
<file path=[Content_Types].xml><?xml version="1.0" encoding="utf-8"?>
<Types xmlns="http://schemas.openxmlformats.org/package/2006/content-types">
  <Default Extension="fntdata" ContentType="application/x-fontdata"/>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ink/ink1.xml" ContentType="application/inkml+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5" r:id="rId1"/>
  </p:sldMasterIdLst>
  <p:notesMasterIdLst>
    <p:notesMasterId r:id="rId11"/>
  </p:notesMasterIdLst>
  <p:sldIdLst>
    <p:sldId id="256" r:id="rId2"/>
    <p:sldId id="259" r:id="rId3"/>
    <p:sldId id="313" r:id="rId4"/>
    <p:sldId id="316" r:id="rId5"/>
    <p:sldId id="263" r:id="rId6"/>
    <p:sldId id="261" r:id="rId7"/>
    <p:sldId id="318" r:id="rId8"/>
    <p:sldId id="319" r:id="rId9"/>
    <p:sldId id="317" r:id="rId10"/>
  </p:sldIdLst>
  <p:sldSz cx="9144000" cy="5143500" type="screen16x9"/>
  <p:notesSz cx="6858000" cy="9144000"/>
  <p:embeddedFontLst>
    <p:embeddedFont>
      <p:font typeface="Londrina Solid" panose="020B0604020202020204" charset="0"/>
      <p:regular r:id="rId12"/>
    </p:embeddedFont>
    <p:embeddedFont>
      <p:font typeface="Source Sans Pro" panose="020B0503030403020204" pitchFamily="34" charset="0"/>
      <p:regular r:id="rId13"/>
      <p:bold r:id="rId14"/>
      <p:italic r:id="rId15"/>
      <p:boldItalic r:id="rId16"/>
    </p:embeddedFont>
    <p:embeddedFont>
      <p:font typeface="Source Sans Pro SemiBold" panose="020B0603030403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123487-BE22-406B-981E-FCB415E6C14B}" v="1119" dt="2023-05-24T01:39:31.756"/>
  </p1510:revLst>
</p1510:revInfo>
</file>

<file path=ppt/tableStyles.xml><?xml version="1.0" encoding="utf-8"?>
<a:tblStyleLst xmlns:a="http://schemas.openxmlformats.org/drawingml/2006/main" def="{3D1D5154-E72E-4FC0-9E13-890151D1BD74}">
  <a:tblStyle styleId="{3D1D5154-E72E-4FC0-9E13-890151D1BD7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2" d="100"/>
          <a:sy n="72" d="100"/>
        </p:scale>
        <p:origin x="1364" y="908"/>
      </p:cViewPr>
      <p:guideLst>
        <p:guide orient="horz" pos="1620"/>
        <p:guide pos="2880"/>
      </p:guideLst>
    </p:cSldViewPr>
  </p:slideViewPr>
  <p:notesTextViewPr>
    <p:cViewPr>
      <p:scale>
        <a:sx n="3" d="2"/>
        <a:sy n="3" d="2"/>
      </p:scale>
      <p:origin x="0" y="0"/>
    </p:cViewPr>
  </p:notesTextViewPr>
  <p:sorterViewPr>
    <p:cViewPr>
      <p:scale>
        <a:sx n="200" d="100"/>
        <a:sy n="200" d="100"/>
      </p:scale>
      <p:origin x="0" y="-46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pa Yaw Boampong" userId="12a554c8706a6418" providerId="LiveId" clId="{12123487-BE22-406B-981E-FCB415E6C14B}"/>
    <pc:docChg chg="undo custSel addSld delSld modSld delMainMaster modShowInfo">
      <pc:chgData name="Papa Yaw Boampong" userId="12a554c8706a6418" providerId="LiveId" clId="{12123487-BE22-406B-981E-FCB415E6C14B}" dt="2023-05-24T01:39:31.755" v="1434"/>
      <pc:docMkLst>
        <pc:docMk/>
      </pc:docMkLst>
      <pc:sldChg chg="addSp delSp modSp mod modTransition delAnim modAnim">
        <pc:chgData name="Papa Yaw Boampong" userId="12a554c8706a6418" providerId="LiveId" clId="{12123487-BE22-406B-981E-FCB415E6C14B}" dt="2023-05-24T01:28:03.939" v="1425"/>
        <pc:sldMkLst>
          <pc:docMk/>
          <pc:sldMk cId="0" sldId="256"/>
        </pc:sldMkLst>
        <pc:spChg chg="mod">
          <ac:chgData name="Papa Yaw Boampong" userId="12a554c8706a6418" providerId="LiveId" clId="{12123487-BE22-406B-981E-FCB415E6C14B}" dt="2023-05-23T00:56:11.638" v="625" actId="20577"/>
          <ac:spMkLst>
            <pc:docMk/>
            <pc:sldMk cId="0" sldId="256"/>
            <ac:spMk id="1248" creationId="{00000000-0000-0000-0000-000000000000}"/>
          </ac:spMkLst>
        </pc:spChg>
        <pc:spChg chg="mod">
          <ac:chgData name="Papa Yaw Boampong" userId="12a554c8706a6418" providerId="LiveId" clId="{12123487-BE22-406B-981E-FCB415E6C14B}" dt="2023-05-24T01:22:31.533" v="1419" actId="20577"/>
          <ac:spMkLst>
            <pc:docMk/>
            <pc:sldMk cId="0" sldId="256"/>
            <ac:spMk id="1285" creationId="{00000000-0000-0000-0000-000000000000}"/>
          </ac:spMkLst>
        </pc:spChg>
        <pc:picChg chg="add del mod">
          <ac:chgData name="Papa Yaw Boampong" userId="12a554c8706a6418" providerId="LiveId" clId="{12123487-BE22-406B-981E-FCB415E6C14B}" dt="2023-05-23T14:28:44.858" v="1221" actId="478"/>
          <ac:picMkLst>
            <pc:docMk/>
            <pc:sldMk cId="0" sldId="256"/>
            <ac:picMk id="2" creationId="{327F46C1-EC92-BCAF-5AE7-4EBE557DF72E}"/>
          </ac:picMkLst>
        </pc:picChg>
        <pc:picChg chg="add del mod">
          <ac:chgData name="Papa Yaw Boampong" userId="12a554c8706a6418" providerId="LiveId" clId="{12123487-BE22-406B-981E-FCB415E6C14B}" dt="2023-05-23T14:30:24.271" v="1226"/>
          <ac:picMkLst>
            <pc:docMk/>
            <pc:sldMk cId="0" sldId="256"/>
            <ac:picMk id="5" creationId="{5A185D1E-4EA8-FD70-B2FD-3788233E0CD8}"/>
          </ac:picMkLst>
        </pc:picChg>
        <pc:picChg chg="add del mod">
          <ac:chgData name="Papa Yaw Boampong" userId="12a554c8706a6418" providerId="LiveId" clId="{12123487-BE22-406B-981E-FCB415E6C14B}" dt="2023-05-23T14:32:31.805" v="1232" actId="478"/>
          <ac:picMkLst>
            <pc:docMk/>
            <pc:sldMk cId="0" sldId="256"/>
            <ac:picMk id="9" creationId="{899DDB7E-2CAE-C7AC-2D4B-41569699DFF8}"/>
          </ac:picMkLst>
        </pc:picChg>
        <pc:picChg chg="add del mod">
          <ac:chgData name="Papa Yaw Boampong" userId="12a554c8706a6418" providerId="LiveId" clId="{12123487-BE22-406B-981E-FCB415E6C14B}" dt="2023-05-23T15:05:46.355" v="1239" actId="478"/>
          <ac:picMkLst>
            <pc:docMk/>
            <pc:sldMk cId="0" sldId="256"/>
            <ac:picMk id="13" creationId="{597E0E45-3110-3F87-D07B-97423C7A328F}"/>
          </ac:picMkLst>
        </pc:picChg>
        <pc:picChg chg="add del mod">
          <ac:chgData name="Papa Yaw Boampong" userId="12a554c8706a6418" providerId="LiveId" clId="{12123487-BE22-406B-981E-FCB415E6C14B}" dt="2023-05-23T22:29:16.824" v="1337" actId="478"/>
          <ac:picMkLst>
            <pc:docMk/>
            <pc:sldMk cId="0" sldId="256"/>
            <ac:picMk id="14" creationId="{48FDF0B6-2AA2-A544-49DD-55B9B78D9390}"/>
          </ac:picMkLst>
        </pc:picChg>
        <pc:picChg chg="add del mod">
          <ac:chgData name="Papa Yaw Boampong" userId="12a554c8706a6418" providerId="LiveId" clId="{12123487-BE22-406B-981E-FCB415E6C14B}" dt="2023-05-23T20:21:13.221" v="1291"/>
          <ac:picMkLst>
            <pc:docMk/>
            <pc:sldMk cId="0" sldId="256"/>
            <ac:picMk id="19" creationId="{FBE64588-8F87-29D9-3930-31B3FA05541F}"/>
          </ac:picMkLst>
        </pc:picChg>
        <pc:picChg chg="add del mod">
          <ac:chgData name="Papa Yaw Boampong" userId="12a554c8706a6418" providerId="LiveId" clId="{12123487-BE22-406B-981E-FCB415E6C14B}" dt="2023-05-23T20:27:55.670" v="1293"/>
          <ac:picMkLst>
            <pc:docMk/>
            <pc:sldMk cId="0" sldId="256"/>
            <ac:picMk id="23" creationId="{9751DC31-DABB-C777-210E-308A7056203E}"/>
          </ac:picMkLst>
        </pc:picChg>
        <pc:picChg chg="add del mod">
          <ac:chgData name="Papa Yaw Boampong" userId="12a554c8706a6418" providerId="LiveId" clId="{12123487-BE22-406B-981E-FCB415E6C14B}" dt="2023-05-23T20:29:05.387" v="1295"/>
          <ac:picMkLst>
            <pc:docMk/>
            <pc:sldMk cId="0" sldId="256"/>
            <ac:picMk id="26" creationId="{E274C563-7DEB-4487-9695-7E3AB25F145F}"/>
          </ac:picMkLst>
        </pc:picChg>
        <pc:picChg chg="add del mod">
          <ac:chgData name="Papa Yaw Boampong" userId="12a554c8706a6418" providerId="LiveId" clId="{12123487-BE22-406B-981E-FCB415E6C14B}" dt="2023-05-23T20:30:07.461" v="1297"/>
          <ac:picMkLst>
            <pc:docMk/>
            <pc:sldMk cId="0" sldId="256"/>
            <ac:picMk id="30" creationId="{FC949E17-38D4-DA48-927F-CA91B966DFC9}"/>
          </ac:picMkLst>
        </pc:picChg>
        <pc:picChg chg="add del mod">
          <ac:chgData name="Papa Yaw Boampong" userId="12a554c8706a6418" providerId="LiveId" clId="{12123487-BE22-406B-981E-FCB415E6C14B}" dt="2023-05-23T20:31:47.127" v="1299"/>
          <ac:picMkLst>
            <pc:docMk/>
            <pc:sldMk cId="0" sldId="256"/>
            <ac:picMk id="33" creationId="{C7599459-8146-0E58-38D8-CC5CEBDB83A8}"/>
          </ac:picMkLst>
        </pc:picChg>
        <pc:picChg chg="add del mod">
          <ac:chgData name="Papa Yaw Boampong" userId="12a554c8706a6418" providerId="LiveId" clId="{12123487-BE22-406B-981E-FCB415E6C14B}" dt="2023-05-23T20:32:21.808" v="1301"/>
          <ac:picMkLst>
            <pc:docMk/>
            <pc:sldMk cId="0" sldId="256"/>
            <ac:picMk id="36" creationId="{022E9722-FC1A-A429-C35C-EE1BA309AE98}"/>
          </ac:picMkLst>
        </pc:picChg>
        <pc:picChg chg="add del mod">
          <ac:chgData name="Papa Yaw Boampong" userId="12a554c8706a6418" providerId="LiveId" clId="{12123487-BE22-406B-981E-FCB415E6C14B}" dt="2023-05-23T20:37:54.944" v="1303"/>
          <ac:picMkLst>
            <pc:docMk/>
            <pc:sldMk cId="0" sldId="256"/>
            <ac:picMk id="39" creationId="{336533AF-8E4F-2632-78B7-9C3FB9FC6672}"/>
          </ac:picMkLst>
        </pc:picChg>
        <pc:picChg chg="add del mod">
          <ac:chgData name="Papa Yaw Boampong" userId="12a554c8706a6418" providerId="LiveId" clId="{12123487-BE22-406B-981E-FCB415E6C14B}" dt="2023-05-23T20:50:23.588" v="1305"/>
          <ac:picMkLst>
            <pc:docMk/>
            <pc:sldMk cId="0" sldId="256"/>
            <ac:picMk id="42" creationId="{EBAB9D08-88C4-969B-E293-60D3C7E92AC2}"/>
          </ac:picMkLst>
        </pc:picChg>
        <pc:picChg chg="add del mod">
          <ac:chgData name="Papa Yaw Boampong" userId="12a554c8706a6418" providerId="LiveId" clId="{12123487-BE22-406B-981E-FCB415E6C14B}" dt="2023-05-23T22:29:13.135" v="1336"/>
          <ac:picMkLst>
            <pc:docMk/>
            <pc:sldMk cId="0" sldId="256"/>
            <ac:picMk id="45" creationId="{51CBB8FB-1122-809E-7F6C-ECF68FBCFC84}"/>
          </ac:picMkLst>
        </pc:picChg>
        <pc:picChg chg="add del mod">
          <ac:chgData name="Papa Yaw Boampong" userId="12a554c8706a6418" providerId="LiveId" clId="{12123487-BE22-406B-981E-FCB415E6C14B}" dt="2023-05-23T23:43:34.520" v="1356" actId="478"/>
          <ac:picMkLst>
            <pc:docMk/>
            <pc:sldMk cId="0" sldId="256"/>
            <ac:picMk id="47" creationId="{87E72D88-3B3A-9F3F-FD33-1FBB766D68C8}"/>
          </ac:picMkLst>
        </pc:picChg>
        <pc:picChg chg="add del mod">
          <ac:chgData name="Papa Yaw Boampong" userId="12a554c8706a6418" providerId="LiveId" clId="{12123487-BE22-406B-981E-FCB415E6C14B}" dt="2023-05-23T23:09:33.289" v="1343"/>
          <ac:picMkLst>
            <pc:docMk/>
            <pc:sldMk cId="0" sldId="256"/>
            <ac:picMk id="50" creationId="{369739BE-D0C5-3C73-34E5-9012B13E518C}"/>
          </ac:picMkLst>
        </pc:picChg>
        <pc:picChg chg="add del mod">
          <ac:chgData name="Papa Yaw Boampong" userId="12a554c8706a6418" providerId="LiveId" clId="{12123487-BE22-406B-981E-FCB415E6C14B}" dt="2023-05-23T23:14:20.242" v="1346"/>
          <ac:picMkLst>
            <pc:docMk/>
            <pc:sldMk cId="0" sldId="256"/>
            <ac:picMk id="55" creationId="{AF45B551-4873-5F71-6E21-8EDBC8A5B66E}"/>
          </ac:picMkLst>
        </pc:picChg>
        <pc:picChg chg="add del mod">
          <ac:chgData name="Papa Yaw Boampong" userId="12a554c8706a6418" providerId="LiveId" clId="{12123487-BE22-406B-981E-FCB415E6C14B}" dt="2023-05-23T23:15:57.728" v="1348"/>
          <ac:picMkLst>
            <pc:docMk/>
            <pc:sldMk cId="0" sldId="256"/>
            <ac:picMk id="58" creationId="{63DD7483-8F03-8A7D-2185-0384B23CDAB2}"/>
          </ac:picMkLst>
        </pc:picChg>
        <pc:picChg chg="add del mod">
          <ac:chgData name="Papa Yaw Boampong" userId="12a554c8706a6418" providerId="LiveId" clId="{12123487-BE22-406B-981E-FCB415E6C14B}" dt="2023-05-23T23:16:27.238" v="1350"/>
          <ac:picMkLst>
            <pc:docMk/>
            <pc:sldMk cId="0" sldId="256"/>
            <ac:picMk id="61" creationId="{40CA5776-35F9-A058-6793-8C5A5D098000}"/>
          </ac:picMkLst>
        </pc:picChg>
        <pc:picChg chg="add del mod">
          <ac:chgData name="Papa Yaw Boampong" userId="12a554c8706a6418" providerId="LiveId" clId="{12123487-BE22-406B-981E-FCB415E6C14B}" dt="2023-05-23T23:17:33.506" v="1352"/>
          <ac:picMkLst>
            <pc:docMk/>
            <pc:sldMk cId="0" sldId="256"/>
            <ac:picMk id="1216" creationId="{EF84D212-E7C2-C408-76E8-40B3AF29FDA0}"/>
          </ac:picMkLst>
        </pc:picChg>
        <pc:picChg chg="add del mod">
          <ac:chgData name="Papa Yaw Boampong" userId="12a554c8706a6418" providerId="LiveId" clId="{12123487-BE22-406B-981E-FCB415E6C14B}" dt="2023-05-23T23:30:48.156" v="1354"/>
          <ac:picMkLst>
            <pc:docMk/>
            <pc:sldMk cId="0" sldId="256"/>
            <ac:picMk id="1219" creationId="{689CCDE1-B423-2800-1EEB-E6802052D0FE}"/>
          </ac:picMkLst>
        </pc:picChg>
        <pc:picChg chg="add del mod">
          <ac:chgData name="Papa Yaw Boampong" userId="12a554c8706a6418" providerId="LiveId" clId="{12123487-BE22-406B-981E-FCB415E6C14B}" dt="2023-05-23T23:45:46.338" v="1357"/>
          <ac:picMkLst>
            <pc:docMk/>
            <pc:sldMk cId="0" sldId="256"/>
            <ac:picMk id="1222" creationId="{574AF946-F58D-E7E4-49CF-6A5CDB40D462}"/>
          </ac:picMkLst>
        </pc:picChg>
        <pc:picChg chg="add mod">
          <ac:chgData name="Papa Yaw Boampong" userId="12a554c8706a6418" providerId="LiveId" clId="{12123487-BE22-406B-981E-FCB415E6C14B}" dt="2023-05-23T23:46:08.486" v="1359" actId="1076"/>
          <ac:picMkLst>
            <pc:docMk/>
            <pc:sldMk cId="0" sldId="256"/>
            <ac:picMk id="1223" creationId="{50872A11-075E-A32D-6F3F-C7A990BB41C6}"/>
          </ac:picMkLst>
        </pc:picChg>
        <pc:picChg chg="add del mod">
          <ac:chgData name="Papa Yaw Boampong" userId="12a554c8706a6418" providerId="LiveId" clId="{12123487-BE22-406B-981E-FCB415E6C14B}" dt="2023-05-24T00:48:02.053" v="1404"/>
          <ac:picMkLst>
            <pc:docMk/>
            <pc:sldMk cId="0" sldId="256"/>
            <ac:picMk id="1226" creationId="{EB4854ED-383F-A9EB-B11B-EC916F281F3D}"/>
          </ac:picMkLst>
        </pc:picChg>
        <pc:picChg chg="add del mod">
          <ac:chgData name="Papa Yaw Boampong" userId="12a554c8706a6418" providerId="LiveId" clId="{12123487-BE22-406B-981E-FCB415E6C14B}" dt="2023-05-24T00:57:07.104" v="1409"/>
          <ac:picMkLst>
            <pc:docMk/>
            <pc:sldMk cId="0" sldId="256"/>
            <ac:picMk id="1229" creationId="{E2721A5A-B36C-6E6A-B732-B3F028930BF0}"/>
          </ac:picMkLst>
        </pc:picChg>
        <pc:picChg chg="add del mod">
          <ac:chgData name="Papa Yaw Boampong" userId="12a554c8706a6418" providerId="LiveId" clId="{12123487-BE22-406B-981E-FCB415E6C14B}" dt="2023-05-24T01:27:46.144" v="1424"/>
          <ac:picMkLst>
            <pc:docMk/>
            <pc:sldMk cId="0" sldId="256"/>
            <ac:picMk id="1232" creationId="{88592C00-DF86-771C-649C-0A20F94BF19F}"/>
          </ac:picMkLst>
        </pc:picChg>
        <pc:picChg chg="add mod">
          <ac:chgData name="Papa Yaw Boampong" userId="12a554c8706a6418" providerId="LiveId" clId="{12123487-BE22-406B-981E-FCB415E6C14B}" dt="2023-05-24T01:28:03.939" v="1425"/>
          <ac:picMkLst>
            <pc:docMk/>
            <pc:sldMk cId="0" sldId="256"/>
            <ac:picMk id="1235" creationId="{8E63A0A8-3F4B-67A4-05CB-5AB7D501C359}"/>
          </ac:picMkLst>
        </pc:picChg>
      </pc:sldChg>
      <pc:sldChg chg="del modTransition">
        <pc:chgData name="Papa Yaw Boampong" userId="12a554c8706a6418" providerId="LiveId" clId="{12123487-BE22-406B-981E-FCB415E6C14B}" dt="2023-05-23T19:14:49.550" v="1263" actId="47"/>
        <pc:sldMkLst>
          <pc:docMk/>
          <pc:sldMk cId="0" sldId="257"/>
        </pc:sldMkLst>
      </pc:sldChg>
      <pc:sldChg chg="del modTransition">
        <pc:chgData name="Papa Yaw Boampong" userId="12a554c8706a6418" providerId="LiveId" clId="{12123487-BE22-406B-981E-FCB415E6C14B}" dt="2023-05-23T20:57:10.861" v="1331" actId="47"/>
        <pc:sldMkLst>
          <pc:docMk/>
          <pc:sldMk cId="0" sldId="258"/>
        </pc:sldMkLst>
      </pc:sldChg>
      <pc:sldChg chg="addSp delSp modSp mod modTransition delAnim modAnim">
        <pc:chgData name="Papa Yaw Boampong" userId="12a554c8706a6418" providerId="LiveId" clId="{12123487-BE22-406B-981E-FCB415E6C14B}" dt="2023-05-24T00:59:05.796" v="1410"/>
        <pc:sldMkLst>
          <pc:docMk/>
          <pc:sldMk cId="0" sldId="259"/>
        </pc:sldMkLst>
        <pc:spChg chg="mod">
          <ac:chgData name="Papa Yaw Boampong" userId="12a554c8706a6418" providerId="LiveId" clId="{12123487-BE22-406B-981E-FCB415E6C14B}" dt="2023-05-23T00:37:14.295" v="538" actId="20577"/>
          <ac:spMkLst>
            <pc:docMk/>
            <pc:sldMk cId="0" sldId="259"/>
            <ac:spMk id="2" creationId="{43461E91-2946-1562-32E0-AFFB99A814B4}"/>
          </ac:spMkLst>
        </pc:spChg>
        <pc:spChg chg="mod">
          <ac:chgData name="Papa Yaw Boampong" userId="12a554c8706a6418" providerId="LiveId" clId="{12123487-BE22-406B-981E-FCB415E6C14B}" dt="2023-05-23T01:46:53.910" v="783" actId="1076"/>
          <ac:spMkLst>
            <pc:docMk/>
            <pc:sldMk cId="0" sldId="259"/>
            <ac:spMk id="3" creationId="{A3FCAAF1-4B6D-C3AF-B218-9EF335E0BD13}"/>
          </ac:spMkLst>
        </pc:spChg>
        <pc:spChg chg="del mod">
          <ac:chgData name="Papa Yaw Boampong" userId="12a554c8706a6418" providerId="LiveId" clId="{12123487-BE22-406B-981E-FCB415E6C14B}" dt="2023-05-22T21:14:17.117" v="138" actId="478"/>
          <ac:spMkLst>
            <pc:docMk/>
            <pc:sldMk cId="0" sldId="259"/>
            <ac:spMk id="50" creationId="{1B1D0BE2-E665-6449-3F4B-CE899FDBCDEB}"/>
          </ac:spMkLst>
        </pc:spChg>
        <pc:spChg chg="mod">
          <ac:chgData name="Papa Yaw Boampong" userId="12a554c8706a6418" providerId="LiveId" clId="{12123487-BE22-406B-981E-FCB415E6C14B}" dt="2023-05-22T21:24:05.432" v="195" actId="1076"/>
          <ac:spMkLst>
            <pc:docMk/>
            <pc:sldMk cId="0" sldId="259"/>
            <ac:spMk id="1371" creationId="{00000000-0000-0000-0000-000000000000}"/>
          </ac:spMkLst>
        </pc:spChg>
        <pc:picChg chg="add del mod">
          <ac:chgData name="Papa Yaw Boampong" userId="12a554c8706a6418" providerId="LiveId" clId="{12123487-BE22-406B-981E-FCB415E6C14B}" dt="2023-05-23T14:32:24.457" v="1231" actId="478"/>
          <ac:picMkLst>
            <pc:docMk/>
            <pc:sldMk cId="0" sldId="259"/>
            <ac:picMk id="5" creationId="{624BB141-C691-34EC-0E78-076760F4B562}"/>
          </ac:picMkLst>
        </pc:picChg>
        <pc:picChg chg="add del mod">
          <ac:chgData name="Papa Yaw Boampong" userId="12a554c8706a6418" providerId="LiveId" clId="{12123487-BE22-406B-981E-FCB415E6C14B}" dt="2023-05-23T20:21:13.221" v="1291"/>
          <ac:picMkLst>
            <pc:docMk/>
            <pc:sldMk cId="0" sldId="259"/>
            <ac:picMk id="15" creationId="{357C8BFD-2AD8-AEA2-F461-D4FC93069131}"/>
          </ac:picMkLst>
        </pc:picChg>
        <pc:picChg chg="add del mod">
          <ac:chgData name="Papa Yaw Boampong" userId="12a554c8706a6418" providerId="LiveId" clId="{12123487-BE22-406B-981E-FCB415E6C14B}" dt="2023-05-23T20:27:55.670" v="1293"/>
          <ac:picMkLst>
            <pc:docMk/>
            <pc:sldMk cId="0" sldId="259"/>
            <ac:picMk id="17" creationId="{F0215F53-FFBD-7439-55E5-CC50F5CE3C80}"/>
          </ac:picMkLst>
        </pc:picChg>
        <pc:picChg chg="add del mod">
          <ac:chgData name="Papa Yaw Boampong" userId="12a554c8706a6418" providerId="LiveId" clId="{12123487-BE22-406B-981E-FCB415E6C14B}" dt="2023-05-23T20:30:07.461" v="1297"/>
          <ac:picMkLst>
            <pc:docMk/>
            <pc:sldMk cId="0" sldId="259"/>
            <ac:picMk id="21" creationId="{B5ECDAD2-523F-DAAD-CD36-9C898859C181}"/>
          </ac:picMkLst>
        </pc:picChg>
        <pc:picChg chg="add del mod">
          <ac:chgData name="Papa Yaw Boampong" userId="12a554c8706a6418" providerId="LiveId" clId="{12123487-BE22-406B-981E-FCB415E6C14B}" dt="2023-05-23T20:31:47.127" v="1299"/>
          <ac:picMkLst>
            <pc:docMk/>
            <pc:sldMk cId="0" sldId="259"/>
            <ac:picMk id="24" creationId="{2C4C48D8-FF4A-E87D-CBE9-084FFBC9F93D}"/>
          </ac:picMkLst>
        </pc:picChg>
        <pc:picChg chg="add del mod">
          <ac:chgData name="Papa Yaw Boampong" userId="12a554c8706a6418" providerId="LiveId" clId="{12123487-BE22-406B-981E-FCB415E6C14B}" dt="2023-05-23T20:32:21.808" v="1301"/>
          <ac:picMkLst>
            <pc:docMk/>
            <pc:sldMk cId="0" sldId="259"/>
            <ac:picMk id="26" creationId="{36D79B8C-CB38-0F77-BB65-C82A66692EC1}"/>
          </ac:picMkLst>
        </pc:picChg>
        <pc:picChg chg="add del mod">
          <ac:chgData name="Papa Yaw Boampong" userId="12a554c8706a6418" providerId="LiveId" clId="{12123487-BE22-406B-981E-FCB415E6C14B}" dt="2023-05-23T20:37:54.944" v="1303"/>
          <ac:picMkLst>
            <pc:docMk/>
            <pc:sldMk cId="0" sldId="259"/>
            <ac:picMk id="30" creationId="{06746E32-30B0-9944-181A-381DB466C25B}"/>
          </ac:picMkLst>
        </pc:picChg>
        <pc:picChg chg="add del mod">
          <ac:chgData name="Papa Yaw Boampong" userId="12a554c8706a6418" providerId="LiveId" clId="{12123487-BE22-406B-981E-FCB415E6C14B}" dt="2023-05-23T20:50:23.588" v="1305"/>
          <ac:picMkLst>
            <pc:docMk/>
            <pc:sldMk cId="0" sldId="259"/>
            <ac:picMk id="32" creationId="{FB73522C-BA6E-564F-D260-66F721835FF0}"/>
          </ac:picMkLst>
        </pc:picChg>
        <pc:picChg chg="add del mod">
          <ac:chgData name="Papa Yaw Boampong" userId="12a554c8706a6418" providerId="LiveId" clId="{12123487-BE22-406B-981E-FCB415E6C14B}" dt="2023-05-23T22:29:13.135" v="1336"/>
          <ac:picMkLst>
            <pc:docMk/>
            <pc:sldMk cId="0" sldId="259"/>
            <ac:picMk id="34" creationId="{C65706E0-29F8-054C-0A47-4E7E382F29C1}"/>
          </ac:picMkLst>
        </pc:picChg>
        <pc:picChg chg="add del mod">
          <ac:chgData name="Papa Yaw Boampong" userId="12a554c8706a6418" providerId="LiveId" clId="{12123487-BE22-406B-981E-FCB415E6C14B}" dt="2023-05-23T23:14:20.242" v="1346"/>
          <ac:picMkLst>
            <pc:docMk/>
            <pc:sldMk cId="0" sldId="259"/>
            <ac:picMk id="36" creationId="{15B25F8C-8D77-FBB8-8E7B-9560D1393A01}"/>
          </ac:picMkLst>
        </pc:picChg>
        <pc:picChg chg="add del mod">
          <ac:chgData name="Papa Yaw Boampong" userId="12a554c8706a6418" providerId="LiveId" clId="{12123487-BE22-406B-981E-FCB415E6C14B}" dt="2023-05-23T23:15:57.728" v="1348"/>
          <ac:picMkLst>
            <pc:docMk/>
            <pc:sldMk cId="0" sldId="259"/>
            <ac:picMk id="38" creationId="{EE5BE73C-5ED1-A288-60E5-99211B710F39}"/>
          </ac:picMkLst>
        </pc:picChg>
        <pc:picChg chg="add del mod">
          <ac:chgData name="Papa Yaw Boampong" userId="12a554c8706a6418" providerId="LiveId" clId="{12123487-BE22-406B-981E-FCB415E6C14B}" dt="2023-05-23T23:16:27.238" v="1350"/>
          <ac:picMkLst>
            <pc:docMk/>
            <pc:sldMk cId="0" sldId="259"/>
            <ac:picMk id="40" creationId="{F0CD2AF5-CD26-C75D-EA11-B17229408444}"/>
          </ac:picMkLst>
        </pc:picChg>
        <pc:picChg chg="add del mod">
          <ac:chgData name="Papa Yaw Boampong" userId="12a554c8706a6418" providerId="LiveId" clId="{12123487-BE22-406B-981E-FCB415E6C14B}" dt="2023-05-23T23:17:33.506" v="1352"/>
          <ac:picMkLst>
            <pc:docMk/>
            <pc:sldMk cId="0" sldId="259"/>
            <ac:picMk id="43" creationId="{99D51E2E-5DCB-8286-0EB3-70D1379EE86C}"/>
          </ac:picMkLst>
        </pc:picChg>
        <pc:picChg chg="add del mod">
          <ac:chgData name="Papa Yaw Boampong" userId="12a554c8706a6418" providerId="LiveId" clId="{12123487-BE22-406B-981E-FCB415E6C14B}" dt="2023-05-23T23:30:48.156" v="1354"/>
          <ac:picMkLst>
            <pc:docMk/>
            <pc:sldMk cId="0" sldId="259"/>
            <ac:picMk id="46" creationId="{91064083-BC7B-BAE9-4DD7-41008B4F5960}"/>
          </ac:picMkLst>
        </pc:picChg>
        <pc:picChg chg="add del mod">
          <ac:chgData name="Papa Yaw Boampong" userId="12a554c8706a6418" providerId="LiveId" clId="{12123487-BE22-406B-981E-FCB415E6C14B}" dt="2023-05-23T23:45:46.338" v="1357"/>
          <ac:picMkLst>
            <pc:docMk/>
            <pc:sldMk cId="0" sldId="259"/>
            <ac:picMk id="48" creationId="{1AB6EAE8-A2F3-D0B3-2191-DFD6E5530FBC}"/>
          </ac:picMkLst>
        </pc:picChg>
        <pc:picChg chg="add mod">
          <ac:chgData name="Papa Yaw Boampong" userId="12a554c8706a6418" providerId="LiveId" clId="{12123487-BE22-406B-981E-FCB415E6C14B}" dt="2023-05-23T23:52:20.297" v="1364" actId="1076"/>
          <ac:picMkLst>
            <pc:docMk/>
            <pc:sldMk cId="0" sldId="259"/>
            <ac:picMk id="49" creationId="{7C19A0B6-B88F-DD2E-F642-0AF8E9CE6E79}"/>
          </ac:picMkLst>
        </pc:picChg>
        <pc:picChg chg="add del mod">
          <ac:chgData name="Papa Yaw Boampong" userId="12a554c8706a6418" providerId="LiveId" clId="{12123487-BE22-406B-981E-FCB415E6C14B}" dt="2023-05-24T00:48:02.053" v="1404"/>
          <ac:picMkLst>
            <pc:docMk/>
            <pc:sldMk cId="0" sldId="259"/>
            <ac:picMk id="52" creationId="{49014F58-0BE3-E71A-8613-6A01A166D28D}"/>
          </ac:picMkLst>
        </pc:picChg>
        <pc:picChg chg="add del mod">
          <ac:chgData name="Papa Yaw Boampong" userId="12a554c8706a6418" providerId="LiveId" clId="{12123487-BE22-406B-981E-FCB415E6C14B}" dt="2023-05-24T00:57:07.104" v="1409"/>
          <ac:picMkLst>
            <pc:docMk/>
            <pc:sldMk cId="0" sldId="259"/>
            <ac:picMk id="54" creationId="{B1786DC8-25A9-F1C4-8A82-9C103D3CEC8A}"/>
          </ac:picMkLst>
        </pc:picChg>
        <pc:picChg chg="add mod">
          <ac:chgData name="Papa Yaw Boampong" userId="12a554c8706a6418" providerId="LiveId" clId="{12123487-BE22-406B-981E-FCB415E6C14B}" dt="2023-05-24T00:59:05.796" v="1410"/>
          <ac:picMkLst>
            <pc:docMk/>
            <pc:sldMk cId="0" sldId="259"/>
            <ac:picMk id="56" creationId="{2575B97B-FB9A-CF37-A9B6-615DA9124B74}"/>
          </ac:picMkLst>
        </pc:picChg>
      </pc:sldChg>
      <pc:sldChg chg="addSp delSp modSp mod modTransition delAnim modAnim">
        <pc:chgData name="Papa Yaw Boampong" userId="12a554c8706a6418" providerId="LiveId" clId="{12123487-BE22-406B-981E-FCB415E6C14B}" dt="2023-05-24T01:05:52.651" v="1416"/>
        <pc:sldMkLst>
          <pc:docMk/>
          <pc:sldMk cId="0" sldId="261"/>
        </pc:sldMkLst>
        <pc:spChg chg="mod">
          <ac:chgData name="Papa Yaw Boampong" userId="12a554c8706a6418" providerId="LiveId" clId="{12123487-BE22-406B-981E-FCB415E6C14B}" dt="2023-05-22T21:27:13.219" v="206" actId="1076"/>
          <ac:spMkLst>
            <pc:docMk/>
            <pc:sldMk cId="0" sldId="261"/>
            <ac:spMk id="6" creationId="{20A1A595-F99E-AC2D-0905-1AFFFD37384A}"/>
          </ac:spMkLst>
        </pc:spChg>
        <pc:spChg chg="mod">
          <ac:chgData name="Papa Yaw Boampong" userId="12a554c8706a6418" providerId="LiveId" clId="{12123487-BE22-406B-981E-FCB415E6C14B}" dt="2023-05-22T21:21:09.189" v="181" actId="1076"/>
          <ac:spMkLst>
            <pc:docMk/>
            <pc:sldMk cId="0" sldId="261"/>
            <ac:spMk id="7" creationId="{1158D3D6-632E-B6D0-96BF-4B2F5FF7A14B}"/>
          </ac:spMkLst>
        </pc:spChg>
        <pc:picChg chg="add del mod">
          <ac:chgData name="Papa Yaw Boampong" userId="12a554c8706a6418" providerId="LiveId" clId="{12123487-BE22-406B-981E-FCB415E6C14B}" dt="2023-05-23T20:21:13.221" v="1291"/>
          <ac:picMkLst>
            <pc:docMk/>
            <pc:sldMk cId="0" sldId="261"/>
            <ac:picMk id="4" creationId="{4605EFB6-D62A-F6F8-58F7-927B9843DF28}"/>
          </ac:picMkLst>
        </pc:picChg>
        <pc:picChg chg="add del mod">
          <ac:chgData name="Papa Yaw Boampong" userId="12a554c8706a6418" providerId="LiveId" clId="{12123487-BE22-406B-981E-FCB415E6C14B}" dt="2023-05-23T20:50:23.588" v="1305"/>
          <ac:picMkLst>
            <pc:docMk/>
            <pc:sldMk cId="0" sldId="261"/>
            <ac:picMk id="8" creationId="{DB16F608-CCCB-AF8D-3450-45C5760A7E3F}"/>
          </ac:picMkLst>
        </pc:picChg>
        <pc:picChg chg="add del mod">
          <ac:chgData name="Papa Yaw Boampong" userId="12a554c8706a6418" providerId="LiveId" clId="{12123487-BE22-406B-981E-FCB415E6C14B}" dt="2023-05-23T22:29:13.135" v="1336"/>
          <ac:picMkLst>
            <pc:docMk/>
            <pc:sldMk cId="0" sldId="261"/>
            <ac:picMk id="10" creationId="{90383A18-679D-12F3-6543-7EE55AF42B4B}"/>
          </ac:picMkLst>
        </pc:picChg>
        <pc:picChg chg="add del mod">
          <ac:chgData name="Papa Yaw Boampong" userId="12a554c8706a6418" providerId="LiveId" clId="{12123487-BE22-406B-981E-FCB415E6C14B}" dt="2023-05-23T23:30:48.156" v="1354"/>
          <ac:picMkLst>
            <pc:docMk/>
            <pc:sldMk cId="0" sldId="261"/>
            <ac:picMk id="12" creationId="{7A326F9B-FBBE-2398-DD97-666EE9C9FA17}"/>
          </ac:picMkLst>
        </pc:picChg>
        <pc:picChg chg="add del mod">
          <ac:chgData name="Papa Yaw Boampong" userId="12a554c8706a6418" providerId="LiveId" clId="{12123487-BE22-406B-981E-FCB415E6C14B}" dt="2023-05-23T23:45:46.338" v="1357"/>
          <ac:picMkLst>
            <pc:docMk/>
            <pc:sldMk cId="0" sldId="261"/>
            <ac:picMk id="14" creationId="{2C5F829E-C47D-B104-D5AB-0AE3E7040F31}"/>
          </ac:picMkLst>
        </pc:picChg>
        <pc:picChg chg="add mod">
          <ac:chgData name="Papa Yaw Boampong" userId="12a554c8706a6418" providerId="LiveId" clId="{12123487-BE22-406B-981E-FCB415E6C14B}" dt="2023-05-24T00:29:07.194" v="1388" actId="1076"/>
          <ac:picMkLst>
            <pc:docMk/>
            <pc:sldMk cId="0" sldId="261"/>
            <ac:picMk id="15" creationId="{CB89F149-2D26-E7C9-6C96-DED20630B3E5}"/>
          </ac:picMkLst>
        </pc:picChg>
        <pc:picChg chg="add del mod">
          <ac:chgData name="Papa Yaw Boampong" userId="12a554c8706a6418" providerId="LiveId" clId="{12123487-BE22-406B-981E-FCB415E6C14B}" dt="2023-05-24T00:44:55.805" v="1402" actId="478"/>
          <ac:picMkLst>
            <pc:docMk/>
            <pc:sldMk cId="0" sldId="261"/>
            <ac:picMk id="17" creationId="{4686FADE-55D3-62A9-9D14-A8EA0A458D8C}"/>
          </ac:picMkLst>
        </pc:picChg>
        <pc:picChg chg="add del mod">
          <ac:chgData name="Papa Yaw Boampong" userId="12a554c8706a6418" providerId="LiveId" clId="{12123487-BE22-406B-981E-FCB415E6C14B}" dt="2023-05-24T00:57:07.104" v="1409"/>
          <ac:picMkLst>
            <pc:docMk/>
            <pc:sldMk cId="0" sldId="261"/>
            <ac:picMk id="20" creationId="{7CB91461-8210-211A-A98C-D1E211F2ED36}"/>
          </ac:picMkLst>
        </pc:picChg>
        <pc:picChg chg="add mod">
          <ac:chgData name="Papa Yaw Boampong" userId="12a554c8706a6418" providerId="LiveId" clId="{12123487-BE22-406B-981E-FCB415E6C14B}" dt="2023-05-24T01:05:34.683" v="1414"/>
          <ac:picMkLst>
            <pc:docMk/>
            <pc:sldMk cId="0" sldId="261"/>
            <ac:picMk id="22" creationId="{2B10E96E-67FE-788B-2B0D-DFE485D40443}"/>
          </ac:picMkLst>
        </pc:picChg>
      </pc:sldChg>
      <pc:sldChg chg="del modTransition">
        <pc:chgData name="Papa Yaw Boampong" userId="12a554c8706a6418" providerId="LiveId" clId="{12123487-BE22-406B-981E-FCB415E6C14B}" dt="2023-05-23T19:14:37.625" v="1247" actId="47"/>
        <pc:sldMkLst>
          <pc:docMk/>
          <pc:sldMk cId="0" sldId="262"/>
        </pc:sldMkLst>
      </pc:sldChg>
      <pc:sldChg chg="addSp delSp modSp mod modTransition delAnim modAnim">
        <pc:chgData name="Papa Yaw Boampong" userId="12a554c8706a6418" providerId="LiveId" clId="{12123487-BE22-406B-981E-FCB415E6C14B}" dt="2023-05-24T01:23:07.629" v="1423" actId="1076"/>
        <pc:sldMkLst>
          <pc:docMk/>
          <pc:sldMk cId="0" sldId="263"/>
        </pc:sldMkLst>
        <pc:spChg chg="mod">
          <ac:chgData name="Papa Yaw Boampong" userId="12a554c8706a6418" providerId="LiveId" clId="{12123487-BE22-406B-981E-FCB415E6C14B}" dt="2023-05-24T01:23:07.629" v="1423" actId="1076"/>
          <ac:spMkLst>
            <pc:docMk/>
            <pc:sldMk cId="0" sldId="263"/>
            <ac:spMk id="26" creationId="{DAA5B702-7785-1459-1049-C5431808025E}"/>
          </ac:spMkLst>
        </pc:spChg>
        <pc:spChg chg="mod">
          <ac:chgData name="Papa Yaw Boampong" userId="12a554c8706a6418" providerId="LiveId" clId="{12123487-BE22-406B-981E-FCB415E6C14B}" dt="2023-05-24T01:23:01.681" v="1421" actId="1076"/>
          <ac:spMkLst>
            <pc:docMk/>
            <pc:sldMk cId="0" sldId="263"/>
            <ac:spMk id="27" creationId="{959353BF-A459-51FF-F1E2-E9B4709C4EAB}"/>
          </ac:spMkLst>
        </pc:spChg>
        <pc:picChg chg="mod">
          <ac:chgData name="Papa Yaw Boampong" userId="12a554c8706a6418" providerId="LiveId" clId="{12123487-BE22-406B-981E-FCB415E6C14B}" dt="2023-05-23T04:06:52.160" v="1185" actId="1076"/>
          <ac:picMkLst>
            <pc:docMk/>
            <pc:sldMk cId="0" sldId="263"/>
            <ac:picMk id="3" creationId="{B743CA9C-4ACF-A9DD-1A8F-4915426363CA}"/>
          </ac:picMkLst>
        </pc:picChg>
        <pc:picChg chg="mod">
          <ac:chgData name="Papa Yaw Boampong" userId="12a554c8706a6418" providerId="LiveId" clId="{12123487-BE22-406B-981E-FCB415E6C14B}" dt="2023-05-23T04:17:00.913" v="1202" actId="1076"/>
          <ac:picMkLst>
            <pc:docMk/>
            <pc:sldMk cId="0" sldId="263"/>
            <ac:picMk id="5" creationId="{1CFACBFA-3AC0-4A17-7814-4B5C7CD33418}"/>
          </ac:picMkLst>
        </pc:picChg>
        <pc:picChg chg="mod">
          <ac:chgData name="Papa Yaw Boampong" userId="12a554c8706a6418" providerId="LiveId" clId="{12123487-BE22-406B-981E-FCB415E6C14B}" dt="2023-05-23T04:07:08.194" v="1190" actId="1076"/>
          <ac:picMkLst>
            <pc:docMk/>
            <pc:sldMk cId="0" sldId="263"/>
            <ac:picMk id="10" creationId="{4170B9AD-F4B4-D38D-4277-E3A2E0886E05}"/>
          </ac:picMkLst>
        </pc:picChg>
        <pc:picChg chg="mod">
          <ac:chgData name="Papa Yaw Boampong" userId="12a554c8706a6418" providerId="LiveId" clId="{12123487-BE22-406B-981E-FCB415E6C14B}" dt="2023-05-23T04:17:15.767" v="1205" actId="1076"/>
          <ac:picMkLst>
            <pc:docMk/>
            <pc:sldMk cId="0" sldId="263"/>
            <ac:picMk id="12" creationId="{D054C2C9-DED7-0E8C-2C98-AEDE537EC060}"/>
          </ac:picMkLst>
        </pc:picChg>
        <pc:picChg chg="add del mod">
          <ac:chgData name="Papa Yaw Boampong" userId="12a554c8706a6418" providerId="LiveId" clId="{12123487-BE22-406B-981E-FCB415E6C14B}" dt="2023-05-23T14:27:47.783" v="1219" actId="21"/>
          <ac:picMkLst>
            <pc:docMk/>
            <pc:sldMk cId="0" sldId="263"/>
            <ac:picMk id="16" creationId="{B1CB7A6F-3656-1D49-2645-4B9BEC27DEBB}"/>
          </ac:picMkLst>
        </pc:picChg>
        <pc:picChg chg="add del mod">
          <ac:chgData name="Papa Yaw Boampong" userId="12a554c8706a6418" providerId="LiveId" clId="{12123487-BE22-406B-981E-FCB415E6C14B}" dt="2023-05-23T20:21:13.221" v="1291"/>
          <ac:picMkLst>
            <pc:docMk/>
            <pc:sldMk cId="0" sldId="263"/>
            <ac:picMk id="22" creationId="{7715951C-C860-4371-BBC7-82371BE0573B}"/>
          </ac:picMkLst>
        </pc:picChg>
        <pc:picChg chg="add del mod">
          <ac:chgData name="Papa Yaw Boampong" userId="12a554c8706a6418" providerId="LiveId" clId="{12123487-BE22-406B-981E-FCB415E6C14B}" dt="2023-05-23T20:50:23.588" v="1305"/>
          <ac:picMkLst>
            <pc:docMk/>
            <pc:sldMk cId="0" sldId="263"/>
            <ac:picMk id="24" creationId="{41BD429D-E5CC-DF2A-BAE8-34E96AEB06F4}"/>
          </ac:picMkLst>
        </pc:picChg>
        <pc:picChg chg="add del mod">
          <ac:chgData name="Papa Yaw Boampong" userId="12a554c8706a6418" providerId="LiveId" clId="{12123487-BE22-406B-981E-FCB415E6C14B}" dt="2023-05-23T22:29:13.135" v="1336"/>
          <ac:picMkLst>
            <pc:docMk/>
            <pc:sldMk cId="0" sldId="263"/>
            <ac:picMk id="28" creationId="{3086FABA-54A2-CE46-9687-08DA938E717D}"/>
          </ac:picMkLst>
        </pc:picChg>
        <pc:picChg chg="add del mod">
          <ac:chgData name="Papa Yaw Boampong" userId="12a554c8706a6418" providerId="LiveId" clId="{12123487-BE22-406B-981E-FCB415E6C14B}" dt="2023-05-23T23:14:20.242" v="1346"/>
          <ac:picMkLst>
            <pc:docMk/>
            <pc:sldMk cId="0" sldId="263"/>
            <ac:picMk id="31" creationId="{0C0F2E0C-C081-0991-3FFA-39F007B3A978}"/>
          </ac:picMkLst>
        </pc:picChg>
        <pc:picChg chg="add del mod">
          <ac:chgData name="Papa Yaw Boampong" userId="12a554c8706a6418" providerId="LiveId" clId="{12123487-BE22-406B-981E-FCB415E6C14B}" dt="2023-05-23T23:30:48.156" v="1354"/>
          <ac:picMkLst>
            <pc:docMk/>
            <pc:sldMk cId="0" sldId="263"/>
            <ac:picMk id="35" creationId="{771CEA30-26BD-072F-E06C-C37390DCAAD3}"/>
          </ac:picMkLst>
        </pc:picChg>
        <pc:picChg chg="add del mod">
          <ac:chgData name="Papa Yaw Boampong" userId="12a554c8706a6418" providerId="LiveId" clId="{12123487-BE22-406B-981E-FCB415E6C14B}" dt="2023-05-23T23:45:46.338" v="1357"/>
          <ac:picMkLst>
            <pc:docMk/>
            <pc:sldMk cId="0" sldId="263"/>
            <ac:picMk id="37" creationId="{4CFD84F8-D7C0-EC6A-DD97-DB5AA32A6F3A}"/>
          </ac:picMkLst>
        </pc:picChg>
        <pc:picChg chg="add mod">
          <ac:chgData name="Papa Yaw Boampong" userId="12a554c8706a6418" providerId="LiveId" clId="{12123487-BE22-406B-981E-FCB415E6C14B}" dt="2023-05-24T00:34:37.410" v="1396" actId="1076"/>
          <ac:picMkLst>
            <pc:docMk/>
            <pc:sldMk cId="0" sldId="263"/>
            <ac:picMk id="38" creationId="{35BC6D36-8002-C4A6-A15B-9F31DD4E0C78}"/>
          </ac:picMkLst>
        </pc:picChg>
        <pc:picChg chg="add del mod">
          <ac:chgData name="Papa Yaw Boampong" userId="12a554c8706a6418" providerId="LiveId" clId="{12123487-BE22-406B-981E-FCB415E6C14B}" dt="2023-05-24T00:48:02.053" v="1404"/>
          <ac:picMkLst>
            <pc:docMk/>
            <pc:sldMk cId="0" sldId="263"/>
            <ac:picMk id="40" creationId="{B83CD74A-050B-11A5-CFCC-B685707E9C80}"/>
          </ac:picMkLst>
        </pc:picChg>
        <pc:picChg chg="add del mod">
          <ac:chgData name="Papa Yaw Boampong" userId="12a554c8706a6418" providerId="LiveId" clId="{12123487-BE22-406B-981E-FCB415E6C14B}" dt="2023-05-24T00:57:07.104" v="1409"/>
          <ac:picMkLst>
            <pc:docMk/>
            <pc:sldMk cId="0" sldId="263"/>
            <ac:picMk id="42" creationId="{FA9AF71B-9EF3-7733-6318-51CA7E35814E}"/>
          </ac:picMkLst>
        </pc:picChg>
        <pc:picChg chg="add del mod">
          <ac:chgData name="Papa Yaw Boampong" userId="12a554c8706a6418" providerId="LiveId" clId="{12123487-BE22-406B-981E-FCB415E6C14B}" dt="2023-05-24T01:02:31.935" v="1413"/>
          <ac:picMkLst>
            <pc:docMk/>
            <pc:sldMk cId="0" sldId="263"/>
            <ac:picMk id="44" creationId="{B1668760-81CB-936B-7C08-97D6CB3E124A}"/>
          </ac:picMkLst>
        </pc:picChg>
        <pc:picChg chg="add mod">
          <ac:chgData name="Papa Yaw Boampong" userId="12a554c8706a6418" providerId="LiveId" clId="{12123487-BE22-406B-981E-FCB415E6C14B}" dt="2023-05-24T01:05:34.683" v="1414"/>
          <ac:picMkLst>
            <pc:docMk/>
            <pc:sldMk cId="0" sldId="263"/>
            <ac:picMk id="48" creationId="{3DE81FC7-7CB1-7B36-1856-8441BC2A1A30}"/>
          </ac:picMkLst>
        </pc:picChg>
        <pc:cxnChg chg="add mod">
          <ac:chgData name="Papa Yaw Boampong" userId="12a554c8706a6418" providerId="LiveId" clId="{12123487-BE22-406B-981E-FCB415E6C14B}" dt="2023-05-23T04:07:53.579" v="1194" actId="1076"/>
          <ac:cxnSpMkLst>
            <pc:docMk/>
            <pc:sldMk cId="0" sldId="263"/>
            <ac:cxnSpMk id="2" creationId="{210DE3A5-0314-2045-BEA7-AC4766B3060A}"/>
          </ac:cxnSpMkLst>
        </pc:cxnChg>
        <pc:cxnChg chg="add mod">
          <ac:chgData name="Papa Yaw Boampong" userId="12a554c8706a6418" providerId="LiveId" clId="{12123487-BE22-406B-981E-FCB415E6C14B}" dt="2023-05-23T04:17:47.132" v="1208" actId="1076"/>
          <ac:cxnSpMkLst>
            <pc:docMk/>
            <pc:sldMk cId="0" sldId="263"/>
            <ac:cxnSpMk id="4" creationId="{EF364490-ADF5-D7B0-3956-A0B0B1855D32}"/>
          </ac:cxnSpMkLst>
        </pc:cxnChg>
        <pc:cxnChg chg="mod">
          <ac:chgData name="Papa Yaw Boampong" userId="12a554c8706a6418" providerId="LiveId" clId="{12123487-BE22-406B-981E-FCB415E6C14B}" dt="2023-05-23T04:07:49.452" v="1193" actId="1076"/>
          <ac:cxnSpMkLst>
            <pc:docMk/>
            <pc:sldMk cId="0" sldId="263"/>
            <ac:cxnSpMk id="18" creationId="{06AE4B26-19C1-AAFA-F2DD-755AA9A9E2D2}"/>
          </ac:cxnSpMkLst>
        </pc:cxnChg>
        <pc:cxnChg chg="mod ord">
          <ac:chgData name="Papa Yaw Boampong" userId="12a554c8706a6418" providerId="LiveId" clId="{12123487-BE22-406B-981E-FCB415E6C14B}" dt="2023-05-23T04:07:13.689" v="1191" actId="1076"/>
          <ac:cxnSpMkLst>
            <pc:docMk/>
            <pc:sldMk cId="0" sldId="263"/>
            <ac:cxnSpMk id="19" creationId="{251CABDF-5BF7-1E28-51D1-B51F0F692048}"/>
          </ac:cxnSpMkLst>
        </pc:cxnChg>
        <pc:cxnChg chg="mod">
          <ac:chgData name="Papa Yaw Boampong" userId="12a554c8706a6418" providerId="LiveId" clId="{12123487-BE22-406B-981E-FCB415E6C14B}" dt="2023-05-23T04:17:21.221" v="1206" actId="1076"/>
          <ac:cxnSpMkLst>
            <pc:docMk/>
            <pc:sldMk cId="0" sldId="263"/>
            <ac:cxnSpMk id="21" creationId="{0273C4C7-2E24-0DFC-DDC3-454A4115BF4A}"/>
          </ac:cxnSpMkLst>
        </pc:cxnChg>
        <pc:cxnChg chg="mod">
          <ac:chgData name="Papa Yaw Boampong" userId="12a554c8706a6418" providerId="LiveId" clId="{12123487-BE22-406B-981E-FCB415E6C14B}" dt="2023-05-23T04:17:30.733" v="1207" actId="1076"/>
          <ac:cxnSpMkLst>
            <pc:docMk/>
            <pc:sldMk cId="0" sldId="263"/>
            <ac:cxnSpMk id="30" creationId="{19D065C4-AAF6-3EB6-671B-47665D0FB099}"/>
          </ac:cxnSpMkLst>
        </pc:cxnChg>
      </pc:sldChg>
      <pc:sldChg chg="del modTransition">
        <pc:chgData name="Papa Yaw Boampong" userId="12a554c8706a6418" providerId="LiveId" clId="{12123487-BE22-406B-981E-FCB415E6C14B}" dt="2023-05-23T20:57:12.789" v="1335" actId="47"/>
        <pc:sldMkLst>
          <pc:docMk/>
          <pc:sldMk cId="0" sldId="265"/>
        </pc:sldMkLst>
      </pc:sldChg>
      <pc:sldChg chg="del modTransition">
        <pc:chgData name="Papa Yaw Boampong" userId="12a554c8706a6418" providerId="LiveId" clId="{12123487-BE22-406B-981E-FCB415E6C14B}" dt="2023-05-23T20:57:12.281" v="1334" actId="47"/>
        <pc:sldMkLst>
          <pc:docMk/>
          <pc:sldMk cId="0" sldId="266"/>
        </pc:sldMkLst>
      </pc:sldChg>
      <pc:sldChg chg="del modTransition">
        <pc:chgData name="Papa Yaw Boampong" userId="12a554c8706a6418" providerId="LiveId" clId="{12123487-BE22-406B-981E-FCB415E6C14B}" dt="2023-05-23T20:57:11.753" v="1333" actId="47"/>
        <pc:sldMkLst>
          <pc:docMk/>
          <pc:sldMk cId="0" sldId="267"/>
        </pc:sldMkLst>
      </pc:sldChg>
      <pc:sldChg chg="del modTransition">
        <pc:chgData name="Papa Yaw Boampong" userId="12a554c8706a6418" providerId="LiveId" clId="{12123487-BE22-406B-981E-FCB415E6C14B}" dt="2023-05-23T20:57:11.133" v="1332" actId="47"/>
        <pc:sldMkLst>
          <pc:docMk/>
          <pc:sldMk cId="0" sldId="268"/>
        </pc:sldMkLst>
      </pc:sldChg>
      <pc:sldChg chg="del modTransition">
        <pc:chgData name="Papa Yaw Boampong" userId="12a554c8706a6418" providerId="LiveId" clId="{12123487-BE22-406B-981E-FCB415E6C14B}" dt="2023-05-23T20:57:10.549" v="1330" actId="47"/>
        <pc:sldMkLst>
          <pc:docMk/>
          <pc:sldMk cId="0" sldId="269"/>
        </pc:sldMkLst>
      </pc:sldChg>
      <pc:sldChg chg="del modTransition">
        <pc:chgData name="Papa Yaw Boampong" userId="12a554c8706a6418" providerId="LiveId" clId="{12123487-BE22-406B-981E-FCB415E6C14B}" dt="2023-05-23T20:57:10.269" v="1329" actId="47"/>
        <pc:sldMkLst>
          <pc:docMk/>
          <pc:sldMk cId="0" sldId="270"/>
        </pc:sldMkLst>
      </pc:sldChg>
      <pc:sldChg chg="del modTransition">
        <pc:chgData name="Papa Yaw Boampong" userId="12a554c8706a6418" providerId="LiveId" clId="{12123487-BE22-406B-981E-FCB415E6C14B}" dt="2023-05-23T20:57:10.010" v="1328" actId="47"/>
        <pc:sldMkLst>
          <pc:docMk/>
          <pc:sldMk cId="0" sldId="271"/>
        </pc:sldMkLst>
      </pc:sldChg>
      <pc:sldChg chg="del modTransition">
        <pc:chgData name="Papa Yaw Boampong" userId="12a554c8706a6418" providerId="LiveId" clId="{12123487-BE22-406B-981E-FCB415E6C14B}" dt="2023-05-23T20:57:09.747" v="1327" actId="47"/>
        <pc:sldMkLst>
          <pc:docMk/>
          <pc:sldMk cId="0" sldId="272"/>
        </pc:sldMkLst>
      </pc:sldChg>
      <pc:sldChg chg="del modTransition">
        <pc:chgData name="Papa Yaw Boampong" userId="12a554c8706a6418" providerId="LiveId" clId="{12123487-BE22-406B-981E-FCB415E6C14B}" dt="2023-05-23T20:57:09.467" v="1326" actId="47"/>
        <pc:sldMkLst>
          <pc:docMk/>
          <pc:sldMk cId="0" sldId="273"/>
        </pc:sldMkLst>
      </pc:sldChg>
      <pc:sldChg chg="del modTransition">
        <pc:chgData name="Papa Yaw Boampong" userId="12a554c8706a6418" providerId="LiveId" clId="{12123487-BE22-406B-981E-FCB415E6C14B}" dt="2023-05-23T20:57:09.164" v="1325" actId="47"/>
        <pc:sldMkLst>
          <pc:docMk/>
          <pc:sldMk cId="0" sldId="274"/>
        </pc:sldMkLst>
      </pc:sldChg>
      <pc:sldChg chg="del modTransition">
        <pc:chgData name="Papa Yaw Boampong" userId="12a554c8706a6418" providerId="LiveId" clId="{12123487-BE22-406B-981E-FCB415E6C14B}" dt="2023-05-23T20:57:08.842" v="1324" actId="47"/>
        <pc:sldMkLst>
          <pc:docMk/>
          <pc:sldMk cId="0" sldId="275"/>
        </pc:sldMkLst>
      </pc:sldChg>
      <pc:sldChg chg="del modTransition">
        <pc:chgData name="Papa Yaw Boampong" userId="12a554c8706a6418" providerId="LiveId" clId="{12123487-BE22-406B-981E-FCB415E6C14B}" dt="2023-05-23T20:57:08.499" v="1323" actId="47"/>
        <pc:sldMkLst>
          <pc:docMk/>
          <pc:sldMk cId="0" sldId="276"/>
        </pc:sldMkLst>
      </pc:sldChg>
      <pc:sldChg chg="del modTransition">
        <pc:chgData name="Papa Yaw Boampong" userId="12a554c8706a6418" providerId="LiveId" clId="{12123487-BE22-406B-981E-FCB415E6C14B}" dt="2023-05-23T20:57:08.035" v="1322" actId="47"/>
        <pc:sldMkLst>
          <pc:docMk/>
          <pc:sldMk cId="0" sldId="277"/>
        </pc:sldMkLst>
      </pc:sldChg>
      <pc:sldChg chg="del modTransition">
        <pc:chgData name="Papa Yaw Boampong" userId="12a554c8706a6418" providerId="LiveId" clId="{12123487-BE22-406B-981E-FCB415E6C14B}" dt="2023-05-23T20:57:07.811" v="1321" actId="47"/>
        <pc:sldMkLst>
          <pc:docMk/>
          <pc:sldMk cId="0" sldId="278"/>
        </pc:sldMkLst>
      </pc:sldChg>
      <pc:sldChg chg="del modTransition">
        <pc:chgData name="Papa Yaw Boampong" userId="12a554c8706a6418" providerId="LiveId" clId="{12123487-BE22-406B-981E-FCB415E6C14B}" dt="2023-05-23T20:57:07.525" v="1320" actId="47"/>
        <pc:sldMkLst>
          <pc:docMk/>
          <pc:sldMk cId="0" sldId="279"/>
        </pc:sldMkLst>
      </pc:sldChg>
      <pc:sldChg chg="del modTransition">
        <pc:chgData name="Papa Yaw Boampong" userId="12a554c8706a6418" providerId="LiveId" clId="{12123487-BE22-406B-981E-FCB415E6C14B}" dt="2023-05-23T20:57:07.290" v="1319" actId="47"/>
        <pc:sldMkLst>
          <pc:docMk/>
          <pc:sldMk cId="0" sldId="280"/>
        </pc:sldMkLst>
      </pc:sldChg>
      <pc:sldChg chg="del modTransition">
        <pc:chgData name="Papa Yaw Boampong" userId="12a554c8706a6418" providerId="LiveId" clId="{12123487-BE22-406B-981E-FCB415E6C14B}" dt="2023-05-23T20:57:06.823" v="1318" actId="47"/>
        <pc:sldMkLst>
          <pc:docMk/>
          <pc:sldMk cId="0" sldId="281"/>
        </pc:sldMkLst>
      </pc:sldChg>
      <pc:sldChg chg="del modTransition">
        <pc:chgData name="Papa Yaw Boampong" userId="12a554c8706a6418" providerId="LiveId" clId="{12123487-BE22-406B-981E-FCB415E6C14B}" dt="2023-05-23T20:57:06.580" v="1317" actId="47"/>
        <pc:sldMkLst>
          <pc:docMk/>
          <pc:sldMk cId="0" sldId="282"/>
        </pc:sldMkLst>
      </pc:sldChg>
      <pc:sldChg chg="del modTransition">
        <pc:chgData name="Papa Yaw Boampong" userId="12a554c8706a6418" providerId="LiveId" clId="{12123487-BE22-406B-981E-FCB415E6C14B}" dt="2023-05-23T20:57:06.153" v="1316" actId="47"/>
        <pc:sldMkLst>
          <pc:docMk/>
          <pc:sldMk cId="0" sldId="283"/>
        </pc:sldMkLst>
      </pc:sldChg>
      <pc:sldChg chg="del modTransition">
        <pc:chgData name="Papa Yaw Boampong" userId="12a554c8706a6418" providerId="LiveId" clId="{12123487-BE22-406B-981E-FCB415E6C14B}" dt="2023-05-23T20:57:05.629" v="1315" actId="47"/>
        <pc:sldMkLst>
          <pc:docMk/>
          <pc:sldMk cId="0" sldId="284"/>
        </pc:sldMkLst>
      </pc:sldChg>
      <pc:sldChg chg="del modTransition">
        <pc:chgData name="Papa Yaw Boampong" userId="12a554c8706a6418" providerId="LiveId" clId="{12123487-BE22-406B-981E-FCB415E6C14B}" dt="2023-05-23T20:57:04.786" v="1314" actId="47"/>
        <pc:sldMkLst>
          <pc:docMk/>
          <pc:sldMk cId="0" sldId="285"/>
        </pc:sldMkLst>
      </pc:sldChg>
      <pc:sldChg chg="del modTransition">
        <pc:chgData name="Papa Yaw Boampong" userId="12a554c8706a6418" providerId="LiveId" clId="{12123487-BE22-406B-981E-FCB415E6C14B}" dt="2023-05-23T20:57:04.459" v="1313" actId="47"/>
        <pc:sldMkLst>
          <pc:docMk/>
          <pc:sldMk cId="0" sldId="286"/>
        </pc:sldMkLst>
      </pc:sldChg>
      <pc:sldChg chg="del modTransition">
        <pc:chgData name="Papa Yaw Boampong" userId="12a554c8706a6418" providerId="LiveId" clId="{12123487-BE22-406B-981E-FCB415E6C14B}" dt="2023-05-23T20:57:03.922" v="1312" actId="47"/>
        <pc:sldMkLst>
          <pc:docMk/>
          <pc:sldMk cId="0" sldId="287"/>
        </pc:sldMkLst>
      </pc:sldChg>
      <pc:sldChg chg="del modTransition">
        <pc:chgData name="Papa Yaw Boampong" userId="12a554c8706a6418" providerId="LiveId" clId="{12123487-BE22-406B-981E-FCB415E6C14B}" dt="2023-05-23T20:57:03.623" v="1311" actId="47"/>
        <pc:sldMkLst>
          <pc:docMk/>
          <pc:sldMk cId="0" sldId="288"/>
        </pc:sldMkLst>
      </pc:sldChg>
      <pc:sldChg chg="del modTransition">
        <pc:chgData name="Papa Yaw Boampong" userId="12a554c8706a6418" providerId="LiveId" clId="{12123487-BE22-406B-981E-FCB415E6C14B}" dt="2023-05-23T20:57:03.286" v="1310" actId="47"/>
        <pc:sldMkLst>
          <pc:docMk/>
          <pc:sldMk cId="0" sldId="289"/>
        </pc:sldMkLst>
      </pc:sldChg>
      <pc:sldChg chg="del modTransition">
        <pc:chgData name="Papa Yaw Boampong" userId="12a554c8706a6418" providerId="LiveId" clId="{12123487-BE22-406B-981E-FCB415E6C14B}" dt="2023-05-23T20:57:03.027" v="1309" actId="47"/>
        <pc:sldMkLst>
          <pc:docMk/>
          <pc:sldMk cId="0" sldId="290"/>
        </pc:sldMkLst>
      </pc:sldChg>
      <pc:sldChg chg="del modTransition">
        <pc:chgData name="Papa Yaw Boampong" userId="12a554c8706a6418" providerId="LiveId" clId="{12123487-BE22-406B-981E-FCB415E6C14B}" dt="2023-05-23T20:57:02.680" v="1308" actId="47"/>
        <pc:sldMkLst>
          <pc:docMk/>
          <pc:sldMk cId="0" sldId="291"/>
        </pc:sldMkLst>
      </pc:sldChg>
      <pc:sldChg chg="delSp modSp add del mod modTransition">
        <pc:chgData name="Papa Yaw Boampong" userId="12a554c8706a6418" providerId="LiveId" clId="{12123487-BE22-406B-981E-FCB415E6C14B}" dt="2023-05-23T20:57:02.392" v="1307" actId="47"/>
        <pc:sldMkLst>
          <pc:docMk/>
          <pc:sldMk cId="0" sldId="292"/>
        </pc:sldMkLst>
        <pc:grpChg chg="del mod">
          <ac:chgData name="Papa Yaw Boampong" userId="12a554c8706a6418" providerId="LiveId" clId="{12123487-BE22-406B-981E-FCB415E6C14B}" dt="2023-05-23T19:15:08.977" v="1272" actId="21"/>
          <ac:grpSpMkLst>
            <pc:docMk/>
            <pc:sldMk cId="0" sldId="292"/>
            <ac:grpSpMk id="4252" creationId="{00000000-0000-0000-0000-000000000000}"/>
          </ac:grpSpMkLst>
        </pc:grpChg>
      </pc:sldChg>
      <pc:sldChg chg="del modTransition">
        <pc:chgData name="Papa Yaw Boampong" userId="12a554c8706a6418" providerId="LiveId" clId="{12123487-BE22-406B-981E-FCB415E6C14B}" dt="2023-05-23T19:14:52.316" v="1268" actId="47"/>
        <pc:sldMkLst>
          <pc:docMk/>
          <pc:sldMk cId="0" sldId="293"/>
        </pc:sldMkLst>
      </pc:sldChg>
      <pc:sldChg chg="del modTransition">
        <pc:chgData name="Papa Yaw Boampong" userId="12a554c8706a6418" providerId="LiveId" clId="{12123487-BE22-406B-981E-FCB415E6C14B}" dt="2023-05-23T19:14:51.953" v="1267" actId="47"/>
        <pc:sldMkLst>
          <pc:docMk/>
          <pc:sldMk cId="0" sldId="294"/>
        </pc:sldMkLst>
      </pc:sldChg>
      <pc:sldChg chg="del modTransition">
        <pc:chgData name="Papa Yaw Boampong" userId="12a554c8706a6418" providerId="LiveId" clId="{12123487-BE22-406B-981E-FCB415E6C14B}" dt="2023-05-23T19:14:50.529" v="1266" actId="47"/>
        <pc:sldMkLst>
          <pc:docMk/>
          <pc:sldMk cId="0" sldId="295"/>
        </pc:sldMkLst>
      </pc:sldChg>
      <pc:sldChg chg="del modTransition">
        <pc:chgData name="Papa Yaw Boampong" userId="12a554c8706a6418" providerId="LiveId" clId="{12123487-BE22-406B-981E-FCB415E6C14B}" dt="2023-05-23T19:14:50.125" v="1265" actId="47"/>
        <pc:sldMkLst>
          <pc:docMk/>
          <pc:sldMk cId="0" sldId="296"/>
        </pc:sldMkLst>
      </pc:sldChg>
      <pc:sldChg chg="del modTransition">
        <pc:chgData name="Papa Yaw Boampong" userId="12a554c8706a6418" providerId="LiveId" clId="{12123487-BE22-406B-981E-FCB415E6C14B}" dt="2023-05-23T19:14:49.836" v="1264" actId="47"/>
        <pc:sldMkLst>
          <pc:docMk/>
          <pc:sldMk cId="0" sldId="297"/>
        </pc:sldMkLst>
      </pc:sldChg>
      <pc:sldChg chg="del modTransition">
        <pc:chgData name="Papa Yaw Boampong" userId="12a554c8706a6418" providerId="LiveId" clId="{12123487-BE22-406B-981E-FCB415E6C14B}" dt="2023-05-23T19:14:49.322" v="1262" actId="47"/>
        <pc:sldMkLst>
          <pc:docMk/>
          <pc:sldMk cId="0" sldId="298"/>
        </pc:sldMkLst>
      </pc:sldChg>
      <pc:sldChg chg="del modTransition">
        <pc:chgData name="Papa Yaw Boampong" userId="12a554c8706a6418" providerId="LiveId" clId="{12123487-BE22-406B-981E-FCB415E6C14B}" dt="2023-05-23T19:14:49.305" v="1261" actId="47"/>
        <pc:sldMkLst>
          <pc:docMk/>
          <pc:sldMk cId="0" sldId="299"/>
        </pc:sldMkLst>
      </pc:sldChg>
      <pc:sldChg chg="del modTransition">
        <pc:chgData name="Papa Yaw Boampong" userId="12a554c8706a6418" providerId="LiveId" clId="{12123487-BE22-406B-981E-FCB415E6C14B}" dt="2023-05-23T19:14:49.241" v="1260" actId="47"/>
        <pc:sldMkLst>
          <pc:docMk/>
          <pc:sldMk cId="0" sldId="300"/>
        </pc:sldMkLst>
      </pc:sldChg>
      <pc:sldChg chg="del modTransition">
        <pc:chgData name="Papa Yaw Boampong" userId="12a554c8706a6418" providerId="LiveId" clId="{12123487-BE22-406B-981E-FCB415E6C14B}" dt="2023-05-23T19:14:48.541" v="1259" actId="47"/>
        <pc:sldMkLst>
          <pc:docMk/>
          <pc:sldMk cId="0" sldId="301"/>
        </pc:sldMkLst>
      </pc:sldChg>
      <pc:sldChg chg="del modTransition">
        <pc:chgData name="Papa Yaw Boampong" userId="12a554c8706a6418" providerId="LiveId" clId="{12123487-BE22-406B-981E-FCB415E6C14B}" dt="2023-05-23T19:14:48.331" v="1258" actId="47"/>
        <pc:sldMkLst>
          <pc:docMk/>
          <pc:sldMk cId="0" sldId="302"/>
        </pc:sldMkLst>
      </pc:sldChg>
      <pc:sldChg chg="del modTransition">
        <pc:chgData name="Papa Yaw Boampong" userId="12a554c8706a6418" providerId="LiveId" clId="{12123487-BE22-406B-981E-FCB415E6C14B}" dt="2023-05-23T19:14:48.120" v="1257" actId="47"/>
        <pc:sldMkLst>
          <pc:docMk/>
          <pc:sldMk cId="0" sldId="303"/>
        </pc:sldMkLst>
      </pc:sldChg>
      <pc:sldChg chg="del modTransition">
        <pc:chgData name="Papa Yaw Boampong" userId="12a554c8706a6418" providerId="LiveId" clId="{12123487-BE22-406B-981E-FCB415E6C14B}" dt="2023-05-23T19:14:47.887" v="1256" actId="47"/>
        <pc:sldMkLst>
          <pc:docMk/>
          <pc:sldMk cId="0" sldId="304"/>
        </pc:sldMkLst>
      </pc:sldChg>
      <pc:sldChg chg="del modTransition">
        <pc:chgData name="Papa Yaw Boampong" userId="12a554c8706a6418" providerId="LiveId" clId="{12123487-BE22-406B-981E-FCB415E6C14B}" dt="2023-05-23T19:14:47.740" v="1255" actId="47"/>
        <pc:sldMkLst>
          <pc:docMk/>
          <pc:sldMk cId="0" sldId="305"/>
        </pc:sldMkLst>
      </pc:sldChg>
      <pc:sldChg chg="del modTransition">
        <pc:chgData name="Papa Yaw Boampong" userId="12a554c8706a6418" providerId="LiveId" clId="{12123487-BE22-406B-981E-FCB415E6C14B}" dt="2023-05-23T19:14:47.624" v="1254" actId="47"/>
        <pc:sldMkLst>
          <pc:docMk/>
          <pc:sldMk cId="0" sldId="306"/>
        </pc:sldMkLst>
      </pc:sldChg>
      <pc:sldChg chg="del modTransition">
        <pc:chgData name="Papa Yaw Boampong" userId="12a554c8706a6418" providerId="LiveId" clId="{12123487-BE22-406B-981E-FCB415E6C14B}" dt="2023-05-23T19:14:47.477" v="1253" actId="47"/>
        <pc:sldMkLst>
          <pc:docMk/>
          <pc:sldMk cId="0" sldId="307"/>
        </pc:sldMkLst>
      </pc:sldChg>
      <pc:sldChg chg="del modTransition">
        <pc:chgData name="Papa Yaw Boampong" userId="12a554c8706a6418" providerId="LiveId" clId="{12123487-BE22-406B-981E-FCB415E6C14B}" dt="2023-05-23T19:14:47.212" v="1252" actId="47"/>
        <pc:sldMkLst>
          <pc:docMk/>
          <pc:sldMk cId="0" sldId="308"/>
        </pc:sldMkLst>
      </pc:sldChg>
      <pc:sldChg chg="del modTransition">
        <pc:chgData name="Papa Yaw Boampong" userId="12a554c8706a6418" providerId="LiveId" clId="{12123487-BE22-406B-981E-FCB415E6C14B}" dt="2023-05-23T19:14:47.015" v="1251" actId="47"/>
        <pc:sldMkLst>
          <pc:docMk/>
          <pc:sldMk cId="0" sldId="309"/>
        </pc:sldMkLst>
      </pc:sldChg>
      <pc:sldChg chg="del modTransition">
        <pc:chgData name="Papa Yaw Boampong" userId="12a554c8706a6418" providerId="LiveId" clId="{12123487-BE22-406B-981E-FCB415E6C14B}" dt="2023-05-23T19:14:46.772" v="1250" actId="47"/>
        <pc:sldMkLst>
          <pc:docMk/>
          <pc:sldMk cId="0" sldId="310"/>
        </pc:sldMkLst>
      </pc:sldChg>
      <pc:sldChg chg="del modTransition">
        <pc:chgData name="Papa Yaw Boampong" userId="12a554c8706a6418" providerId="LiveId" clId="{12123487-BE22-406B-981E-FCB415E6C14B}" dt="2023-05-23T19:14:46.452" v="1249" actId="47"/>
        <pc:sldMkLst>
          <pc:docMk/>
          <pc:sldMk cId="0" sldId="311"/>
        </pc:sldMkLst>
      </pc:sldChg>
      <pc:sldChg chg="del modTransition">
        <pc:chgData name="Papa Yaw Boampong" userId="12a554c8706a6418" providerId="LiveId" clId="{12123487-BE22-406B-981E-FCB415E6C14B}" dt="2023-05-23T19:14:45.963" v="1248" actId="47"/>
        <pc:sldMkLst>
          <pc:docMk/>
          <pc:sldMk cId="0" sldId="312"/>
        </pc:sldMkLst>
      </pc:sldChg>
      <pc:sldChg chg="addSp delSp modSp mod modTransition modAnim">
        <pc:chgData name="Papa Yaw Boampong" userId="12a554c8706a6418" providerId="LiveId" clId="{12123487-BE22-406B-981E-FCB415E6C14B}" dt="2023-05-24T00:59:05.796" v="1410"/>
        <pc:sldMkLst>
          <pc:docMk/>
          <pc:sldMk cId="843308838" sldId="313"/>
        </pc:sldMkLst>
        <pc:picChg chg="add del mod">
          <ac:chgData name="Papa Yaw Boampong" userId="12a554c8706a6418" providerId="LiveId" clId="{12123487-BE22-406B-981E-FCB415E6C14B}" dt="2023-05-23T20:21:13.221" v="1291"/>
          <ac:picMkLst>
            <pc:docMk/>
            <pc:sldMk cId="843308838" sldId="313"/>
            <ac:picMk id="37" creationId="{062549A5-4172-CE26-37E4-8D0525724E0E}"/>
          </ac:picMkLst>
        </pc:picChg>
        <pc:picChg chg="add del mod">
          <ac:chgData name="Papa Yaw Boampong" userId="12a554c8706a6418" providerId="LiveId" clId="{12123487-BE22-406B-981E-FCB415E6C14B}" dt="2023-05-23T20:31:47.127" v="1299"/>
          <ac:picMkLst>
            <pc:docMk/>
            <pc:sldMk cId="843308838" sldId="313"/>
            <ac:picMk id="39" creationId="{3737D3B3-94E7-DABB-135A-54A61A46FDBE}"/>
          </ac:picMkLst>
        </pc:picChg>
        <pc:picChg chg="add del mod">
          <ac:chgData name="Papa Yaw Boampong" userId="12a554c8706a6418" providerId="LiveId" clId="{12123487-BE22-406B-981E-FCB415E6C14B}" dt="2023-05-23T20:37:54.944" v="1303"/>
          <ac:picMkLst>
            <pc:docMk/>
            <pc:sldMk cId="843308838" sldId="313"/>
            <ac:picMk id="41" creationId="{49E9C694-5F34-D4A9-2DAC-FE720959EB0F}"/>
          </ac:picMkLst>
        </pc:picChg>
        <pc:picChg chg="add del mod">
          <ac:chgData name="Papa Yaw Boampong" userId="12a554c8706a6418" providerId="LiveId" clId="{12123487-BE22-406B-981E-FCB415E6C14B}" dt="2023-05-23T20:50:23.588" v="1305"/>
          <ac:picMkLst>
            <pc:docMk/>
            <pc:sldMk cId="843308838" sldId="313"/>
            <ac:picMk id="43" creationId="{21A4638F-D92A-0AFF-7D2B-98C5D21B454D}"/>
          </ac:picMkLst>
        </pc:picChg>
        <pc:picChg chg="add del mod">
          <ac:chgData name="Papa Yaw Boampong" userId="12a554c8706a6418" providerId="LiveId" clId="{12123487-BE22-406B-981E-FCB415E6C14B}" dt="2023-05-23T22:29:13.135" v="1336"/>
          <ac:picMkLst>
            <pc:docMk/>
            <pc:sldMk cId="843308838" sldId="313"/>
            <ac:picMk id="45" creationId="{C2F12A2B-83EA-D5C0-C64E-D26325DF2DE5}"/>
          </ac:picMkLst>
        </pc:picChg>
        <pc:picChg chg="add del mod">
          <ac:chgData name="Papa Yaw Boampong" userId="12a554c8706a6418" providerId="LiveId" clId="{12123487-BE22-406B-981E-FCB415E6C14B}" dt="2023-05-23T23:14:20.242" v="1346"/>
          <ac:picMkLst>
            <pc:docMk/>
            <pc:sldMk cId="843308838" sldId="313"/>
            <ac:picMk id="47" creationId="{9320CE50-28B1-02E9-BDC9-22E6A663FA3C}"/>
          </ac:picMkLst>
        </pc:picChg>
        <pc:picChg chg="add del mod">
          <ac:chgData name="Papa Yaw Boampong" userId="12a554c8706a6418" providerId="LiveId" clId="{12123487-BE22-406B-981E-FCB415E6C14B}" dt="2023-05-23T23:15:57.728" v="1348"/>
          <ac:picMkLst>
            <pc:docMk/>
            <pc:sldMk cId="843308838" sldId="313"/>
            <ac:picMk id="49" creationId="{E06D668D-E2DE-2FB9-D4FF-46732DFAB987}"/>
          </ac:picMkLst>
        </pc:picChg>
        <pc:picChg chg="add del mod">
          <ac:chgData name="Papa Yaw Boampong" userId="12a554c8706a6418" providerId="LiveId" clId="{12123487-BE22-406B-981E-FCB415E6C14B}" dt="2023-05-23T23:30:48.156" v="1354"/>
          <ac:picMkLst>
            <pc:docMk/>
            <pc:sldMk cId="843308838" sldId="313"/>
            <ac:picMk id="51" creationId="{92DAC772-9487-8FBE-F257-82141C073B39}"/>
          </ac:picMkLst>
        </pc:picChg>
        <pc:picChg chg="add del mod">
          <ac:chgData name="Papa Yaw Boampong" userId="12a554c8706a6418" providerId="LiveId" clId="{12123487-BE22-406B-981E-FCB415E6C14B}" dt="2023-05-23T23:45:46.338" v="1357"/>
          <ac:picMkLst>
            <pc:docMk/>
            <pc:sldMk cId="843308838" sldId="313"/>
            <ac:picMk id="53" creationId="{3101F920-380F-7C34-1103-3049B7D0ED82}"/>
          </ac:picMkLst>
        </pc:picChg>
        <pc:picChg chg="add mod">
          <ac:chgData name="Papa Yaw Boampong" userId="12a554c8706a6418" providerId="LiveId" clId="{12123487-BE22-406B-981E-FCB415E6C14B}" dt="2023-05-23T23:53:50.947" v="1369" actId="1076"/>
          <ac:picMkLst>
            <pc:docMk/>
            <pc:sldMk cId="843308838" sldId="313"/>
            <ac:picMk id="54" creationId="{A707962B-56EE-A45B-CC70-845FABD2FC5F}"/>
          </ac:picMkLst>
        </pc:picChg>
        <pc:picChg chg="add del mod">
          <ac:chgData name="Papa Yaw Boampong" userId="12a554c8706a6418" providerId="LiveId" clId="{12123487-BE22-406B-981E-FCB415E6C14B}" dt="2023-05-24T00:48:02.053" v="1404"/>
          <ac:picMkLst>
            <pc:docMk/>
            <pc:sldMk cId="843308838" sldId="313"/>
            <ac:picMk id="56" creationId="{21DDDC6A-4F33-AFF7-19BF-D11FAE20975F}"/>
          </ac:picMkLst>
        </pc:picChg>
        <pc:picChg chg="add del mod">
          <ac:chgData name="Papa Yaw Boampong" userId="12a554c8706a6418" providerId="LiveId" clId="{12123487-BE22-406B-981E-FCB415E6C14B}" dt="2023-05-24T00:57:07.104" v="1409"/>
          <ac:picMkLst>
            <pc:docMk/>
            <pc:sldMk cId="843308838" sldId="313"/>
            <ac:picMk id="58" creationId="{36544AD7-B961-A957-1335-97395B9AF304}"/>
          </ac:picMkLst>
        </pc:picChg>
        <pc:picChg chg="add mod">
          <ac:chgData name="Papa Yaw Boampong" userId="12a554c8706a6418" providerId="LiveId" clId="{12123487-BE22-406B-981E-FCB415E6C14B}" dt="2023-05-24T00:59:05.796" v="1410"/>
          <ac:picMkLst>
            <pc:docMk/>
            <pc:sldMk cId="843308838" sldId="313"/>
            <ac:picMk id="60" creationId="{87338D60-E769-0657-37DB-6999FC8C367E}"/>
          </ac:picMkLst>
        </pc:picChg>
      </pc:sldChg>
      <pc:sldChg chg="addSp delSp modSp mod modTransition delAnim modAnim">
        <pc:chgData name="Papa Yaw Boampong" userId="12a554c8706a6418" providerId="LiveId" clId="{12123487-BE22-406B-981E-FCB415E6C14B}" dt="2023-05-24T01:39:31.755" v="1434"/>
        <pc:sldMkLst>
          <pc:docMk/>
          <pc:sldMk cId="648461883" sldId="316"/>
        </pc:sldMkLst>
        <pc:spChg chg="mod">
          <ac:chgData name="Papa Yaw Boampong" userId="12a554c8706a6418" providerId="LiveId" clId="{12123487-BE22-406B-981E-FCB415E6C14B}" dt="2023-05-23T03:16:54.421" v="844" actId="1076"/>
          <ac:spMkLst>
            <pc:docMk/>
            <pc:sldMk cId="648461883" sldId="316"/>
            <ac:spMk id="6" creationId="{D20B71CC-0374-40A1-4DB9-9729A1CB3749}"/>
          </ac:spMkLst>
        </pc:spChg>
        <pc:spChg chg="mod">
          <ac:chgData name="Papa Yaw Boampong" userId="12a554c8706a6418" providerId="LiveId" clId="{12123487-BE22-406B-981E-FCB415E6C14B}" dt="2023-05-23T03:14:59.773" v="837" actId="1076"/>
          <ac:spMkLst>
            <pc:docMk/>
            <pc:sldMk cId="648461883" sldId="316"/>
            <ac:spMk id="7" creationId="{C58FBC3F-9FF4-B25E-1047-E58AF1DEE08D}"/>
          </ac:spMkLst>
        </pc:spChg>
        <pc:spChg chg="mod">
          <ac:chgData name="Papa Yaw Boampong" userId="12a554c8706a6418" providerId="LiveId" clId="{12123487-BE22-406B-981E-FCB415E6C14B}" dt="2023-05-23T03:16:49.351" v="843" actId="1076"/>
          <ac:spMkLst>
            <pc:docMk/>
            <pc:sldMk cId="648461883" sldId="316"/>
            <ac:spMk id="8" creationId="{EF302BA6-44F9-3E66-B4B8-4D98AE12FFE8}"/>
          </ac:spMkLst>
        </pc:spChg>
        <pc:picChg chg="add del mod">
          <ac:chgData name="Papa Yaw Boampong" userId="12a554c8706a6418" providerId="LiveId" clId="{12123487-BE22-406B-981E-FCB415E6C14B}" dt="2023-05-23T20:21:13.221" v="1291"/>
          <ac:picMkLst>
            <pc:docMk/>
            <pc:sldMk cId="648461883" sldId="316"/>
            <ac:picMk id="11" creationId="{33354409-FB1F-F565-732B-4F273D7D318B}"/>
          </ac:picMkLst>
        </pc:picChg>
        <pc:picChg chg="add del mod">
          <ac:chgData name="Papa Yaw Boampong" userId="12a554c8706a6418" providerId="LiveId" clId="{12123487-BE22-406B-981E-FCB415E6C14B}" dt="2023-05-23T20:31:47.127" v="1299"/>
          <ac:picMkLst>
            <pc:docMk/>
            <pc:sldMk cId="648461883" sldId="316"/>
            <ac:picMk id="13" creationId="{841DEB36-1300-F514-3AF8-3390E9930F84}"/>
          </ac:picMkLst>
        </pc:picChg>
        <pc:picChg chg="add del mod">
          <ac:chgData name="Papa Yaw Boampong" userId="12a554c8706a6418" providerId="LiveId" clId="{12123487-BE22-406B-981E-FCB415E6C14B}" dt="2023-05-23T20:37:54.944" v="1303"/>
          <ac:picMkLst>
            <pc:docMk/>
            <pc:sldMk cId="648461883" sldId="316"/>
            <ac:picMk id="18" creationId="{62B74F38-CFF2-3156-1F49-D2B005B44B91}"/>
          </ac:picMkLst>
        </pc:picChg>
        <pc:picChg chg="add del mod">
          <ac:chgData name="Papa Yaw Boampong" userId="12a554c8706a6418" providerId="LiveId" clId="{12123487-BE22-406B-981E-FCB415E6C14B}" dt="2023-05-23T20:50:23.588" v="1305"/>
          <ac:picMkLst>
            <pc:docMk/>
            <pc:sldMk cId="648461883" sldId="316"/>
            <ac:picMk id="22" creationId="{EF626C7A-10B4-CE1A-73B7-E5C1EA9D8A6D}"/>
          </ac:picMkLst>
        </pc:picChg>
        <pc:picChg chg="add del mod">
          <ac:chgData name="Papa Yaw Boampong" userId="12a554c8706a6418" providerId="LiveId" clId="{12123487-BE22-406B-981E-FCB415E6C14B}" dt="2023-05-23T22:29:13.135" v="1336"/>
          <ac:picMkLst>
            <pc:docMk/>
            <pc:sldMk cId="648461883" sldId="316"/>
            <ac:picMk id="24" creationId="{D683978B-C971-19B7-48BF-7A13B8ED58B6}"/>
          </ac:picMkLst>
        </pc:picChg>
        <pc:picChg chg="add del mod">
          <ac:chgData name="Papa Yaw Boampong" userId="12a554c8706a6418" providerId="LiveId" clId="{12123487-BE22-406B-981E-FCB415E6C14B}" dt="2023-05-23T23:14:20.242" v="1346"/>
          <ac:picMkLst>
            <pc:docMk/>
            <pc:sldMk cId="648461883" sldId="316"/>
            <ac:picMk id="26" creationId="{18BE8BBB-4B5C-24E6-4DD1-B413A9E5F91F}"/>
          </ac:picMkLst>
        </pc:picChg>
        <pc:picChg chg="add del mod">
          <ac:chgData name="Papa Yaw Boampong" userId="12a554c8706a6418" providerId="LiveId" clId="{12123487-BE22-406B-981E-FCB415E6C14B}" dt="2023-05-23T23:15:57.728" v="1348"/>
          <ac:picMkLst>
            <pc:docMk/>
            <pc:sldMk cId="648461883" sldId="316"/>
            <ac:picMk id="28" creationId="{76A503FB-84C6-94A8-BC68-DADC1812596A}"/>
          </ac:picMkLst>
        </pc:picChg>
        <pc:picChg chg="add del mod">
          <ac:chgData name="Papa Yaw Boampong" userId="12a554c8706a6418" providerId="LiveId" clId="{12123487-BE22-406B-981E-FCB415E6C14B}" dt="2023-05-23T23:30:48.156" v="1354"/>
          <ac:picMkLst>
            <pc:docMk/>
            <pc:sldMk cId="648461883" sldId="316"/>
            <ac:picMk id="32" creationId="{9A62B60D-E592-6D5A-E442-D1345C5D46C1}"/>
          </ac:picMkLst>
        </pc:picChg>
        <pc:picChg chg="add del mod">
          <ac:chgData name="Papa Yaw Boampong" userId="12a554c8706a6418" providerId="LiveId" clId="{12123487-BE22-406B-981E-FCB415E6C14B}" dt="2023-05-23T23:45:46.338" v="1357"/>
          <ac:picMkLst>
            <pc:docMk/>
            <pc:sldMk cId="648461883" sldId="316"/>
            <ac:picMk id="34" creationId="{6D78727B-D63E-EA01-3132-9DAD7840C8A8}"/>
          </ac:picMkLst>
        </pc:picChg>
        <pc:picChg chg="add del mod">
          <ac:chgData name="Papa Yaw Boampong" userId="12a554c8706a6418" providerId="LiveId" clId="{12123487-BE22-406B-981E-FCB415E6C14B}" dt="2023-05-24T01:36:47.270" v="1428" actId="478"/>
          <ac:picMkLst>
            <pc:docMk/>
            <pc:sldMk cId="648461883" sldId="316"/>
            <ac:picMk id="35" creationId="{8DDB94E9-864F-9AA4-60D1-A057025AB65F}"/>
          </ac:picMkLst>
        </pc:picChg>
        <pc:picChg chg="add del mod">
          <ac:chgData name="Papa Yaw Boampong" userId="12a554c8706a6418" providerId="LiveId" clId="{12123487-BE22-406B-981E-FCB415E6C14B}" dt="2023-05-24T01:36:45.635" v="1427" actId="478"/>
          <ac:picMkLst>
            <pc:docMk/>
            <pc:sldMk cId="648461883" sldId="316"/>
            <ac:picMk id="36" creationId="{6550526A-AB5F-75C9-ABEE-E0C0622C2EED}"/>
          </ac:picMkLst>
        </pc:picChg>
        <pc:picChg chg="add del mod">
          <ac:chgData name="Papa Yaw Boampong" userId="12a554c8706a6418" providerId="LiveId" clId="{12123487-BE22-406B-981E-FCB415E6C14B}" dt="2023-05-24T00:48:02.053" v="1404"/>
          <ac:picMkLst>
            <pc:docMk/>
            <pc:sldMk cId="648461883" sldId="316"/>
            <ac:picMk id="38" creationId="{F0057A1F-05D2-0A24-8A1A-91B7440CC33D}"/>
          </ac:picMkLst>
        </pc:picChg>
        <pc:picChg chg="add del mod">
          <ac:chgData name="Papa Yaw Boampong" userId="12a554c8706a6418" providerId="LiveId" clId="{12123487-BE22-406B-981E-FCB415E6C14B}" dt="2023-05-24T00:57:07.104" v="1409"/>
          <ac:picMkLst>
            <pc:docMk/>
            <pc:sldMk cId="648461883" sldId="316"/>
            <ac:picMk id="40" creationId="{9772D6C5-6082-97C4-5345-5B7A15E5C9A5}"/>
          </ac:picMkLst>
        </pc:picChg>
        <pc:picChg chg="add del mod">
          <ac:chgData name="Papa Yaw Boampong" userId="12a554c8706a6418" providerId="LiveId" clId="{12123487-BE22-406B-981E-FCB415E6C14B}" dt="2023-05-24T00:59:24.221" v="1411"/>
          <ac:picMkLst>
            <pc:docMk/>
            <pc:sldMk cId="648461883" sldId="316"/>
            <ac:picMk id="42" creationId="{9F68DBD4-2A32-5ED5-4CCD-F9906135A58B}"/>
          </ac:picMkLst>
        </pc:picChg>
        <pc:picChg chg="add del mod">
          <ac:chgData name="Papa Yaw Boampong" userId="12a554c8706a6418" providerId="LiveId" clId="{12123487-BE22-406B-981E-FCB415E6C14B}" dt="2023-05-24T01:36:35.804" v="1426"/>
          <ac:picMkLst>
            <pc:docMk/>
            <pc:sldMk cId="648461883" sldId="316"/>
            <ac:picMk id="47" creationId="{BFDCAC9C-917D-9D70-68D1-8127FB7EDF7B}"/>
          </ac:picMkLst>
        </pc:picChg>
        <pc:picChg chg="add mod">
          <ac:chgData name="Papa Yaw Boampong" userId="12a554c8706a6418" providerId="LiveId" clId="{12123487-BE22-406B-981E-FCB415E6C14B}" dt="2023-05-24T01:37:12.877" v="1433" actId="1076"/>
          <ac:picMkLst>
            <pc:docMk/>
            <pc:sldMk cId="648461883" sldId="316"/>
            <ac:picMk id="51" creationId="{E4AEE8D5-F58A-BE8A-E13C-B3A623B5208C}"/>
          </ac:picMkLst>
        </pc:picChg>
        <pc:picChg chg="add mod">
          <ac:chgData name="Papa Yaw Boampong" userId="12a554c8706a6418" providerId="LiveId" clId="{12123487-BE22-406B-981E-FCB415E6C14B}" dt="2023-05-24T01:39:31.755" v="1434"/>
          <ac:picMkLst>
            <pc:docMk/>
            <pc:sldMk cId="648461883" sldId="316"/>
            <ac:picMk id="54" creationId="{0825F58E-4CE1-2482-56A1-D75A414BC0BA}"/>
          </ac:picMkLst>
        </pc:picChg>
      </pc:sldChg>
      <pc:sldChg chg="addSp delSp modSp mod modTransition modAnim">
        <pc:chgData name="Papa Yaw Boampong" userId="12a554c8706a6418" providerId="LiveId" clId="{12123487-BE22-406B-981E-FCB415E6C14B}" dt="2023-05-24T01:06:39.643" v="1417"/>
        <pc:sldMkLst>
          <pc:docMk/>
          <pc:sldMk cId="2580343624" sldId="317"/>
        </pc:sldMkLst>
        <pc:spChg chg="mod">
          <ac:chgData name="Papa Yaw Boampong" userId="12a554c8706a6418" providerId="LiveId" clId="{12123487-BE22-406B-981E-FCB415E6C14B}" dt="2023-05-23T00:43:50.586" v="575" actId="1076"/>
          <ac:spMkLst>
            <pc:docMk/>
            <pc:sldMk cId="2580343624" sldId="317"/>
            <ac:spMk id="1665" creationId="{00000000-0000-0000-0000-000000000000}"/>
          </ac:spMkLst>
        </pc:spChg>
        <pc:spChg chg="del mod">
          <ac:chgData name="Papa Yaw Boampong" userId="12a554c8706a6418" providerId="LiveId" clId="{12123487-BE22-406B-981E-FCB415E6C14B}" dt="2023-05-23T00:43:33.062" v="545" actId="478"/>
          <ac:spMkLst>
            <pc:docMk/>
            <pc:sldMk cId="2580343624" sldId="317"/>
            <ac:spMk id="1666" creationId="{00000000-0000-0000-0000-000000000000}"/>
          </ac:spMkLst>
        </pc:spChg>
        <pc:picChg chg="add del mod">
          <ac:chgData name="Papa Yaw Boampong" userId="12a554c8706a6418" providerId="LiveId" clId="{12123487-BE22-406B-981E-FCB415E6C14B}" dt="2023-05-23T20:21:13.221" v="1291"/>
          <ac:picMkLst>
            <pc:docMk/>
            <pc:sldMk cId="2580343624" sldId="317"/>
            <ac:picMk id="3" creationId="{6E225AC9-631D-BEA5-0A46-FDBB675C6E5A}"/>
          </ac:picMkLst>
        </pc:picChg>
        <pc:picChg chg="add del mod">
          <ac:chgData name="Papa Yaw Boampong" userId="12a554c8706a6418" providerId="LiveId" clId="{12123487-BE22-406B-981E-FCB415E6C14B}" dt="2023-05-23T20:50:23.588" v="1305"/>
          <ac:picMkLst>
            <pc:docMk/>
            <pc:sldMk cId="2580343624" sldId="317"/>
            <ac:picMk id="9" creationId="{15C57BA0-53C7-37BB-CFFF-C758E415F4F0}"/>
          </ac:picMkLst>
        </pc:picChg>
        <pc:picChg chg="add del mod">
          <ac:chgData name="Papa Yaw Boampong" userId="12a554c8706a6418" providerId="LiveId" clId="{12123487-BE22-406B-981E-FCB415E6C14B}" dt="2023-05-23T22:29:13.135" v="1336"/>
          <ac:picMkLst>
            <pc:docMk/>
            <pc:sldMk cId="2580343624" sldId="317"/>
            <ac:picMk id="13" creationId="{5231E089-49EC-C6C2-EB77-BF288F4224FB}"/>
          </ac:picMkLst>
        </pc:picChg>
        <pc:picChg chg="add del mod">
          <ac:chgData name="Papa Yaw Boampong" userId="12a554c8706a6418" providerId="LiveId" clId="{12123487-BE22-406B-981E-FCB415E6C14B}" dt="2023-05-23T23:30:48.156" v="1354"/>
          <ac:picMkLst>
            <pc:docMk/>
            <pc:sldMk cId="2580343624" sldId="317"/>
            <ac:picMk id="18" creationId="{2EB373CC-BF8C-D5F5-2FBC-83343929310A}"/>
          </ac:picMkLst>
        </pc:picChg>
        <pc:picChg chg="add del mod">
          <ac:chgData name="Papa Yaw Boampong" userId="12a554c8706a6418" providerId="LiveId" clId="{12123487-BE22-406B-981E-FCB415E6C14B}" dt="2023-05-23T23:45:46.338" v="1357"/>
          <ac:picMkLst>
            <pc:docMk/>
            <pc:sldMk cId="2580343624" sldId="317"/>
            <ac:picMk id="23" creationId="{C932EC9E-FA2B-2620-514E-F2A7516EF91E}"/>
          </ac:picMkLst>
        </pc:picChg>
        <pc:picChg chg="add mod">
          <ac:chgData name="Papa Yaw Boampong" userId="12a554c8706a6418" providerId="LiveId" clId="{12123487-BE22-406B-981E-FCB415E6C14B}" dt="2023-05-24T01:06:39.643" v="1417"/>
          <ac:picMkLst>
            <pc:docMk/>
            <pc:sldMk cId="2580343624" sldId="317"/>
            <ac:picMk id="28" creationId="{C8D7E986-73D7-046B-7144-F80BF6302BDE}"/>
          </ac:picMkLst>
        </pc:picChg>
      </pc:sldChg>
      <pc:sldChg chg="addSp delSp modSp mod modTransition modAnim">
        <pc:chgData name="Papa Yaw Boampong" userId="12a554c8706a6418" providerId="LiveId" clId="{12123487-BE22-406B-981E-FCB415E6C14B}" dt="2023-05-24T01:06:39.643" v="1417"/>
        <pc:sldMkLst>
          <pc:docMk/>
          <pc:sldMk cId="42460245" sldId="318"/>
        </pc:sldMkLst>
        <pc:spChg chg="mod">
          <ac:chgData name="Papa Yaw Boampong" userId="12a554c8706a6418" providerId="LiveId" clId="{12123487-BE22-406B-981E-FCB415E6C14B}" dt="2023-05-23T18:41:26.135" v="1244" actId="20577"/>
          <ac:spMkLst>
            <pc:docMk/>
            <pc:sldMk cId="42460245" sldId="318"/>
            <ac:spMk id="6" creationId="{20A1A595-F99E-AC2D-0905-1AFFFD37384A}"/>
          </ac:spMkLst>
        </pc:spChg>
        <pc:picChg chg="add del mod">
          <ac:chgData name="Papa Yaw Boampong" userId="12a554c8706a6418" providerId="LiveId" clId="{12123487-BE22-406B-981E-FCB415E6C14B}" dt="2023-05-23T20:21:13.221" v="1291"/>
          <ac:picMkLst>
            <pc:docMk/>
            <pc:sldMk cId="42460245" sldId="318"/>
            <ac:picMk id="3" creationId="{9F9E5866-3C38-0883-B1E3-83A3FEFEC332}"/>
          </ac:picMkLst>
        </pc:picChg>
        <pc:picChg chg="add del mod">
          <ac:chgData name="Papa Yaw Boampong" userId="12a554c8706a6418" providerId="LiveId" clId="{12123487-BE22-406B-981E-FCB415E6C14B}" dt="2023-05-23T20:50:23.588" v="1305"/>
          <ac:picMkLst>
            <pc:docMk/>
            <pc:sldMk cId="42460245" sldId="318"/>
            <ac:picMk id="5" creationId="{31F57EB9-2A6B-A13F-B370-C4CA93CEB757}"/>
          </ac:picMkLst>
        </pc:picChg>
        <pc:picChg chg="add del mod">
          <ac:chgData name="Papa Yaw Boampong" userId="12a554c8706a6418" providerId="LiveId" clId="{12123487-BE22-406B-981E-FCB415E6C14B}" dt="2023-05-23T22:29:13.135" v="1336"/>
          <ac:picMkLst>
            <pc:docMk/>
            <pc:sldMk cId="42460245" sldId="318"/>
            <ac:picMk id="8" creationId="{C5A1D7A9-34D5-6101-5396-67271BED92ED}"/>
          </ac:picMkLst>
        </pc:picChg>
        <pc:picChg chg="add del mod">
          <ac:chgData name="Papa Yaw Boampong" userId="12a554c8706a6418" providerId="LiveId" clId="{12123487-BE22-406B-981E-FCB415E6C14B}" dt="2023-05-23T23:30:48.156" v="1354"/>
          <ac:picMkLst>
            <pc:docMk/>
            <pc:sldMk cId="42460245" sldId="318"/>
            <ac:picMk id="10" creationId="{D788304E-55A6-47AA-49CD-F45D3EE49AAF}"/>
          </ac:picMkLst>
        </pc:picChg>
        <pc:picChg chg="add del mod">
          <ac:chgData name="Papa Yaw Boampong" userId="12a554c8706a6418" providerId="LiveId" clId="{12123487-BE22-406B-981E-FCB415E6C14B}" dt="2023-05-23T23:45:46.338" v="1357"/>
          <ac:picMkLst>
            <pc:docMk/>
            <pc:sldMk cId="42460245" sldId="318"/>
            <ac:picMk id="12" creationId="{FA4AF7B6-C233-F480-7666-ABC2B3604FA0}"/>
          </ac:picMkLst>
        </pc:picChg>
        <pc:picChg chg="add mod">
          <ac:chgData name="Papa Yaw Boampong" userId="12a554c8706a6418" providerId="LiveId" clId="{12123487-BE22-406B-981E-FCB415E6C14B}" dt="2023-05-24T00:31:28.720" v="1392" actId="1076"/>
          <ac:picMkLst>
            <pc:docMk/>
            <pc:sldMk cId="42460245" sldId="318"/>
            <ac:picMk id="13" creationId="{6D81617F-BA2E-7344-C804-49B41D86F0EB}"/>
          </ac:picMkLst>
        </pc:picChg>
        <pc:picChg chg="add del mod">
          <ac:chgData name="Papa Yaw Boampong" userId="12a554c8706a6418" providerId="LiveId" clId="{12123487-BE22-406B-981E-FCB415E6C14B}" dt="2023-05-24T00:57:07.104" v="1409"/>
          <ac:picMkLst>
            <pc:docMk/>
            <pc:sldMk cId="42460245" sldId="318"/>
            <ac:picMk id="15" creationId="{CBD1372B-4092-329C-98A4-74CC21208138}"/>
          </ac:picMkLst>
        </pc:picChg>
        <pc:picChg chg="add del mod">
          <ac:chgData name="Papa Yaw Boampong" userId="12a554c8706a6418" providerId="LiveId" clId="{12123487-BE22-406B-981E-FCB415E6C14B}" dt="2023-05-24T01:05:42.093" v="1415"/>
          <ac:picMkLst>
            <pc:docMk/>
            <pc:sldMk cId="42460245" sldId="318"/>
            <ac:picMk id="18" creationId="{94A8AD16-5412-189A-3245-F76F84B90713}"/>
          </ac:picMkLst>
        </pc:picChg>
        <pc:picChg chg="add mod">
          <ac:chgData name="Papa Yaw Boampong" userId="12a554c8706a6418" providerId="LiveId" clId="{12123487-BE22-406B-981E-FCB415E6C14B}" dt="2023-05-24T01:06:39.643" v="1417"/>
          <ac:picMkLst>
            <pc:docMk/>
            <pc:sldMk cId="42460245" sldId="318"/>
            <ac:picMk id="22" creationId="{0248ECA9-1126-4F45-8704-66DE094B44FF}"/>
          </ac:picMkLst>
        </pc:picChg>
      </pc:sldChg>
      <pc:sldChg chg="addSp delSp modSp add mod modTransition modAnim">
        <pc:chgData name="Papa Yaw Boampong" userId="12a554c8706a6418" providerId="LiveId" clId="{12123487-BE22-406B-981E-FCB415E6C14B}" dt="2023-05-24T01:06:39.643" v="1417"/>
        <pc:sldMkLst>
          <pc:docMk/>
          <pc:sldMk cId="4018285932" sldId="319"/>
        </pc:sldMkLst>
        <pc:spChg chg="mod">
          <ac:chgData name="Papa Yaw Boampong" userId="12a554c8706a6418" providerId="LiveId" clId="{12123487-BE22-406B-981E-FCB415E6C14B}" dt="2023-05-22T21:25:56.062" v="205" actId="1076"/>
          <ac:spMkLst>
            <pc:docMk/>
            <pc:sldMk cId="4018285932" sldId="319"/>
            <ac:spMk id="6" creationId="{20A1A595-F99E-AC2D-0905-1AFFFD37384A}"/>
          </ac:spMkLst>
        </pc:spChg>
        <pc:picChg chg="add del mod">
          <ac:chgData name="Papa Yaw Boampong" userId="12a554c8706a6418" providerId="LiveId" clId="{12123487-BE22-406B-981E-FCB415E6C14B}" dt="2023-05-23T20:21:13.221" v="1291"/>
          <ac:picMkLst>
            <pc:docMk/>
            <pc:sldMk cId="4018285932" sldId="319"/>
            <ac:picMk id="3" creationId="{55775AB7-F8BF-34A5-1C7A-369E7742E929}"/>
          </ac:picMkLst>
        </pc:picChg>
        <pc:picChg chg="add del mod">
          <ac:chgData name="Papa Yaw Boampong" userId="12a554c8706a6418" providerId="LiveId" clId="{12123487-BE22-406B-981E-FCB415E6C14B}" dt="2023-05-23T20:50:23.588" v="1305"/>
          <ac:picMkLst>
            <pc:docMk/>
            <pc:sldMk cId="4018285932" sldId="319"/>
            <ac:picMk id="7" creationId="{CF3C4B4B-A0F0-8AE1-3FCE-7405D46A8CCF}"/>
          </ac:picMkLst>
        </pc:picChg>
        <pc:picChg chg="add del mod">
          <ac:chgData name="Papa Yaw Boampong" userId="12a554c8706a6418" providerId="LiveId" clId="{12123487-BE22-406B-981E-FCB415E6C14B}" dt="2023-05-23T22:29:13.135" v="1336"/>
          <ac:picMkLst>
            <pc:docMk/>
            <pc:sldMk cId="4018285932" sldId="319"/>
            <ac:picMk id="10" creationId="{4C4EBB5D-A68D-5D67-F431-532E7CDA86DF}"/>
          </ac:picMkLst>
        </pc:picChg>
        <pc:picChg chg="add del mod">
          <ac:chgData name="Papa Yaw Boampong" userId="12a554c8706a6418" providerId="LiveId" clId="{12123487-BE22-406B-981E-FCB415E6C14B}" dt="2023-05-23T23:30:48.156" v="1354"/>
          <ac:picMkLst>
            <pc:docMk/>
            <pc:sldMk cId="4018285932" sldId="319"/>
            <ac:picMk id="13" creationId="{38FD696A-0E83-6FF4-EA56-27AD31C4DEB8}"/>
          </ac:picMkLst>
        </pc:picChg>
        <pc:picChg chg="add del mod">
          <ac:chgData name="Papa Yaw Boampong" userId="12a554c8706a6418" providerId="LiveId" clId="{12123487-BE22-406B-981E-FCB415E6C14B}" dt="2023-05-23T23:45:46.338" v="1357"/>
          <ac:picMkLst>
            <pc:docMk/>
            <pc:sldMk cId="4018285932" sldId="319"/>
            <ac:picMk id="16" creationId="{D39961B9-F998-0A6A-FAB9-E4D9936986EB}"/>
          </ac:picMkLst>
        </pc:picChg>
        <pc:picChg chg="add mod">
          <ac:chgData name="Papa Yaw Boampong" userId="12a554c8706a6418" providerId="LiveId" clId="{12123487-BE22-406B-981E-FCB415E6C14B}" dt="2023-05-24T01:06:39.643" v="1417"/>
          <ac:picMkLst>
            <pc:docMk/>
            <pc:sldMk cId="4018285932" sldId="319"/>
            <ac:picMk id="20" creationId="{2D22F6FD-25D7-7A62-537F-0510D3F04DA6}"/>
          </ac:picMkLst>
        </pc:picChg>
      </pc:sldChg>
      <pc:sldMasterChg chg="addSldLayout delSldLayout">
        <pc:chgData name="Papa Yaw Boampong" userId="12a554c8706a6418" providerId="LiveId" clId="{12123487-BE22-406B-981E-FCB415E6C14B}" dt="2023-05-23T20:57:12.789" v="1335" actId="47"/>
        <pc:sldMasterMkLst>
          <pc:docMk/>
          <pc:sldMasterMk cId="0" sldId="2147483695"/>
        </pc:sldMasterMkLst>
        <pc:sldLayoutChg chg="del">
          <pc:chgData name="Papa Yaw Boampong" userId="12a554c8706a6418" providerId="LiveId" clId="{12123487-BE22-406B-981E-FCB415E6C14B}" dt="2023-05-23T19:14:49.550" v="1263" actId="47"/>
          <pc:sldLayoutMkLst>
            <pc:docMk/>
            <pc:sldMasterMk cId="0" sldId="2147483695"/>
            <pc:sldLayoutMk cId="0" sldId="2147483650"/>
          </pc:sldLayoutMkLst>
        </pc:sldLayoutChg>
        <pc:sldLayoutChg chg="del">
          <pc:chgData name="Papa Yaw Boampong" userId="12a554c8706a6418" providerId="LiveId" clId="{12123487-BE22-406B-981E-FCB415E6C14B}" dt="2023-05-23T20:57:06.823" v="1318" actId="47"/>
          <pc:sldLayoutMkLst>
            <pc:docMk/>
            <pc:sldMasterMk cId="0" sldId="2147483695"/>
            <pc:sldLayoutMk cId="0" sldId="2147483652"/>
          </pc:sldLayoutMkLst>
        </pc:sldLayoutChg>
        <pc:sldLayoutChg chg="del">
          <pc:chgData name="Papa Yaw Boampong" userId="12a554c8706a6418" providerId="LiveId" clId="{12123487-BE22-406B-981E-FCB415E6C14B}" dt="2023-05-23T20:57:10.010" v="1328" actId="47"/>
          <pc:sldLayoutMkLst>
            <pc:docMk/>
            <pc:sldMasterMk cId="0" sldId="2147483695"/>
            <pc:sldLayoutMk cId="0" sldId="2147483654"/>
          </pc:sldLayoutMkLst>
        </pc:sldLayoutChg>
        <pc:sldLayoutChg chg="del">
          <pc:chgData name="Papa Yaw Boampong" userId="12a554c8706a6418" providerId="LiveId" clId="{12123487-BE22-406B-981E-FCB415E6C14B}" dt="2023-05-23T20:57:09.467" v="1326" actId="47"/>
          <pc:sldLayoutMkLst>
            <pc:docMk/>
            <pc:sldMasterMk cId="0" sldId="2147483695"/>
            <pc:sldLayoutMk cId="0" sldId="2147483656"/>
          </pc:sldLayoutMkLst>
        </pc:sldLayoutChg>
        <pc:sldLayoutChg chg="del">
          <pc:chgData name="Papa Yaw Boampong" userId="12a554c8706a6418" providerId="LiveId" clId="{12123487-BE22-406B-981E-FCB415E6C14B}" dt="2023-05-23T20:57:11.133" v="1332" actId="47"/>
          <pc:sldLayoutMkLst>
            <pc:docMk/>
            <pc:sldMasterMk cId="0" sldId="2147483695"/>
            <pc:sldLayoutMk cId="0" sldId="2147483657"/>
          </pc:sldLayoutMkLst>
        </pc:sldLayoutChg>
        <pc:sldLayoutChg chg="del">
          <pc:chgData name="Papa Yaw Boampong" userId="12a554c8706a6418" providerId="LiveId" clId="{12123487-BE22-406B-981E-FCB415E6C14B}" dt="2023-05-23T20:57:10.861" v="1331" actId="47"/>
          <pc:sldLayoutMkLst>
            <pc:docMk/>
            <pc:sldMasterMk cId="0" sldId="2147483695"/>
            <pc:sldLayoutMk cId="0" sldId="2147483659"/>
          </pc:sldLayoutMkLst>
        </pc:sldLayoutChg>
        <pc:sldLayoutChg chg="del">
          <pc:chgData name="Papa Yaw Boampong" userId="12a554c8706a6418" providerId="LiveId" clId="{12123487-BE22-406B-981E-FCB415E6C14B}" dt="2023-05-23T20:57:06.580" v="1317" actId="47"/>
          <pc:sldLayoutMkLst>
            <pc:docMk/>
            <pc:sldMasterMk cId="0" sldId="2147483695"/>
            <pc:sldLayoutMk cId="0" sldId="2147483660"/>
          </pc:sldLayoutMkLst>
        </pc:sldLayoutChg>
        <pc:sldLayoutChg chg="del">
          <pc:chgData name="Papa Yaw Boampong" userId="12a554c8706a6418" providerId="LiveId" clId="{12123487-BE22-406B-981E-FCB415E6C14B}" dt="2023-05-23T20:57:08.035" v="1322" actId="47"/>
          <pc:sldLayoutMkLst>
            <pc:docMk/>
            <pc:sldMasterMk cId="0" sldId="2147483695"/>
            <pc:sldLayoutMk cId="0" sldId="2147483662"/>
          </pc:sldLayoutMkLst>
        </pc:sldLayoutChg>
        <pc:sldLayoutChg chg="del">
          <pc:chgData name="Papa Yaw Boampong" userId="12a554c8706a6418" providerId="LiveId" clId="{12123487-BE22-406B-981E-FCB415E6C14B}" dt="2023-05-23T20:57:07.525" v="1320" actId="47"/>
          <pc:sldLayoutMkLst>
            <pc:docMk/>
            <pc:sldMasterMk cId="0" sldId="2147483695"/>
            <pc:sldLayoutMk cId="0" sldId="2147483665"/>
          </pc:sldLayoutMkLst>
        </pc:sldLayoutChg>
        <pc:sldLayoutChg chg="del">
          <pc:chgData name="Papa Yaw Boampong" userId="12a554c8706a6418" providerId="LiveId" clId="{12123487-BE22-406B-981E-FCB415E6C14B}" dt="2023-05-23T20:57:05.629" v="1315" actId="47"/>
          <pc:sldLayoutMkLst>
            <pc:docMk/>
            <pc:sldMasterMk cId="0" sldId="2147483695"/>
            <pc:sldLayoutMk cId="0" sldId="2147483666"/>
          </pc:sldLayoutMkLst>
        </pc:sldLayoutChg>
        <pc:sldLayoutChg chg="del">
          <pc:chgData name="Papa Yaw Boampong" userId="12a554c8706a6418" providerId="LiveId" clId="{12123487-BE22-406B-981E-FCB415E6C14B}" dt="2023-05-23T20:57:07.290" v="1319" actId="47"/>
          <pc:sldLayoutMkLst>
            <pc:docMk/>
            <pc:sldMasterMk cId="0" sldId="2147483695"/>
            <pc:sldLayoutMk cId="0" sldId="2147483667"/>
          </pc:sldLayoutMkLst>
        </pc:sldLayoutChg>
        <pc:sldLayoutChg chg="del">
          <pc:chgData name="Papa Yaw Boampong" userId="12a554c8706a6418" providerId="LiveId" clId="{12123487-BE22-406B-981E-FCB415E6C14B}" dt="2023-05-23T20:57:04.786" v="1314" actId="47"/>
          <pc:sldLayoutMkLst>
            <pc:docMk/>
            <pc:sldMasterMk cId="0" sldId="2147483695"/>
            <pc:sldLayoutMk cId="0" sldId="2147483668"/>
          </pc:sldLayoutMkLst>
        </pc:sldLayoutChg>
        <pc:sldLayoutChg chg="del">
          <pc:chgData name="Papa Yaw Boampong" userId="12a554c8706a6418" providerId="LiveId" clId="{12123487-BE22-406B-981E-FCB415E6C14B}" dt="2023-05-23T20:57:04.459" v="1313" actId="47"/>
          <pc:sldLayoutMkLst>
            <pc:docMk/>
            <pc:sldMasterMk cId="0" sldId="2147483695"/>
            <pc:sldLayoutMk cId="0" sldId="2147483669"/>
          </pc:sldLayoutMkLst>
        </pc:sldLayoutChg>
        <pc:sldLayoutChg chg="del">
          <pc:chgData name="Papa Yaw Boampong" userId="12a554c8706a6418" providerId="LiveId" clId="{12123487-BE22-406B-981E-FCB415E6C14B}" dt="2023-05-23T20:57:03.922" v="1312" actId="47"/>
          <pc:sldLayoutMkLst>
            <pc:docMk/>
            <pc:sldMasterMk cId="0" sldId="2147483695"/>
            <pc:sldLayoutMk cId="0" sldId="2147483670"/>
          </pc:sldLayoutMkLst>
        </pc:sldLayoutChg>
        <pc:sldLayoutChg chg="add del">
          <pc:chgData name="Papa Yaw Boampong" userId="12a554c8706a6418" providerId="LiveId" clId="{12123487-BE22-406B-981E-FCB415E6C14B}" dt="2023-05-23T20:57:02.392" v="1307" actId="47"/>
          <pc:sldLayoutMkLst>
            <pc:docMk/>
            <pc:sldMasterMk cId="0" sldId="2147483695"/>
            <pc:sldLayoutMk cId="0" sldId="2147483671"/>
          </pc:sldLayoutMkLst>
        </pc:sldLayoutChg>
        <pc:sldLayoutChg chg="del">
          <pc:chgData name="Papa Yaw Boampong" userId="12a554c8706a6418" providerId="LiveId" clId="{12123487-BE22-406B-981E-FCB415E6C14B}" dt="2023-05-23T20:57:09.747" v="1327" actId="47"/>
          <pc:sldLayoutMkLst>
            <pc:docMk/>
            <pc:sldMasterMk cId="0" sldId="2147483695"/>
            <pc:sldLayoutMk cId="0" sldId="2147483672"/>
          </pc:sldLayoutMkLst>
        </pc:sldLayoutChg>
        <pc:sldLayoutChg chg="del">
          <pc:chgData name="Papa Yaw Boampong" userId="12a554c8706a6418" providerId="LiveId" clId="{12123487-BE22-406B-981E-FCB415E6C14B}" dt="2023-05-23T20:57:08.842" v="1324" actId="47"/>
          <pc:sldLayoutMkLst>
            <pc:docMk/>
            <pc:sldMasterMk cId="0" sldId="2147483695"/>
            <pc:sldLayoutMk cId="0" sldId="2147483673"/>
          </pc:sldLayoutMkLst>
        </pc:sldLayoutChg>
        <pc:sldLayoutChg chg="del">
          <pc:chgData name="Papa Yaw Boampong" userId="12a554c8706a6418" providerId="LiveId" clId="{12123487-BE22-406B-981E-FCB415E6C14B}" dt="2023-05-23T20:57:08.499" v="1323" actId="47"/>
          <pc:sldLayoutMkLst>
            <pc:docMk/>
            <pc:sldMasterMk cId="0" sldId="2147483695"/>
            <pc:sldLayoutMk cId="0" sldId="2147483674"/>
          </pc:sldLayoutMkLst>
        </pc:sldLayoutChg>
        <pc:sldLayoutChg chg="del">
          <pc:chgData name="Papa Yaw Boampong" userId="12a554c8706a6418" providerId="LiveId" clId="{12123487-BE22-406B-981E-FCB415E6C14B}" dt="2023-05-23T20:57:03.623" v="1311" actId="47"/>
          <pc:sldLayoutMkLst>
            <pc:docMk/>
            <pc:sldMasterMk cId="0" sldId="2147483695"/>
            <pc:sldLayoutMk cId="0" sldId="2147483675"/>
          </pc:sldLayoutMkLst>
        </pc:sldLayoutChg>
        <pc:sldLayoutChg chg="del">
          <pc:chgData name="Papa Yaw Boampong" userId="12a554c8706a6418" providerId="LiveId" clId="{12123487-BE22-406B-981E-FCB415E6C14B}" dt="2023-05-23T20:57:03.286" v="1310" actId="47"/>
          <pc:sldLayoutMkLst>
            <pc:docMk/>
            <pc:sldMasterMk cId="0" sldId="2147483695"/>
            <pc:sldLayoutMk cId="0" sldId="2147483676"/>
          </pc:sldLayoutMkLst>
        </pc:sldLayoutChg>
        <pc:sldLayoutChg chg="del">
          <pc:chgData name="Papa Yaw Boampong" userId="12a554c8706a6418" providerId="LiveId" clId="{12123487-BE22-406B-981E-FCB415E6C14B}" dt="2023-05-23T20:57:03.027" v="1309" actId="47"/>
          <pc:sldLayoutMkLst>
            <pc:docMk/>
            <pc:sldMasterMk cId="0" sldId="2147483695"/>
            <pc:sldLayoutMk cId="0" sldId="2147483677"/>
          </pc:sldLayoutMkLst>
        </pc:sldLayoutChg>
        <pc:sldLayoutChg chg="del">
          <pc:chgData name="Papa Yaw Boampong" userId="12a554c8706a6418" providerId="LiveId" clId="{12123487-BE22-406B-981E-FCB415E6C14B}" dt="2023-05-23T19:14:52.316" v="1268" actId="47"/>
          <pc:sldLayoutMkLst>
            <pc:docMk/>
            <pc:sldMasterMk cId="0" sldId="2147483695"/>
            <pc:sldLayoutMk cId="0" sldId="2147483678"/>
          </pc:sldLayoutMkLst>
        </pc:sldLayoutChg>
        <pc:sldLayoutChg chg="del">
          <pc:chgData name="Papa Yaw Boampong" userId="12a554c8706a6418" providerId="LiveId" clId="{12123487-BE22-406B-981E-FCB415E6C14B}" dt="2023-05-23T20:57:06.153" v="1316" actId="47"/>
          <pc:sldLayoutMkLst>
            <pc:docMk/>
            <pc:sldMasterMk cId="0" sldId="2147483695"/>
            <pc:sldLayoutMk cId="0" sldId="2147483679"/>
          </pc:sldLayoutMkLst>
        </pc:sldLayoutChg>
        <pc:sldLayoutChg chg="del">
          <pc:chgData name="Papa Yaw Boampong" userId="12a554c8706a6418" providerId="LiveId" clId="{12123487-BE22-406B-981E-FCB415E6C14B}" dt="2023-05-23T20:57:07.811" v="1321" actId="47"/>
          <pc:sldLayoutMkLst>
            <pc:docMk/>
            <pc:sldMasterMk cId="0" sldId="2147483695"/>
            <pc:sldLayoutMk cId="0" sldId="2147483680"/>
          </pc:sldLayoutMkLst>
        </pc:sldLayoutChg>
        <pc:sldLayoutChg chg="del">
          <pc:chgData name="Papa Yaw Boampong" userId="12a554c8706a6418" providerId="LiveId" clId="{12123487-BE22-406B-981E-FCB415E6C14B}" dt="2023-05-23T19:14:51.953" v="1267" actId="47"/>
          <pc:sldLayoutMkLst>
            <pc:docMk/>
            <pc:sldMasterMk cId="0" sldId="2147483695"/>
            <pc:sldLayoutMk cId="0" sldId="2147483681"/>
          </pc:sldLayoutMkLst>
        </pc:sldLayoutChg>
        <pc:sldLayoutChg chg="del">
          <pc:chgData name="Papa Yaw Boampong" userId="12a554c8706a6418" providerId="LiveId" clId="{12123487-BE22-406B-981E-FCB415E6C14B}" dt="2023-05-23T20:57:10.549" v="1330" actId="47"/>
          <pc:sldLayoutMkLst>
            <pc:docMk/>
            <pc:sldMasterMk cId="0" sldId="2147483695"/>
            <pc:sldLayoutMk cId="0" sldId="2147483682"/>
          </pc:sldLayoutMkLst>
        </pc:sldLayoutChg>
        <pc:sldLayoutChg chg="del">
          <pc:chgData name="Papa Yaw Boampong" userId="12a554c8706a6418" providerId="LiveId" clId="{12123487-BE22-406B-981E-FCB415E6C14B}" dt="2023-05-23T20:57:12.281" v="1334" actId="47"/>
          <pc:sldLayoutMkLst>
            <pc:docMk/>
            <pc:sldMasterMk cId="0" sldId="2147483695"/>
            <pc:sldLayoutMk cId="0" sldId="2147483683"/>
          </pc:sldLayoutMkLst>
        </pc:sldLayoutChg>
        <pc:sldLayoutChg chg="del">
          <pc:chgData name="Papa Yaw Boampong" userId="12a554c8706a6418" providerId="LiveId" clId="{12123487-BE22-406B-981E-FCB415E6C14B}" dt="2023-05-23T19:14:37.625" v="1247" actId="47"/>
          <pc:sldLayoutMkLst>
            <pc:docMk/>
            <pc:sldMasterMk cId="0" sldId="2147483695"/>
            <pc:sldLayoutMk cId="0" sldId="2147483684"/>
          </pc:sldLayoutMkLst>
        </pc:sldLayoutChg>
        <pc:sldLayoutChg chg="del">
          <pc:chgData name="Papa Yaw Boampong" userId="12a554c8706a6418" providerId="LiveId" clId="{12123487-BE22-406B-981E-FCB415E6C14B}" dt="2023-05-23T20:57:09.164" v="1325" actId="47"/>
          <pc:sldLayoutMkLst>
            <pc:docMk/>
            <pc:sldMasterMk cId="0" sldId="2147483695"/>
            <pc:sldLayoutMk cId="0" sldId="2147483685"/>
          </pc:sldLayoutMkLst>
        </pc:sldLayoutChg>
        <pc:sldLayoutChg chg="del">
          <pc:chgData name="Papa Yaw Boampong" userId="12a554c8706a6418" providerId="LiveId" clId="{12123487-BE22-406B-981E-FCB415E6C14B}" dt="2023-05-23T20:57:12.789" v="1335" actId="47"/>
          <pc:sldLayoutMkLst>
            <pc:docMk/>
            <pc:sldMasterMk cId="0" sldId="2147483695"/>
            <pc:sldLayoutMk cId="0" sldId="2147483686"/>
          </pc:sldLayoutMkLst>
        </pc:sldLayoutChg>
        <pc:sldLayoutChg chg="del">
          <pc:chgData name="Papa Yaw Boampong" userId="12a554c8706a6418" providerId="LiveId" clId="{12123487-BE22-406B-981E-FCB415E6C14B}" dt="2023-05-23T20:57:10.269" v="1329" actId="47"/>
          <pc:sldLayoutMkLst>
            <pc:docMk/>
            <pc:sldMasterMk cId="0" sldId="2147483695"/>
            <pc:sldLayoutMk cId="0" sldId="2147483687"/>
          </pc:sldLayoutMkLst>
        </pc:sldLayoutChg>
        <pc:sldLayoutChg chg="del">
          <pc:chgData name="Papa Yaw Boampong" userId="12a554c8706a6418" providerId="LiveId" clId="{12123487-BE22-406B-981E-FCB415E6C14B}" dt="2023-05-23T20:57:02.680" v="1308" actId="47"/>
          <pc:sldLayoutMkLst>
            <pc:docMk/>
            <pc:sldMasterMk cId="0" sldId="2147483695"/>
            <pc:sldLayoutMk cId="0" sldId="2147483688"/>
          </pc:sldLayoutMkLst>
        </pc:sldLayoutChg>
      </pc:sldMasterChg>
      <pc:sldMasterChg chg="del delSldLayout">
        <pc:chgData name="Papa Yaw Boampong" userId="12a554c8706a6418" providerId="LiveId" clId="{12123487-BE22-406B-981E-FCB415E6C14B}" dt="2023-05-23T19:14:50.529" v="1266" actId="47"/>
        <pc:sldMasterMkLst>
          <pc:docMk/>
          <pc:sldMasterMk cId="0" sldId="2147483696"/>
        </pc:sldMasterMkLst>
        <pc:sldLayoutChg chg="del">
          <pc:chgData name="Papa Yaw Boampong" userId="12a554c8706a6418" providerId="LiveId" clId="{12123487-BE22-406B-981E-FCB415E6C14B}" dt="2023-05-23T19:14:49.241" v="1260" actId="47"/>
          <pc:sldLayoutMkLst>
            <pc:docMk/>
            <pc:sldMasterMk cId="0" sldId="2147483696"/>
            <pc:sldLayoutMk cId="0" sldId="2147483691"/>
          </pc:sldLayoutMkLst>
        </pc:sldLayoutChg>
        <pc:sldLayoutChg chg="del">
          <pc:chgData name="Papa Yaw Boampong" userId="12a554c8706a6418" providerId="LiveId" clId="{12123487-BE22-406B-981E-FCB415E6C14B}" dt="2023-05-23T19:14:50.529" v="1266" actId="47"/>
          <pc:sldLayoutMkLst>
            <pc:docMk/>
            <pc:sldMasterMk cId="0" sldId="2147483696"/>
            <pc:sldLayoutMk cId="0" sldId="2147483692"/>
          </pc:sldLayoutMkLst>
        </pc:sldLayoutChg>
      </pc:sldMasterChg>
      <pc:sldMasterChg chg="del delSldLayout">
        <pc:chgData name="Papa Yaw Boampong" userId="12a554c8706a6418" providerId="LiveId" clId="{12123487-BE22-406B-981E-FCB415E6C14B}" dt="2023-05-23T19:14:47.740" v="1255" actId="47"/>
        <pc:sldMasterMkLst>
          <pc:docMk/>
          <pc:sldMasterMk cId="0" sldId="2147483697"/>
        </pc:sldMasterMkLst>
        <pc:sldLayoutChg chg="del">
          <pc:chgData name="Papa Yaw Boampong" userId="12a554c8706a6418" providerId="LiveId" clId="{12123487-BE22-406B-981E-FCB415E6C14B}" dt="2023-05-23T19:14:47.624" v="1254" actId="47"/>
          <pc:sldLayoutMkLst>
            <pc:docMk/>
            <pc:sldMasterMk cId="0" sldId="2147483697"/>
            <pc:sldLayoutMk cId="0" sldId="2147483693"/>
          </pc:sldLayoutMkLst>
        </pc:sldLayoutChg>
        <pc:sldLayoutChg chg="del">
          <pc:chgData name="Papa Yaw Boampong" userId="12a554c8706a6418" providerId="LiveId" clId="{12123487-BE22-406B-981E-FCB415E6C14B}" dt="2023-05-23T19:14:47.740" v="1255" actId="47"/>
          <pc:sldLayoutMkLst>
            <pc:docMk/>
            <pc:sldMasterMk cId="0" sldId="2147483697"/>
            <pc:sldLayoutMk cId="0" sldId="2147483694"/>
          </pc:sldLayoutMkLst>
        </pc:sldLayoutChg>
      </pc:sldMaster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5-22T01:41:07.513"/>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media/image1.png>
</file>

<file path=ppt/media/image2.png>
</file>

<file path=ppt/media/image3.png>
</file>

<file path=ppt/media/image4.png>
</file>

<file path=ppt/media/image40.png>
</file>

<file path=ppt/media/image5.png>
</file>

<file path=ppt/media/image6.png>
</file>

<file path=ppt/media/media1.mp3>
</file>

<file path=ppt/media/media10.m4a>
</file>

<file path=ppt/media/media11.mp3>
</file>

<file path=ppt/media/media12.m4a>
</file>

<file path=ppt/media/media13.mp3>
</file>

<file path=ppt/media/media14.m4a>
</file>

<file path=ppt/media/media15.m4a>
</file>

<file path=ppt/media/media16.m4a>
</file>

<file path=ppt/media/media2.m4a>
</file>

<file path=ppt/media/media3.mp3>
</file>

<file path=ppt/media/media4.m4a>
</file>

<file path=ppt/media/media5.mp3>
</file>

<file path=ppt/media/media6.m4a>
</file>

<file path=ppt/media/media7.mp3>
</file>

<file path=ppt/media/media8.m4a>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136c3d4bd86_0_4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136c3d4bd86_0_4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136c3d4bd86_0_4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136c3d4bd86_0_4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1492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13d58b62516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13d58b62516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01081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0"/>
        <p:cNvGrpSpPr/>
        <p:nvPr/>
      </p:nvGrpSpPr>
      <p:grpSpPr>
        <a:xfrm>
          <a:off x="0" y="0"/>
          <a:ext cx="0" cy="0"/>
          <a:chOff x="0" y="0"/>
          <a:chExt cx="0" cy="0"/>
        </a:xfrm>
      </p:grpSpPr>
      <p:sp>
        <p:nvSpPr>
          <p:cNvPr id="1821" name="Google Shape;1821;g136c3d4bd86_0_5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2" name="Google Shape;1822;g136c3d4bd86_0_5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f47878eed1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f47878eed1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f47878eed1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f47878eed1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5194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f47878eed1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f47878eed1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2691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1"/>
        <p:cNvGrpSpPr/>
        <p:nvPr/>
      </p:nvGrpSpPr>
      <p:grpSpPr>
        <a:xfrm>
          <a:off x="0" y="0"/>
          <a:ext cx="0" cy="0"/>
          <a:chOff x="0" y="0"/>
          <a:chExt cx="0" cy="0"/>
        </a:xfrm>
      </p:grpSpPr>
      <p:sp>
        <p:nvSpPr>
          <p:cNvPr id="1662" name="Google Shape;1662;gf47878eed1_0_8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3" name="Google Shape;1663;gf47878eed1_0_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7762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14900" y="1846088"/>
            <a:ext cx="7714200" cy="12939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9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92500" y="2976563"/>
            <a:ext cx="43590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Source Sans Pro SemiBold"/>
                <a:ea typeface="Source Sans Pro SemiBold"/>
                <a:cs typeface="Source Sans Pro SemiBold"/>
                <a:sym typeface="Source Sans Pro SemiBold"/>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txBox="1">
            <a:spLocks noGrp="1"/>
          </p:cNvSpPr>
          <p:nvPr>
            <p:ph type="title" idx="2"/>
          </p:nvPr>
        </p:nvSpPr>
        <p:spPr>
          <a:xfrm>
            <a:off x="1504650" y="755000"/>
            <a:ext cx="6134700" cy="10809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3800"/>
              <a:buNone/>
              <a:defRPr/>
            </a:lvl1pPr>
            <a:lvl2pPr lvl="1">
              <a:spcBef>
                <a:spcPts val="0"/>
              </a:spcBef>
              <a:spcAft>
                <a:spcPts val="0"/>
              </a:spcAft>
              <a:buSzPts val="3800"/>
              <a:buNone/>
              <a:defRPr>
                <a:latin typeface="Source Sans Pro"/>
                <a:ea typeface="Source Sans Pro"/>
                <a:cs typeface="Source Sans Pro"/>
                <a:sym typeface="Source Sans Pro"/>
              </a:defRPr>
            </a:lvl2pPr>
            <a:lvl3pPr lvl="2">
              <a:spcBef>
                <a:spcPts val="0"/>
              </a:spcBef>
              <a:spcAft>
                <a:spcPts val="0"/>
              </a:spcAft>
              <a:buSzPts val="3800"/>
              <a:buNone/>
              <a:defRPr>
                <a:latin typeface="Source Sans Pro"/>
                <a:ea typeface="Source Sans Pro"/>
                <a:cs typeface="Source Sans Pro"/>
                <a:sym typeface="Source Sans Pro"/>
              </a:defRPr>
            </a:lvl3pPr>
            <a:lvl4pPr lvl="3">
              <a:spcBef>
                <a:spcPts val="0"/>
              </a:spcBef>
              <a:spcAft>
                <a:spcPts val="0"/>
              </a:spcAft>
              <a:buSzPts val="3800"/>
              <a:buNone/>
              <a:defRPr>
                <a:latin typeface="Source Sans Pro"/>
                <a:ea typeface="Source Sans Pro"/>
                <a:cs typeface="Source Sans Pro"/>
                <a:sym typeface="Source Sans Pro"/>
              </a:defRPr>
            </a:lvl4pPr>
            <a:lvl5pPr lvl="4">
              <a:spcBef>
                <a:spcPts val="0"/>
              </a:spcBef>
              <a:spcAft>
                <a:spcPts val="0"/>
              </a:spcAft>
              <a:buSzPts val="3800"/>
              <a:buNone/>
              <a:defRPr>
                <a:latin typeface="Source Sans Pro"/>
                <a:ea typeface="Source Sans Pro"/>
                <a:cs typeface="Source Sans Pro"/>
                <a:sym typeface="Source Sans Pro"/>
              </a:defRPr>
            </a:lvl5pPr>
            <a:lvl6pPr lvl="5">
              <a:spcBef>
                <a:spcPts val="0"/>
              </a:spcBef>
              <a:spcAft>
                <a:spcPts val="0"/>
              </a:spcAft>
              <a:buSzPts val="3800"/>
              <a:buNone/>
              <a:defRPr>
                <a:latin typeface="Source Sans Pro"/>
                <a:ea typeface="Source Sans Pro"/>
                <a:cs typeface="Source Sans Pro"/>
                <a:sym typeface="Source Sans Pro"/>
              </a:defRPr>
            </a:lvl6pPr>
            <a:lvl7pPr lvl="6">
              <a:spcBef>
                <a:spcPts val="0"/>
              </a:spcBef>
              <a:spcAft>
                <a:spcPts val="0"/>
              </a:spcAft>
              <a:buSzPts val="3800"/>
              <a:buNone/>
              <a:defRPr>
                <a:latin typeface="Source Sans Pro"/>
                <a:ea typeface="Source Sans Pro"/>
                <a:cs typeface="Source Sans Pro"/>
                <a:sym typeface="Source Sans Pro"/>
              </a:defRPr>
            </a:lvl7pPr>
            <a:lvl8pPr lvl="7">
              <a:spcBef>
                <a:spcPts val="0"/>
              </a:spcBef>
              <a:spcAft>
                <a:spcPts val="0"/>
              </a:spcAft>
              <a:buSzPts val="3800"/>
              <a:buNone/>
              <a:defRPr>
                <a:latin typeface="Source Sans Pro"/>
                <a:ea typeface="Source Sans Pro"/>
                <a:cs typeface="Source Sans Pro"/>
                <a:sym typeface="Source Sans Pro"/>
              </a:defRPr>
            </a:lvl8pPr>
            <a:lvl9pPr lvl="8">
              <a:spcBef>
                <a:spcPts val="0"/>
              </a:spcBef>
              <a:spcAft>
                <a:spcPts val="0"/>
              </a:spcAft>
              <a:buSzPts val="3800"/>
              <a:buNone/>
              <a:defRPr>
                <a:latin typeface="Source Sans Pro"/>
                <a:ea typeface="Source Sans Pro"/>
                <a:cs typeface="Source Sans Pro"/>
                <a:sym typeface="Source Sans Pro"/>
              </a:defRPr>
            </a:lvl9pPr>
          </a:lstStyle>
          <a:p>
            <a:endParaRPr/>
          </a:p>
        </p:txBody>
      </p:sp>
      <p:grpSp>
        <p:nvGrpSpPr>
          <p:cNvPr id="13" name="Google Shape;13;p2"/>
          <p:cNvGrpSpPr/>
          <p:nvPr/>
        </p:nvGrpSpPr>
        <p:grpSpPr>
          <a:xfrm>
            <a:off x="1009670" y="379215"/>
            <a:ext cx="194923" cy="194923"/>
            <a:chOff x="3414512" y="2592150"/>
            <a:chExt cx="58460" cy="58460"/>
          </a:xfrm>
        </p:grpSpPr>
        <p:sp>
          <p:nvSpPr>
            <p:cNvPr id="14" name="Google Shape;14;p2"/>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377420" y="1002940"/>
            <a:ext cx="194923" cy="194923"/>
            <a:chOff x="3414512" y="2592150"/>
            <a:chExt cx="58460" cy="58460"/>
          </a:xfrm>
        </p:grpSpPr>
        <p:sp>
          <p:nvSpPr>
            <p:cNvPr id="19" name="Google Shape;19;p2"/>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7151606" y="315496"/>
            <a:ext cx="1680923" cy="599752"/>
            <a:chOff x="2892547" y="2631926"/>
            <a:chExt cx="334612" cy="119392"/>
          </a:xfrm>
        </p:grpSpPr>
        <p:sp>
          <p:nvSpPr>
            <p:cNvPr id="24" name="Google Shape;24;p2"/>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5339932" y="201651"/>
            <a:ext cx="1273767" cy="454476"/>
            <a:chOff x="2892547" y="2631926"/>
            <a:chExt cx="334612" cy="119392"/>
          </a:xfrm>
        </p:grpSpPr>
        <p:sp>
          <p:nvSpPr>
            <p:cNvPr id="31" name="Google Shape;31;p2"/>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6"/>
        <p:cNvGrpSpPr/>
        <p:nvPr/>
      </p:nvGrpSpPr>
      <p:grpSpPr>
        <a:xfrm>
          <a:off x="0" y="0"/>
          <a:ext cx="0" cy="0"/>
          <a:chOff x="0" y="0"/>
          <a:chExt cx="0" cy="0"/>
        </a:xfrm>
      </p:grpSpPr>
      <p:sp>
        <p:nvSpPr>
          <p:cNvPr id="77" name="Google Shape;77;p5"/>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txBox="1">
            <a:spLocks noGrp="1"/>
          </p:cNvSpPr>
          <p:nvPr>
            <p:ph type="subTitle" idx="1"/>
          </p:nvPr>
        </p:nvSpPr>
        <p:spPr>
          <a:xfrm>
            <a:off x="1668938" y="2797375"/>
            <a:ext cx="2477400" cy="713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accent4"/>
              </a:buClr>
              <a:buSzPts val="2400"/>
              <a:buFont typeface="Londrina Solid"/>
              <a:buNone/>
              <a:defRPr sz="3000">
                <a:solidFill>
                  <a:schemeClr val="accent4"/>
                </a:solidFill>
                <a:latin typeface="Londrina Solid"/>
                <a:ea typeface="Londrina Solid"/>
                <a:cs typeface="Londrina Solid"/>
                <a:sym typeface="Londrina Solid"/>
              </a:defRPr>
            </a:lvl1pPr>
            <a:lvl2pPr lvl="1"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2pPr>
            <a:lvl3pPr lvl="2"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3pPr>
            <a:lvl4pPr lvl="3"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4pPr>
            <a:lvl5pPr lvl="4"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5pPr>
            <a:lvl6pPr lvl="5"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6pPr>
            <a:lvl7pPr lvl="6"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7pPr>
            <a:lvl8pPr lvl="7"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8pPr>
            <a:lvl9pPr lvl="8" algn="ctr">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9pPr>
          </a:lstStyle>
          <a:p>
            <a:endParaRPr/>
          </a:p>
        </p:txBody>
      </p:sp>
      <p:sp>
        <p:nvSpPr>
          <p:cNvPr id="79" name="Google Shape;79;p5"/>
          <p:cNvSpPr txBox="1">
            <a:spLocks noGrp="1"/>
          </p:cNvSpPr>
          <p:nvPr>
            <p:ph type="subTitle" idx="2"/>
          </p:nvPr>
        </p:nvSpPr>
        <p:spPr>
          <a:xfrm>
            <a:off x="4997663" y="2797375"/>
            <a:ext cx="2477400" cy="713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2400"/>
              <a:buFont typeface="Londrina Solid"/>
              <a:buNone/>
              <a:defRPr sz="3000">
                <a:solidFill>
                  <a:schemeClr val="accent4"/>
                </a:solidFill>
                <a:latin typeface="Londrina Solid"/>
                <a:ea typeface="Londrina Solid"/>
                <a:cs typeface="Londrina Solid"/>
                <a:sym typeface="Londrina Solid"/>
              </a:defRPr>
            </a:lvl1pPr>
            <a:lvl2pPr lvl="1"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2pPr>
            <a:lvl3pPr lvl="2"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3pPr>
            <a:lvl4pPr lvl="3"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4pPr>
            <a:lvl5pPr lvl="4"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5pPr>
            <a:lvl6pPr lvl="5"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6pPr>
            <a:lvl7pPr lvl="6"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7pPr>
            <a:lvl8pPr lvl="7"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8pPr>
            <a:lvl9pPr lvl="8" algn="ctr" rtl="0">
              <a:lnSpc>
                <a:spcPct val="100000"/>
              </a:lnSpc>
              <a:spcBef>
                <a:spcPts val="0"/>
              </a:spcBef>
              <a:spcAft>
                <a:spcPts val="0"/>
              </a:spcAft>
              <a:buClr>
                <a:schemeClr val="accent4"/>
              </a:buClr>
              <a:buSzPts val="2400"/>
              <a:buFont typeface="Londrina Solid"/>
              <a:buNone/>
              <a:defRPr sz="2400">
                <a:solidFill>
                  <a:schemeClr val="accent4"/>
                </a:solidFill>
                <a:latin typeface="Londrina Solid"/>
                <a:ea typeface="Londrina Solid"/>
                <a:cs typeface="Londrina Solid"/>
                <a:sym typeface="Londrina Solid"/>
              </a:defRPr>
            </a:lvl9pPr>
          </a:lstStyle>
          <a:p>
            <a:endParaRPr/>
          </a:p>
        </p:txBody>
      </p:sp>
      <p:sp>
        <p:nvSpPr>
          <p:cNvPr id="80" name="Google Shape;80;p5"/>
          <p:cNvSpPr txBox="1">
            <a:spLocks noGrp="1"/>
          </p:cNvSpPr>
          <p:nvPr>
            <p:ph type="subTitle" idx="3"/>
          </p:nvPr>
        </p:nvSpPr>
        <p:spPr>
          <a:xfrm>
            <a:off x="1668938" y="3411400"/>
            <a:ext cx="2477400" cy="105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5"/>
          <p:cNvSpPr txBox="1">
            <a:spLocks noGrp="1"/>
          </p:cNvSpPr>
          <p:nvPr>
            <p:ph type="subTitle" idx="4"/>
          </p:nvPr>
        </p:nvSpPr>
        <p:spPr>
          <a:xfrm>
            <a:off x="4997663" y="3411400"/>
            <a:ext cx="2477400" cy="105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83" name="Google Shape;83;p5"/>
          <p:cNvGrpSpPr/>
          <p:nvPr/>
        </p:nvGrpSpPr>
        <p:grpSpPr>
          <a:xfrm>
            <a:off x="375187" y="3981131"/>
            <a:ext cx="194923" cy="194923"/>
            <a:chOff x="3414512" y="2592150"/>
            <a:chExt cx="58460" cy="58460"/>
          </a:xfrm>
        </p:grpSpPr>
        <p:sp>
          <p:nvSpPr>
            <p:cNvPr id="84" name="Google Shape;84;p5"/>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5"/>
          <p:cNvGrpSpPr/>
          <p:nvPr/>
        </p:nvGrpSpPr>
        <p:grpSpPr>
          <a:xfrm>
            <a:off x="8428912" y="4821367"/>
            <a:ext cx="194923" cy="194923"/>
            <a:chOff x="3414512" y="2592150"/>
            <a:chExt cx="58460" cy="58460"/>
          </a:xfrm>
        </p:grpSpPr>
        <p:sp>
          <p:nvSpPr>
            <p:cNvPr id="89" name="Google Shape;89;p5"/>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5"/>
        <p:cNvGrpSpPr/>
        <p:nvPr/>
      </p:nvGrpSpPr>
      <p:grpSpPr>
        <a:xfrm>
          <a:off x="0" y="0"/>
          <a:ext cx="0" cy="0"/>
          <a:chOff x="0" y="0"/>
          <a:chExt cx="0" cy="0"/>
        </a:xfrm>
      </p:grpSpPr>
      <p:sp>
        <p:nvSpPr>
          <p:cNvPr id="126" name="Google Shape;126;p7"/>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7"/>
          <p:cNvGrpSpPr/>
          <p:nvPr/>
        </p:nvGrpSpPr>
        <p:grpSpPr>
          <a:xfrm>
            <a:off x="1427045" y="4812881"/>
            <a:ext cx="194923" cy="194923"/>
            <a:chOff x="3414512" y="2592150"/>
            <a:chExt cx="58460" cy="58460"/>
          </a:xfrm>
        </p:grpSpPr>
        <p:sp>
          <p:nvSpPr>
            <p:cNvPr id="128" name="Google Shape;128;p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7"/>
          <p:cNvGrpSpPr/>
          <p:nvPr/>
        </p:nvGrpSpPr>
        <p:grpSpPr>
          <a:xfrm>
            <a:off x="136895" y="3567031"/>
            <a:ext cx="194923" cy="194923"/>
            <a:chOff x="3414512" y="2592150"/>
            <a:chExt cx="58460" cy="58460"/>
          </a:xfrm>
        </p:grpSpPr>
        <p:sp>
          <p:nvSpPr>
            <p:cNvPr id="133" name="Google Shape;133;p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7"/>
          <p:cNvGrpSpPr/>
          <p:nvPr/>
        </p:nvGrpSpPr>
        <p:grpSpPr>
          <a:xfrm>
            <a:off x="8428895" y="3567031"/>
            <a:ext cx="194923" cy="194923"/>
            <a:chOff x="3414512" y="2592150"/>
            <a:chExt cx="58460" cy="58460"/>
          </a:xfrm>
        </p:grpSpPr>
        <p:sp>
          <p:nvSpPr>
            <p:cNvPr id="138" name="Google Shape;138;p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7"/>
          <p:cNvGrpSpPr/>
          <p:nvPr/>
        </p:nvGrpSpPr>
        <p:grpSpPr>
          <a:xfrm>
            <a:off x="4823320" y="149431"/>
            <a:ext cx="194923" cy="194923"/>
            <a:chOff x="3414512" y="2592150"/>
            <a:chExt cx="58460" cy="58460"/>
          </a:xfrm>
        </p:grpSpPr>
        <p:sp>
          <p:nvSpPr>
            <p:cNvPr id="143" name="Google Shape;143;p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
        <p:nvSpPr>
          <p:cNvPr id="148" name="Google Shape;148;p7"/>
          <p:cNvSpPr txBox="1">
            <a:spLocks noGrp="1"/>
          </p:cNvSpPr>
          <p:nvPr>
            <p:ph type="body" idx="1"/>
          </p:nvPr>
        </p:nvSpPr>
        <p:spPr>
          <a:xfrm>
            <a:off x="1175350" y="1841500"/>
            <a:ext cx="2927700" cy="2138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5"/>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7"/>
        <p:cNvGrpSpPr/>
        <p:nvPr/>
      </p:nvGrpSpPr>
      <p:grpSpPr>
        <a:xfrm>
          <a:off x="0" y="0"/>
          <a:ext cx="0" cy="0"/>
          <a:chOff x="0" y="0"/>
          <a:chExt cx="0" cy="0"/>
        </a:xfrm>
      </p:grpSpPr>
      <p:sp>
        <p:nvSpPr>
          <p:cNvPr id="158" name="Google Shape;158;p9"/>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txBox="1">
            <a:spLocks noGrp="1"/>
          </p:cNvSpPr>
          <p:nvPr>
            <p:ph type="title"/>
          </p:nvPr>
        </p:nvSpPr>
        <p:spPr>
          <a:xfrm>
            <a:off x="715100" y="535100"/>
            <a:ext cx="4661100" cy="84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0" name="Google Shape;160;p9"/>
          <p:cNvSpPr txBox="1">
            <a:spLocks noGrp="1"/>
          </p:cNvSpPr>
          <p:nvPr>
            <p:ph type="subTitle" idx="1"/>
          </p:nvPr>
        </p:nvSpPr>
        <p:spPr>
          <a:xfrm>
            <a:off x="715200" y="1299350"/>
            <a:ext cx="4661100" cy="122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atin typeface="Source Sans Pro SemiBold"/>
                <a:ea typeface="Source Sans Pro SemiBold"/>
                <a:cs typeface="Source Sans Pro SemiBold"/>
                <a:sym typeface="Source Sans Pro SemiBold"/>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61" name="Google Shape;161;p9"/>
          <p:cNvGrpSpPr/>
          <p:nvPr/>
        </p:nvGrpSpPr>
        <p:grpSpPr>
          <a:xfrm rot="-2029426">
            <a:off x="457649" y="4290206"/>
            <a:ext cx="648078" cy="527769"/>
            <a:chOff x="1172345" y="3856132"/>
            <a:chExt cx="228133" cy="185791"/>
          </a:xfrm>
        </p:grpSpPr>
        <p:sp>
          <p:nvSpPr>
            <p:cNvPr id="162" name="Google Shape;162;p9"/>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9"/>
          <p:cNvGrpSpPr/>
          <p:nvPr/>
        </p:nvGrpSpPr>
        <p:grpSpPr>
          <a:xfrm rot="9913123">
            <a:off x="8221491" y="1402998"/>
            <a:ext cx="414454" cy="337513"/>
            <a:chOff x="1172345" y="3856132"/>
            <a:chExt cx="228133" cy="185791"/>
          </a:xfrm>
        </p:grpSpPr>
        <p:sp>
          <p:nvSpPr>
            <p:cNvPr id="171" name="Google Shape;171;p9"/>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9"/>
          <p:cNvGrpSpPr/>
          <p:nvPr/>
        </p:nvGrpSpPr>
        <p:grpSpPr>
          <a:xfrm>
            <a:off x="170683" y="2282002"/>
            <a:ext cx="194923" cy="194923"/>
            <a:chOff x="3414512" y="2592150"/>
            <a:chExt cx="58460" cy="58460"/>
          </a:xfrm>
        </p:grpSpPr>
        <p:sp>
          <p:nvSpPr>
            <p:cNvPr id="180" name="Google Shape;180;p9"/>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1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302"/>
        <p:cNvGrpSpPr/>
        <p:nvPr/>
      </p:nvGrpSpPr>
      <p:grpSpPr>
        <a:xfrm>
          <a:off x="0" y="0"/>
          <a:ext cx="0" cy="0"/>
          <a:chOff x="0" y="0"/>
          <a:chExt cx="0" cy="0"/>
        </a:xfrm>
      </p:grpSpPr>
      <p:sp>
        <p:nvSpPr>
          <p:cNvPr id="303" name="Google Shape;303;p15"/>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15"/>
          <p:cNvGrpSpPr/>
          <p:nvPr/>
        </p:nvGrpSpPr>
        <p:grpSpPr>
          <a:xfrm>
            <a:off x="282525" y="248652"/>
            <a:ext cx="1523464" cy="572705"/>
            <a:chOff x="2881584" y="2807119"/>
            <a:chExt cx="317534" cy="119361"/>
          </a:xfrm>
        </p:grpSpPr>
        <p:sp>
          <p:nvSpPr>
            <p:cNvPr id="305" name="Google Shape;305;p15"/>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5"/>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5"/>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5"/>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5"/>
          <p:cNvGrpSpPr/>
          <p:nvPr/>
        </p:nvGrpSpPr>
        <p:grpSpPr>
          <a:xfrm>
            <a:off x="7765051" y="946342"/>
            <a:ext cx="1523464" cy="572705"/>
            <a:chOff x="2881584" y="2807119"/>
            <a:chExt cx="317534" cy="119361"/>
          </a:xfrm>
        </p:grpSpPr>
        <p:sp>
          <p:nvSpPr>
            <p:cNvPr id="312" name="Google Shape;312;p15"/>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5"/>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5"/>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5"/>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15"/>
          <p:cNvGrpSpPr/>
          <p:nvPr/>
        </p:nvGrpSpPr>
        <p:grpSpPr>
          <a:xfrm>
            <a:off x="1210930" y="4825990"/>
            <a:ext cx="194923" cy="194923"/>
            <a:chOff x="3414512" y="2592150"/>
            <a:chExt cx="58460" cy="58460"/>
          </a:xfrm>
        </p:grpSpPr>
        <p:sp>
          <p:nvSpPr>
            <p:cNvPr id="319" name="Google Shape;319;p15"/>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15"/>
          <p:cNvGrpSpPr/>
          <p:nvPr/>
        </p:nvGrpSpPr>
        <p:grpSpPr>
          <a:xfrm>
            <a:off x="162630" y="3122312"/>
            <a:ext cx="194923" cy="194923"/>
            <a:chOff x="3414512" y="2592150"/>
            <a:chExt cx="58460" cy="58460"/>
          </a:xfrm>
        </p:grpSpPr>
        <p:sp>
          <p:nvSpPr>
            <p:cNvPr id="324" name="Google Shape;324;p15"/>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15"/>
          <p:cNvGrpSpPr/>
          <p:nvPr/>
        </p:nvGrpSpPr>
        <p:grpSpPr>
          <a:xfrm>
            <a:off x="7368605" y="382653"/>
            <a:ext cx="194923" cy="194923"/>
            <a:chOff x="3414512" y="2592150"/>
            <a:chExt cx="58460" cy="58460"/>
          </a:xfrm>
        </p:grpSpPr>
        <p:sp>
          <p:nvSpPr>
            <p:cNvPr id="329" name="Google Shape;329;p15"/>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5"/>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5"/>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15"/>
          <p:cNvSpPr txBox="1">
            <a:spLocks noGrp="1"/>
          </p:cNvSpPr>
          <p:nvPr>
            <p:ph type="title"/>
          </p:nvPr>
        </p:nvSpPr>
        <p:spPr>
          <a:xfrm>
            <a:off x="715100" y="445025"/>
            <a:ext cx="77139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354"/>
        <p:cNvGrpSpPr/>
        <p:nvPr/>
      </p:nvGrpSpPr>
      <p:grpSpPr>
        <a:xfrm>
          <a:off x="0" y="0"/>
          <a:ext cx="0" cy="0"/>
          <a:chOff x="0" y="0"/>
          <a:chExt cx="0" cy="0"/>
        </a:xfrm>
      </p:grpSpPr>
      <p:sp>
        <p:nvSpPr>
          <p:cNvPr id="355" name="Google Shape;355;p17"/>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3800"/>
              <a:buNone/>
              <a:defRPr/>
            </a:lvl2pPr>
            <a:lvl3pPr lvl="2" rtl="0">
              <a:spcBef>
                <a:spcPts val="0"/>
              </a:spcBef>
              <a:spcAft>
                <a:spcPts val="0"/>
              </a:spcAft>
              <a:buSzPts val="3800"/>
              <a:buNone/>
              <a:defRPr/>
            </a:lvl3pPr>
            <a:lvl4pPr lvl="3" rtl="0">
              <a:spcBef>
                <a:spcPts val="0"/>
              </a:spcBef>
              <a:spcAft>
                <a:spcPts val="0"/>
              </a:spcAft>
              <a:buSzPts val="3800"/>
              <a:buNone/>
              <a:defRPr/>
            </a:lvl4pPr>
            <a:lvl5pPr lvl="4" rtl="0">
              <a:spcBef>
                <a:spcPts val="0"/>
              </a:spcBef>
              <a:spcAft>
                <a:spcPts val="0"/>
              </a:spcAft>
              <a:buSzPts val="3800"/>
              <a:buNone/>
              <a:defRPr/>
            </a:lvl5pPr>
            <a:lvl6pPr lvl="5" rtl="0">
              <a:spcBef>
                <a:spcPts val="0"/>
              </a:spcBef>
              <a:spcAft>
                <a:spcPts val="0"/>
              </a:spcAft>
              <a:buSzPts val="3800"/>
              <a:buNone/>
              <a:defRPr/>
            </a:lvl6pPr>
            <a:lvl7pPr lvl="6" rtl="0">
              <a:spcBef>
                <a:spcPts val="0"/>
              </a:spcBef>
              <a:spcAft>
                <a:spcPts val="0"/>
              </a:spcAft>
              <a:buSzPts val="3800"/>
              <a:buNone/>
              <a:defRPr/>
            </a:lvl7pPr>
            <a:lvl8pPr lvl="7" rtl="0">
              <a:spcBef>
                <a:spcPts val="0"/>
              </a:spcBef>
              <a:spcAft>
                <a:spcPts val="0"/>
              </a:spcAft>
              <a:buSzPts val="3800"/>
              <a:buNone/>
              <a:defRPr/>
            </a:lvl8pPr>
            <a:lvl9pPr lvl="8" rtl="0">
              <a:spcBef>
                <a:spcPts val="0"/>
              </a:spcBef>
              <a:spcAft>
                <a:spcPts val="0"/>
              </a:spcAft>
              <a:buSzPts val="3800"/>
              <a:buNone/>
              <a:defRPr/>
            </a:lvl9pPr>
          </a:lstStyle>
          <a:p>
            <a:endParaRPr/>
          </a:p>
        </p:txBody>
      </p:sp>
      <p:grpSp>
        <p:nvGrpSpPr>
          <p:cNvPr id="357" name="Google Shape;357;p17"/>
          <p:cNvGrpSpPr/>
          <p:nvPr/>
        </p:nvGrpSpPr>
        <p:grpSpPr>
          <a:xfrm>
            <a:off x="534530" y="318395"/>
            <a:ext cx="869503" cy="326870"/>
            <a:chOff x="2881584" y="2807119"/>
            <a:chExt cx="317534" cy="119361"/>
          </a:xfrm>
        </p:grpSpPr>
        <p:sp>
          <p:nvSpPr>
            <p:cNvPr id="358" name="Google Shape;358;p17"/>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7"/>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7"/>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7"/>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7"/>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17"/>
          <p:cNvGrpSpPr/>
          <p:nvPr/>
        </p:nvGrpSpPr>
        <p:grpSpPr>
          <a:xfrm>
            <a:off x="8174841" y="756875"/>
            <a:ext cx="1068660" cy="401780"/>
            <a:chOff x="2881584" y="2807119"/>
            <a:chExt cx="317534" cy="119361"/>
          </a:xfrm>
        </p:grpSpPr>
        <p:sp>
          <p:nvSpPr>
            <p:cNvPr id="365" name="Google Shape;365;p17"/>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17"/>
          <p:cNvGrpSpPr/>
          <p:nvPr/>
        </p:nvGrpSpPr>
        <p:grpSpPr>
          <a:xfrm>
            <a:off x="151908" y="3554585"/>
            <a:ext cx="194923" cy="194923"/>
            <a:chOff x="3414512" y="2592150"/>
            <a:chExt cx="58460" cy="58460"/>
          </a:xfrm>
        </p:grpSpPr>
        <p:sp>
          <p:nvSpPr>
            <p:cNvPr id="372" name="Google Shape;372;p1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17"/>
          <p:cNvGrpSpPr/>
          <p:nvPr/>
        </p:nvGrpSpPr>
        <p:grpSpPr>
          <a:xfrm>
            <a:off x="8864267" y="2708916"/>
            <a:ext cx="194923" cy="194923"/>
            <a:chOff x="3414512" y="2592150"/>
            <a:chExt cx="58460" cy="58460"/>
          </a:xfrm>
        </p:grpSpPr>
        <p:sp>
          <p:nvSpPr>
            <p:cNvPr id="377" name="Google Shape;377;p1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17"/>
          <p:cNvGrpSpPr/>
          <p:nvPr/>
        </p:nvGrpSpPr>
        <p:grpSpPr>
          <a:xfrm>
            <a:off x="4829633" y="4831957"/>
            <a:ext cx="194923" cy="194923"/>
            <a:chOff x="3414512" y="2592150"/>
            <a:chExt cx="58460" cy="58460"/>
          </a:xfrm>
        </p:grpSpPr>
        <p:sp>
          <p:nvSpPr>
            <p:cNvPr id="382" name="Google Shape;382;p17"/>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30"/>
        <p:cNvGrpSpPr/>
        <p:nvPr/>
      </p:nvGrpSpPr>
      <p:grpSpPr>
        <a:xfrm>
          <a:off x="0" y="0"/>
          <a:ext cx="0" cy="0"/>
          <a:chOff x="0" y="0"/>
          <a:chExt cx="0" cy="0"/>
        </a:xfrm>
      </p:grpSpPr>
      <p:sp>
        <p:nvSpPr>
          <p:cNvPr id="1131" name="Google Shape;1131;p43"/>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43"/>
          <p:cNvGrpSpPr/>
          <p:nvPr/>
        </p:nvGrpSpPr>
        <p:grpSpPr>
          <a:xfrm>
            <a:off x="7470258" y="290808"/>
            <a:ext cx="1368797" cy="488384"/>
            <a:chOff x="2892547" y="2631926"/>
            <a:chExt cx="334612" cy="119392"/>
          </a:xfrm>
        </p:grpSpPr>
        <p:sp>
          <p:nvSpPr>
            <p:cNvPr id="1133" name="Google Shape;1133;p43"/>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3"/>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3"/>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3"/>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3"/>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3"/>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3"/>
          <p:cNvGrpSpPr/>
          <p:nvPr/>
        </p:nvGrpSpPr>
        <p:grpSpPr>
          <a:xfrm>
            <a:off x="8644130" y="2065592"/>
            <a:ext cx="194923" cy="194923"/>
            <a:chOff x="3414512" y="2592150"/>
            <a:chExt cx="58460" cy="58460"/>
          </a:xfrm>
        </p:grpSpPr>
        <p:sp>
          <p:nvSpPr>
            <p:cNvPr id="1140" name="Google Shape;1140;p43"/>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3"/>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3"/>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3"/>
          <p:cNvGrpSpPr/>
          <p:nvPr/>
        </p:nvGrpSpPr>
        <p:grpSpPr>
          <a:xfrm rot="8702290">
            <a:off x="6039977" y="4509603"/>
            <a:ext cx="393697" cy="320642"/>
            <a:chOff x="1172345" y="3856132"/>
            <a:chExt cx="228133" cy="185791"/>
          </a:xfrm>
        </p:grpSpPr>
        <p:sp>
          <p:nvSpPr>
            <p:cNvPr id="1145" name="Google Shape;1145;p43"/>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43"/>
          <p:cNvGrpSpPr/>
          <p:nvPr/>
        </p:nvGrpSpPr>
        <p:grpSpPr>
          <a:xfrm rot="-1003184">
            <a:off x="100265" y="1330459"/>
            <a:ext cx="495058" cy="403205"/>
            <a:chOff x="1172345" y="3856132"/>
            <a:chExt cx="228133" cy="185791"/>
          </a:xfrm>
        </p:grpSpPr>
        <p:sp>
          <p:nvSpPr>
            <p:cNvPr id="1154" name="Google Shape;1154;p43"/>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43"/>
          <p:cNvGrpSpPr/>
          <p:nvPr/>
        </p:nvGrpSpPr>
        <p:grpSpPr>
          <a:xfrm>
            <a:off x="364955" y="3985092"/>
            <a:ext cx="194923" cy="194923"/>
            <a:chOff x="3414512" y="2592150"/>
            <a:chExt cx="58460" cy="58460"/>
          </a:xfrm>
        </p:grpSpPr>
        <p:sp>
          <p:nvSpPr>
            <p:cNvPr id="1163" name="Google Shape;1163;p43"/>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3"/>
          <p:cNvGrpSpPr/>
          <p:nvPr/>
        </p:nvGrpSpPr>
        <p:grpSpPr>
          <a:xfrm>
            <a:off x="1852055" y="156642"/>
            <a:ext cx="194923" cy="194923"/>
            <a:chOff x="3414512" y="2592150"/>
            <a:chExt cx="58460" cy="58460"/>
          </a:xfrm>
        </p:grpSpPr>
        <p:sp>
          <p:nvSpPr>
            <p:cNvPr id="1168" name="Google Shape;1168;p43"/>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43"/>
          <p:cNvGrpSpPr/>
          <p:nvPr/>
        </p:nvGrpSpPr>
        <p:grpSpPr>
          <a:xfrm>
            <a:off x="3117680" y="4818299"/>
            <a:ext cx="194923" cy="194923"/>
            <a:chOff x="3414512" y="2592150"/>
            <a:chExt cx="58460" cy="58460"/>
          </a:xfrm>
        </p:grpSpPr>
        <p:sp>
          <p:nvSpPr>
            <p:cNvPr id="1173" name="Google Shape;1173;p43"/>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3"/>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3"/>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3"/>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177"/>
        <p:cNvGrpSpPr/>
        <p:nvPr/>
      </p:nvGrpSpPr>
      <p:grpSpPr>
        <a:xfrm>
          <a:off x="0" y="0"/>
          <a:ext cx="0" cy="0"/>
          <a:chOff x="0" y="0"/>
          <a:chExt cx="0" cy="0"/>
        </a:xfrm>
      </p:grpSpPr>
      <p:sp>
        <p:nvSpPr>
          <p:cNvPr id="1178" name="Google Shape;1178;p44"/>
          <p:cNvSpPr/>
          <p:nvPr/>
        </p:nvSpPr>
        <p:spPr>
          <a:xfrm>
            <a:off x="0" y="0"/>
            <a:ext cx="9144009" cy="5143562"/>
          </a:xfrm>
          <a:custGeom>
            <a:avLst/>
            <a:gdLst/>
            <a:ahLst/>
            <a:cxnLst/>
            <a:rect l="l" t="t" r="r" b="b"/>
            <a:pathLst>
              <a:path w="109437" h="61559" extrusionOk="0">
                <a:moveTo>
                  <a:pt x="107051" y="5554"/>
                </a:moveTo>
                <a:lnTo>
                  <a:pt x="104662" y="5554"/>
                </a:lnTo>
                <a:lnTo>
                  <a:pt x="104662" y="3165"/>
                </a:lnTo>
                <a:lnTo>
                  <a:pt x="107051" y="3165"/>
                </a:lnTo>
                <a:close/>
                <a:moveTo>
                  <a:pt x="107051" y="8092"/>
                </a:moveTo>
                <a:lnTo>
                  <a:pt x="104662" y="8092"/>
                </a:lnTo>
                <a:lnTo>
                  <a:pt x="104662" y="5703"/>
                </a:lnTo>
                <a:lnTo>
                  <a:pt x="107051" y="5703"/>
                </a:lnTo>
                <a:close/>
                <a:moveTo>
                  <a:pt x="107051" y="10629"/>
                </a:moveTo>
                <a:lnTo>
                  <a:pt x="104662" y="10629"/>
                </a:lnTo>
                <a:lnTo>
                  <a:pt x="104662" y="8240"/>
                </a:lnTo>
                <a:lnTo>
                  <a:pt x="107051" y="8240"/>
                </a:lnTo>
                <a:close/>
                <a:moveTo>
                  <a:pt x="107051" y="13166"/>
                </a:moveTo>
                <a:lnTo>
                  <a:pt x="104662" y="13166"/>
                </a:lnTo>
                <a:lnTo>
                  <a:pt x="104662" y="10777"/>
                </a:lnTo>
                <a:lnTo>
                  <a:pt x="107051" y="10777"/>
                </a:lnTo>
                <a:close/>
                <a:moveTo>
                  <a:pt x="107051" y="15704"/>
                </a:moveTo>
                <a:lnTo>
                  <a:pt x="104662" y="15704"/>
                </a:lnTo>
                <a:lnTo>
                  <a:pt x="104662" y="13316"/>
                </a:lnTo>
                <a:lnTo>
                  <a:pt x="107051" y="13316"/>
                </a:lnTo>
                <a:close/>
                <a:moveTo>
                  <a:pt x="107051" y="18242"/>
                </a:moveTo>
                <a:lnTo>
                  <a:pt x="104662" y="18242"/>
                </a:lnTo>
                <a:lnTo>
                  <a:pt x="104662" y="15853"/>
                </a:lnTo>
                <a:lnTo>
                  <a:pt x="107051" y="15853"/>
                </a:lnTo>
                <a:close/>
                <a:moveTo>
                  <a:pt x="107051" y="20778"/>
                </a:moveTo>
                <a:lnTo>
                  <a:pt x="104662" y="20778"/>
                </a:lnTo>
                <a:lnTo>
                  <a:pt x="104662" y="18389"/>
                </a:lnTo>
                <a:lnTo>
                  <a:pt x="107051" y="18389"/>
                </a:lnTo>
                <a:close/>
                <a:moveTo>
                  <a:pt x="107051" y="23316"/>
                </a:moveTo>
                <a:lnTo>
                  <a:pt x="104662" y="23316"/>
                </a:lnTo>
                <a:lnTo>
                  <a:pt x="104662" y="20928"/>
                </a:lnTo>
                <a:lnTo>
                  <a:pt x="107051" y="20928"/>
                </a:lnTo>
                <a:close/>
                <a:moveTo>
                  <a:pt x="107051" y="25854"/>
                </a:moveTo>
                <a:lnTo>
                  <a:pt x="104662" y="25854"/>
                </a:lnTo>
                <a:lnTo>
                  <a:pt x="104662" y="23465"/>
                </a:lnTo>
                <a:lnTo>
                  <a:pt x="107051" y="23465"/>
                </a:lnTo>
                <a:close/>
                <a:moveTo>
                  <a:pt x="107051" y="28391"/>
                </a:moveTo>
                <a:lnTo>
                  <a:pt x="104662" y="28391"/>
                </a:lnTo>
                <a:lnTo>
                  <a:pt x="104662" y="26002"/>
                </a:lnTo>
                <a:lnTo>
                  <a:pt x="107051" y="26002"/>
                </a:lnTo>
                <a:close/>
                <a:moveTo>
                  <a:pt x="107051" y="30928"/>
                </a:moveTo>
                <a:lnTo>
                  <a:pt x="104662" y="30928"/>
                </a:lnTo>
                <a:lnTo>
                  <a:pt x="104662" y="28540"/>
                </a:lnTo>
                <a:lnTo>
                  <a:pt x="107051" y="28540"/>
                </a:lnTo>
                <a:close/>
                <a:moveTo>
                  <a:pt x="107051" y="33466"/>
                </a:moveTo>
                <a:lnTo>
                  <a:pt x="104662" y="33466"/>
                </a:lnTo>
                <a:lnTo>
                  <a:pt x="104662" y="31077"/>
                </a:lnTo>
                <a:lnTo>
                  <a:pt x="107051" y="31077"/>
                </a:lnTo>
                <a:close/>
                <a:moveTo>
                  <a:pt x="107051" y="36003"/>
                </a:moveTo>
                <a:lnTo>
                  <a:pt x="104662" y="36003"/>
                </a:lnTo>
                <a:lnTo>
                  <a:pt x="104662" y="33614"/>
                </a:lnTo>
                <a:lnTo>
                  <a:pt x="107051" y="33614"/>
                </a:lnTo>
                <a:close/>
                <a:moveTo>
                  <a:pt x="107051" y="38540"/>
                </a:moveTo>
                <a:lnTo>
                  <a:pt x="104662" y="38540"/>
                </a:lnTo>
                <a:lnTo>
                  <a:pt x="104662" y="36152"/>
                </a:lnTo>
                <a:lnTo>
                  <a:pt x="107051" y="36152"/>
                </a:lnTo>
                <a:close/>
                <a:moveTo>
                  <a:pt x="107051" y="41079"/>
                </a:moveTo>
                <a:lnTo>
                  <a:pt x="104662" y="41079"/>
                </a:lnTo>
                <a:lnTo>
                  <a:pt x="104662" y="38690"/>
                </a:lnTo>
                <a:lnTo>
                  <a:pt x="107051" y="38690"/>
                </a:lnTo>
                <a:close/>
                <a:moveTo>
                  <a:pt x="107051" y="43616"/>
                </a:moveTo>
                <a:lnTo>
                  <a:pt x="104662" y="43616"/>
                </a:lnTo>
                <a:lnTo>
                  <a:pt x="104662" y="41226"/>
                </a:lnTo>
                <a:lnTo>
                  <a:pt x="107051" y="41226"/>
                </a:lnTo>
                <a:close/>
                <a:moveTo>
                  <a:pt x="107051" y="46152"/>
                </a:moveTo>
                <a:lnTo>
                  <a:pt x="104662" y="46152"/>
                </a:lnTo>
                <a:lnTo>
                  <a:pt x="104662" y="43764"/>
                </a:lnTo>
                <a:lnTo>
                  <a:pt x="107051" y="43764"/>
                </a:lnTo>
                <a:close/>
                <a:moveTo>
                  <a:pt x="107051" y="48691"/>
                </a:moveTo>
                <a:lnTo>
                  <a:pt x="104662" y="48691"/>
                </a:lnTo>
                <a:lnTo>
                  <a:pt x="104662" y="46302"/>
                </a:lnTo>
                <a:lnTo>
                  <a:pt x="107051" y="46302"/>
                </a:lnTo>
                <a:close/>
                <a:moveTo>
                  <a:pt x="107051" y="51228"/>
                </a:moveTo>
                <a:lnTo>
                  <a:pt x="104662" y="51228"/>
                </a:lnTo>
                <a:lnTo>
                  <a:pt x="104662" y="48839"/>
                </a:lnTo>
                <a:lnTo>
                  <a:pt x="107051" y="48839"/>
                </a:lnTo>
                <a:close/>
                <a:moveTo>
                  <a:pt x="107051" y="53765"/>
                </a:moveTo>
                <a:lnTo>
                  <a:pt x="104662" y="53765"/>
                </a:lnTo>
                <a:lnTo>
                  <a:pt x="104662" y="51376"/>
                </a:lnTo>
                <a:lnTo>
                  <a:pt x="107051" y="51376"/>
                </a:lnTo>
                <a:close/>
                <a:moveTo>
                  <a:pt x="107051" y="56303"/>
                </a:moveTo>
                <a:lnTo>
                  <a:pt x="104662" y="56303"/>
                </a:lnTo>
                <a:lnTo>
                  <a:pt x="104662" y="53914"/>
                </a:lnTo>
                <a:lnTo>
                  <a:pt x="107051" y="53914"/>
                </a:lnTo>
                <a:close/>
                <a:moveTo>
                  <a:pt x="107051" y="58840"/>
                </a:moveTo>
                <a:lnTo>
                  <a:pt x="104662" y="58840"/>
                </a:lnTo>
                <a:lnTo>
                  <a:pt x="104662" y="56451"/>
                </a:lnTo>
                <a:lnTo>
                  <a:pt x="107051" y="56451"/>
                </a:lnTo>
                <a:close/>
                <a:moveTo>
                  <a:pt x="104514" y="5554"/>
                </a:moveTo>
                <a:lnTo>
                  <a:pt x="102125" y="5554"/>
                </a:lnTo>
                <a:lnTo>
                  <a:pt x="102125" y="3165"/>
                </a:lnTo>
                <a:lnTo>
                  <a:pt x="104514" y="3165"/>
                </a:lnTo>
                <a:close/>
                <a:moveTo>
                  <a:pt x="104514" y="8092"/>
                </a:moveTo>
                <a:lnTo>
                  <a:pt x="102125" y="8092"/>
                </a:lnTo>
                <a:lnTo>
                  <a:pt x="102125" y="5703"/>
                </a:lnTo>
                <a:lnTo>
                  <a:pt x="104514" y="5703"/>
                </a:lnTo>
                <a:close/>
                <a:moveTo>
                  <a:pt x="104514" y="10629"/>
                </a:moveTo>
                <a:lnTo>
                  <a:pt x="102125" y="10629"/>
                </a:lnTo>
                <a:lnTo>
                  <a:pt x="102125" y="8240"/>
                </a:lnTo>
                <a:lnTo>
                  <a:pt x="104514" y="8240"/>
                </a:lnTo>
                <a:close/>
                <a:moveTo>
                  <a:pt x="104514" y="13166"/>
                </a:moveTo>
                <a:lnTo>
                  <a:pt x="102125" y="13166"/>
                </a:lnTo>
                <a:lnTo>
                  <a:pt x="102125" y="10777"/>
                </a:lnTo>
                <a:lnTo>
                  <a:pt x="104514" y="10777"/>
                </a:lnTo>
                <a:close/>
                <a:moveTo>
                  <a:pt x="104514" y="15704"/>
                </a:moveTo>
                <a:lnTo>
                  <a:pt x="102125" y="15704"/>
                </a:lnTo>
                <a:lnTo>
                  <a:pt x="102125" y="13316"/>
                </a:lnTo>
                <a:lnTo>
                  <a:pt x="104514" y="13316"/>
                </a:lnTo>
                <a:close/>
                <a:moveTo>
                  <a:pt x="104514" y="18242"/>
                </a:moveTo>
                <a:lnTo>
                  <a:pt x="102125" y="18242"/>
                </a:lnTo>
                <a:lnTo>
                  <a:pt x="102125" y="15853"/>
                </a:lnTo>
                <a:lnTo>
                  <a:pt x="104514" y="15853"/>
                </a:lnTo>
                <a:close/>
                <a:moveTo>
                  <a:pt x="104514" y="20778"/>
                </a:moveTo>
                <a:lnTo>
                  <a:pt x="102125" y="20778"/>
                </a:lnTo>
                <a:lnTo>
                  <a:pt x="102125" y="18389"/>
                </a:lnTo>
                <a:lnTo>
                  <a:pt x="104514" y="18389"/>
                </a:lnTo>
                <a:close/>
                <a:moveTo>
                  <a:pt x="104514" y="23316"/>
                </a:moveTo>
                <a:lnTo>
                  <a:pt x="102125" y="23316"/>
                </a:lnTo>
                <a:lnTo>
                  <a:pt x="102125" y="20928"/>
                </a:lnTo>
                <a:lnTo>
                  <a:pt x="104514" y="20928"/>
                </a:lnTo>
                <a:close/>
                <a:moveTo>
                  <a:pt x="104514" y="25854"/>
                </a:moveTo>
                <a:lnTo>
                  <a:pt x="102125" y="25854"/>
                </a:lnTo>
                <a:lnTo>
                  <a:pt x="102125" y="23465"/>
                </a:lnTo>
                <a:lnTo>
                  <a:pt x="104514" y="23465"/>
                </a:lnTo>
                <a:close/>
                <a:moveTo>
                  <a:pt x="104514" y="28391"/>
                </a:moveTo>
                <a:lnTo>
                  <a:pt x="102125" y="28391"/>
                </a:lnTo>
                <a:lnTo>
                  <a:pt x="102125" y="26002"/>
                </a:lnTo>
                <a:lnTo>
                  <a:pt x="104514" y="26002"/>
                </a:lnTo>
                <a:close/>
                <a:moveTo>
                  <a:pt x="104514" y="30928"/>
                </a:moveTo>
                <a:lnTo>
                  <a:pt x="102125" y="30928"/>
                </a:lnTo>
                <a:lnTo>
                  <a:pt x="102125" y="28540"/>
                </a:lnTo>
                <a:lnTo>
                  <a:pt x="104514" y="28540"/>
                </a:lnTo>
                <a:close/>
                <a:moveTo>
                  <a:pt x="104514" y="33466"/>
                </a:moveTo>
                <a:lnTo>
                  <a:pt x="102125" y="33466"/>
                </a:lnTo>
                <a:lnTo>
                  <a:pt x="102125" y="31077"/>
                </a:lnTo>
                <a:lnTo>
                  <a:pt x="104514" y="31077"/>
                </a:lnTo>
                <a:close/>
                <a:moveTo>
                  <a:pt x="104514" y="36003"/>
                </a:moveTo>
                <a:lnTo>
                  <a:pt x="102125" y="36003"/>
                </a:lnTo>
                <a:lnTo>
                  <a:pt x="102125" y="33614"/>
                </a:lnTo>
                <a:lnTo>
                  <a:pt x="104514" y="33614"/>
                </a:lnTo>
                <a:close/>
                <a:moveTo>
                  <a:pt x="104514" y="38540"/>
                </a:moveTo>
                <a:lnTo>
                  <a:pt x="102125" y="38540"/>
                </a:lnTo>
                <a:lnTo>
                  <a:pt x="102125" y="36152"/>
                </a:lnTo>
                <a:lnTo>
                  <a:pt x="104514" y="36152"/>
                </a:lnTo>
                <a:close/>
                <a:moveTo>
                  <a:pt x="104514" y="41079"/>
                </a:moveTo>
                <a:lnTo>
                  <a:pt x="102125" y="41079"/>
                </a:lnTo>
                <a:lnTo>
                  <a:pt x="102125" y="38690"/>
                </a:lnTo>
                <a:lnTo>
                  <a:pt x="104514" y="38690"/>
                </a:lnTo>
                <a:close/>
                <a:moveTo>
                  <a:pt x="104514" y="43616"/>
                </a:moveTo>
                <a:lnTo>
                  <a:pt x="102125" y="43616"/>
                </a:lnTo>
                <a:lnTo>
                  <a:pt x="102125" y="41226"/>
                </a:lnTo>
                <a:lnTo>
                  <a:pt x="104514" y="41226"/>
                </a:lnTo>
                <a:close/>
                <a:moveTo>
                  <a:pt x="104514" y="46152"/>
                </a:moveTo>
                <a:lnTo>
                  <a:pt x="102125" y="46152"/>
                </a:lnTo>
                <a:lnTo>
                  <a:pt x="102125" y="43764"/>
                </a:lnTo>
                <a:lnTo>
                  <a:pt x="104514" y="43764"/>
                </a:lnTo>
                <a:close/>
                <a:moveTo>
                  <a:pt x="104514" y="48691"/>
                </a:moveTo>
                <a:lnTo>
                  <a:pt x="102125" y="48691"/>
                </a:lnTo>
                <a:lnTo>
                  <a:pt x="102125" y="46302"/>
                </a:lnTo>
                <a:lnTo>
                  <a:pt x="104514" y="46302"/>
                </a:lnTo>
                <a:close/>
                <a:moveTo>
                  <a:pt x="104514" y="51228"/>
                </a:moveTo>
                <a:lnTo>
                  <a:pt x="102125" y="51228"/>
                </a:lnTo>
                <a:lnTo>
                  <a:pt x="102125" y="48839"/>
                </a:lnTo>
                <a:lnTo>
                  <a:pt x="104514" y="48839"/>
                </a:lnTo>
                <a:close/>
                <a:moveTo>
                  <a:pt x="104514" y="53765"/>
                </a:moveTo>
                <a:lnTo>
                  <a:pt x="102125" y="53765"/>
                </a:lnTo>
                <a:lnTo>
                  <a:pt x="102125" y="51376"/>
                </a:lnTo>
                <a:lnTo>
                  <a:pt x="104514" y="51376"/>
                </a:lnTo>
                <a:close/>
                <a:moveTo>
                  <a:pt x="104514" y="56303"/>
                </a:moveTo>
                <a:lnTo>
                  <a:pt x="102125" y="56303"/>
                </a:lnTo>
                <a:lnTo>
                  <a:pt x="102125" y="53914"/>
                </a:lnTo>
                <a:lnTo>
                  <a:pt x="104514" y="53914"/>
                </a:lnTo>
                <a:close/>
                <a:moveTo>
                  <a:pt x="104514" y="58840"/>
                </a:moveTo>
                <a:lnTo>
                  <a:pt x="102125" y="58840"/>
                </a:lnTo>
                <a:lnTo>
                  <a:pt x="102125" y="56451"/>
                </a:lnTo>
                <a:lnTo>
                  <a:pt x="104514" y="56451"/>
                </a:lnTo>
                <a:close/>
                <a:moveTo>
                  <a:pt x="101977" y="5554"/>
                </a:moveTo>
                <a:lnTo>
                  <a:pt x="99588" y="5554"/>
                </a:lnTo>
                <a:lnTo>
                  <a:pt x="99588" y="3165"/>
                </a:lnTo>
                <a:lnTo>
                  <a:pt x="101977" y="3165"/>
                </a:lnTo>
                <a:close/>
                <a:moveTo>
                  <a:pt x="101977" y="8092"/>
                </a:moveTo>
                <a:lnTo>
                  <a:pt x="99588" y="8092"/>
                </a:lnTo>
                <a:lnTo>
                  <a:pt x="99588" y="5703"/>
                </a:lnTo>
                <a:lnTo>
                  <a:pt x="101977" y="5703"/>
                </a:lnTo>
                <a:close/>
                <a:moveTo>
                  <a:pt x="101977" y="10629"/>
                </a:moveTo>
                <a:lnTo>
                  <a:pt x="99588" y="10629"/>
                </a:lnTo>
                <a:lnTo>
                  <a:pt x="99588" y="8240"/>
                </a:lnTo>
                <a:lnTo>
                  <a:pt x="101977" y="8240"/>
                </a:lnTo>
                <a:close/>
                <a:moveTo>
                  <a:pt x="101977" y="13166"/>
                </a:moveTo>
                <a:lnTo>
                  <a:pt x="99588" y="13166"/>
                </a:lnTo>
                <a:lnTo>
                  <a:pt x="99588" y="10777"/>
                </a:lnTo>
                <a:lnTo>
                  <a:pt x="101977" y="10777"/>
                </a:lnTo>
                <a:close/>
                <a:moveTo>
                  <a:pt x="101977" y="15704"/>
                </a:moveTo>
                <a:lnTo>
                  <a:pt x="99588" y="15704"/>
                </a:lnTo>
                <a:lnTo>
                  <a:pt x="99588" y="13316"/>
                </a:lnTo>
                <a:lnTo>
                  <a:pt x="101977" y="13316"/>
                </a:lnTo>
                <a:close/>
                <a:moveTo>
                  <a:pt x="101977" y="18242"/>
                </a:moveTo>
                <a:lnTo>
                  <a:pt x="99588" y="18242"/>
                </a:lnTo>
                <a:lnTo>
                  <a:pt x="99588" y="15853"/>
                </a:lnTo>
                <a:lnTo>
                  <a:pt x="101977" y="15853"/>
                </a:lnTo>
                <a:close/>
                <a:moveTo>
                  <a:pt x="101977" y="20778"/>
                </a:moveTo>
                <a:lnTo>
                  <a:pt x="99588" y="20778"/>
                </a:lnTo>
                <a:lnTo>
                  <a:pt x="99588" y="18389"/>
                </a:lnTo>
                <a:lnTo>
                  <a:pt x="101977" y="18389"/>
                </a:lnTo>
                <a:close/>
                <a:moveTo>
                  <a:pt x="101977" y="23316"/>
                </a:moveTo>
                <a:lnTo>
                  <a:pt x="99588" y="23316"/>
                </a:lnTo>
                <a:lnTo>
                  <a:pt x="99588" y="20928"/>
                </a:lnTo>
                <a:lnTo>
                  <a:pt x="101977" y="20928"/>
                </a:lnTo>
                <a:close/>
                <a:moveTo>
                  <a:pt x="101977" y="25854"/>
                </a:moveTo>
                <a:lnTo>
                  <a:pt x="99588" y="25854"/>
                </a:lnTo>
                <a:lnTo>
                  <a:pt x="99588" y="23465"/>
                </a:lnTo>
                <a:lnTo>
                  <a:pt x="101977" y="23465"/>
                </a:lnTo>
                <a:close/>
                <a:moveTo>
                  <a:pt x="101977" y="28391"/>
                </a:moveTo>
                <a:lnTo>
                  <a:pt x="99588" y="28391"/>
                </a:lnTo>
                <a:lnTo>
                  <a:pt x="99588" y="26002"/>
                </a:lnTo>
                <a:lnTo>
                  <a:pt x="101977" y="26002"/>
                </a:lnTo>
                <a:close/>
                <a:moveTo>
                  <a:pt x="101977" y="30928"/>
                </a:moveTo>
                <a:lnTo>
                  <a:pt x="99588" y="30928"/>
                </a:lnTo>
                <a:lnTo>
                  <a:pt x="99588" y="28540"/>
                </a:lnTo>
                <a:lnTo>
                  <a:pt x="101977" y="28540"/>
                </a:lnTo>
                <a:close/>
                <a:moveTo>
                  <a:pt x="101977" y="33466"/>
                </a:moveTo>
                <a:lnTo>
                  <a:pt x="99588" y="33466"/>
                </a:lnTo>
                <a:lnTo>
                  <a:pt x="99588" y="31077"/>
                </a:lnTo>
                <a:lnTo>
                  <a:pt x="101977" y="31077"/>
                </a:lnTo>
                <a:close/>
                <a:moveTo>
                  <a:pt x="101977" y="36003"/>
                </a:moveTo>
                <a:lnTo>
                  <a:pt x="99588" y="36003"/>
                </a:lnTo>
                <a:lnTo>
                  <a:pt x="99588" y="33614"/>
                </a:lnTo>
                <a:lnTo>
                  <a:pt x="101977" y="33614"/>
                </a:lnTo>
                <a:close/>
                <a:moveTo>
                  <a:pt x="101977" y="38540"/>
                </a:moveTo>
                <a:lnTo>
                  <a:pt x="99588" y="38540"/>
                </a:lnTo>
                <a:lnTo>
                  <a:pt x="99588" y="36152"/>
                </a:lnTo>
                <a:lnTo>
                  <a:pt x="101977" y="36152"/>
                </a:lnTo>
                <a:close/>
                <a:moveTo>
                  <a:pt x="101977" y="41079"/>
                </a:moveTo>
                <a:lnTo>
                  <a:pt x="99588" y="41079"/>
                </a:lnTo>
                <a:lnTo>
                  <a:pt x="99588" y="38690"/>
                </a:lnTo>
                <a:lnTo>
                  <a:pt x="101977" y="38690"/>
                </a:lnTo>
                <a:close/>
                <a:moveTo>
                  <a:pt x="101977" y="43616"/>
                </a:moveTo>
                <a:lnTo>
                  <a:pt x="99588" y="43616"/>
                </a:lnTo>
                <a:lnTo>
                  <a:pt x="99588" y="41226"/>
                </a:lnTo>
                <a:lnTo>
                  <a:pt x="101977" y="41226"/>
                </a:lnTo>
                <a:close/>
                <a:moveTo>
                  <a:pt x="101977" y="46152"/>
                </a:moveTo>
                <a:lnTo>
                  <a:pt x="99588" y="46152"/>
                </a:lnTo>
                <a:lnTo>
                  <a:pt x="99588" y="43764"/>
                </a:lnTo>
                <a:lnTo>
                  <a:pt x="101977" y="43764"/>
                </a:lnTo>
                <a:close/>
                <a:moveTo>
                  <a:pt x="101977" y="48691"/>
                </a:moveTo>
                <a:lnTo>
                  <a:pt x="99588" y="48691"/>
                </a:lnTo>
                <a:lnTo>
                  <a:pt x="99588" y="46302"/>
                </a:lnTo>
                <a:lnTo>
                  <a:pt x="101977" y="46302"/>
                </a:lnTo>
                <a:close/>
                <a:moveTo>
                  <a:pt x="101977" y="51228"/>
                </a:moveTo>
                <a:lnTo>
                  <a:pt x="99588" y="51228"/>
                </a:lnTo>
                <a:lnTo>
                  <a:pt x="99588" y="48839"/>
                </a:lnTo>
                <a:lnTo>
                  <a:pt x="101977" y="48839"/>
                </a:lnTo>
                <a:close/>
                <a:moveTo>
                  <a:pt x="101977" y="53765"/>
                </a:moveTo>
                <a:lnTo>
                  <a:pt x="99588" y="53765"/>
                </a:lnTo>
                <a:lnTo>
                  <a:pt x="99588" y="51376"/>
                </a:lnTo>
                <a:lnTo>
                  <a:pt x="101977" y="51376"/>
                </a:lnTo>
                <a:close/>
                <a:moveTo>
                  <a:pt x="101977" y="56303"/>
                </a:moveTo>
                <a:lnTo>
                  <a:pt x="99588" y="56303"/>
                </a:lnTo>
                <a:lnTo>
                  <a:pt x="99588" y="53914"/>
                </a:lnTo>
                <a:lnTo>
                  <a:pt x="101977" y="53914"/>
                </a:lnTo>
                <a:close/>
                <a:moveTo>
                  <a:pt x="101977" y="58840"/>
                </a:moveTo>
                <a:lnTo>
                  <a:pt x="99588" y="58840"/>
                </a:lnTo>
                <a:lnTo>
                  <a:pt x="99588" y="56451"/>
                </a:lnTo>
                <a:lnTo>
                  <a:pt x="101977" y="56451"/>
                </a:lnTo>
                <a:close/>
                <a:moveTo>
                  <a:pt x="99439" y="5554"/>
                </a:moveTo>
                <a:lnTo>
                  <a:pt x="97050" y="5554"/>
                </a:lnTo>
                <a:lnTo>
                  <a:pt x="97050" y="3165"/>
                </a:lnTo>
                <a:lnTo>
                  <a:pt x="99439" y="3165"/>
                </a:lnTo>
                <a:close/>
                <a:moveTo>
                  <a:pt x="99439" y="8092"/>
                </a:moveTo>
                <a:lnTo>
                  <a:pt x="97050" y="8092"/>
                </a:lnTo>
                <a:lnTo>
                  <a:pt x="97050" y="5703"/>
                </a:lnTo>
                <a:lnTo>
                  <a:pt x="99439" y="5703"/>
                </a:lnTo>
                <a:close/>
                <a:moveTo>
                  <a:pt x="99439" y="10629"/>
                </a:moveTo>
                <a:lnTo>
                  <a:pt x="97050" y="10629"/>
                </a:lnTo>
                <a:lnTo>
                  <a:pt x="97050" y="8240"/>
                </a:lnTo>
                <a:lnTo>
                  <a:pt x="99439" y="8240"/>
                </a:lnTo>
                <a:close/>
                <a:moveTo>
                  <a:pt x="99439" y="13166"/>
                </a:moveTo>
                <a:lnTo>
                  <a:pt x="97050" y="13166"/>
                </a:lnTo>
                <a:lnTo>
                  <a:pt x="97050" y="10777"/>
                </a:lnTo>
                <a:lnTo>
                  <a:pt x="99439" y="10777"/>
                </a:lnTo>
                <a:close/>
                <a:moveTo>
                  <a:pt x="99439" y="15704"/>
                </a:moveTo>
                <a:lnTo>
                  <a:pt x="97050" y="15704"/>
                </a:lnTo>
                <a:lnTo>
                  <a:pt x="97050" y="13316"/>
                </a:lnTo>
                <a:lnTo>
                  <a:pt x="99439" y="13316"/>
                </a:lnTo>
                <a:close/>
                <a:moveTo>
                  <a:pt x="99439" y="18242"/>
                </a:moveTo>
                <a:lnTo>
                  <a:pt x="97050" y="18242"/>
                </a:lnTo>
                <a:lnTo>
                  <a:pt x="97050" y="15853"/>
                </a:lnTo>
                <a:lnTo>
                  <a:pt x="99439" y="15853"/>
                </a:lnTo>
                <a:close/>
                <a:moveTo>
                  <a:pt x="99439" y="20778"/>
                </a:moveTo>
                <a:lnTo>
                  <a:pt x="97050" y="20778"/>
                </a:lnTo>
                <a:lnTo>
                  <a:pt x="97050" y="18389"/>
                </a:lnTo>
                <a:lnTo>
                  <a:pt x="99439" y="18389"/>
                </a:lnTo>
                <a:close/>
                <a:moveTo>
                  <a:pt x="99439" y="23316"/>
                </a:moveTo>
                <a:lnTo>
                  <a:pt x="97050" y="23316"/>
                </a:lnTo>
                <a:lnTo>
                  <a:pt x="97050" y="20928"/>
                </a:lnTo>
                <a:lnTo>
                  <a:pt x="99439" y="20928"/>
                </a:lnTo>
                <a:close/>
                <a:moveTo>
                  <a:pt x="99439" y="25854"/>
                </a:moveTo>
                <a:lnTo>
                  <a:pt x="97050" y="25854"/>
                </a:lnTo>
                <a:lnTo>
                  <a:pt x="97050" y="23465"/>
                </a:lnTo>
                <a:lnTo>
                  <a:pt x="99439" y="23465"/>
                </a:lnTo>
                <a:close/>
                <a:moveTo>
                  <a:pt x="99439" y="28391"/>
                </a:moveTo>
                <a:lnTo>
                  <a:pt x="97050" y="28391"/>
                </a:lnTo>
                <a:lnTo>
                  <a:pt x="97050" y="26002"/>
                </a:lnTo>
                <a:lnTo>
                  <a:pt x="99439" y="26002"/>
                </a:lnTo>
                <a:close/>
                <a:moveTo>
                  <a:pt x="99439" y="30928"/>
                </a:moveTo>
                <a:lnTo>
                  <a:pt x="97050" y="30928"/>
                </a:lnTo>
                <a:lnTo>
                  <a:pt x="97050" y="28540"/>
                </a:lnTo>
                <a:lnTo>
                  <a:pt x="99439" y="28540"/>
                </a:lnTo>
                <a:close/>
                <a:moveTo>
                  <a:pt x="99439" y="33466"/>
                </a:moveTo>
                <a:lnTo>
                  <a:pt x="97050" y="33466"/>
                </a:lnTo>
                <a:lnTo>
                  <a:pt x="97050" y="31077"/>
                </a:lnTo>
                <a:lnTo>
                  <a:pt x="99439" y="31077"/>
                </a:lnTo>
                <a:close/>
                <a:moveTo>
                  <a:pt x="99439" y="36003"/>
                </a:moveTo>
                <a:lnTo>
                  <a:pt x="97050" y="36003"/>
                </a:lnTo>
                <a:lnTo>
                  <a:pt x="97050" y="33614"/>
                </a:lnTo>
                <a:lnTo>
                  <a:pt x="99439" y="33614"/>
                </a:lnTo>
                <a:close/>
                <a:moveTo>
                  <a:pt x="99439" y="38540"/>
                </a:moveTo>
                <a:lnTo>
                  <a:pt x="97050" y="38540"/>
                </a:lnTo>
                <a:lnTo>
                  <a:pt x="97050" y="36152"/>
                </a:lnTo>
                <a:lnTo>
                  <a:pt x="99439" y="36152"/>
                </a:lnTo>
                <a:close/>
                <a:moveTo>
                  <a:pt x="99439" y="41079"/>
                </a:moveTo>
                <a:lnTo>
                  <a:pt x="97050" y="41079"/>
                </a:lnTo>
                <a:lnTo>
                  <a:pt x="97050" y="38690"/>
                </a:lnTo>
                <a:lnTo>
                  <a:pt x="99439" y="38690"/>
                </a:lnTo>
                <a:close/>
                <a:moveTo>
                  <a:pt x="99439" y="43616"/>
                </a:moveTo>
                <a:lnTo>
                  <a:pt x="97050" y="43616"/>
                </a:lnTo>
                <a:lnTo>
                  <a:pt x="97050" y="41226"/>
                </a:lnTo>
                <a:lnTo>
                  <a:pt x="99439" y="41226"/>
                </a:lnTo>
                <a:close/>
                <a:moveTo>
                  <a:pt x="99439" y="46152"/>
                </a:moveTo>
                <a:lnTo>
                  <a:pt x="97050" y="46152"/>
                </a:lnTo>
                <a:lnTo>
                  <a:pt x="97050" y="43764"/>
                </a:lnTo>
                <a:lnTo>
                  <a:pt x="99439" y="43764"/>
                </a:lnTo>
                <a:close/>
                <a:moveTo>
                  <a:pt x="99439" y="48691"/>
                </a:moveTo>
                <a:lnTo>
                  <a:pt x="97050" y="48691"/>
                </a:lnTo>
                <a:lnTo>
                  <a:pt x="97050" y="46302"/>
                </a:lnTo>
                <a:lnTo>
                  <a:pt x="99439" y="46302"/>
                </a:lnTo>
                <a:close/>
                <a:moveTo>
                  <a:pt x="99439" y="51228"/>
                </a:moveTo>
                <a:lnTo>
                  <a:pt x="97050" y="51228"/>
                </a:lnTo>
                <a:lnTo>
                  <a:pt x="97050" y="48839"/>
                </a:lnTo>
                <a:lnTo>
                  <a:pt x="99439" y="48839"/>
                </a:lnTo>
                <a:close/>
                <a:moveTo>
                  <a:pt x="99439" y="53765"/>
                </a:moveTo>
                <a:lnTo>
                  <a:pt x="97050" y="53765"/>
                </a:lnTo>
                <a:lnTo>
                  <a:pt x="97050" y="51376"/>
                </a:lnTo>
                <a:lnTo>
                  <a:pt x="99439" y="51376"/>
                </a:lnTo>
                <a:close/>
                <a:moveTo>
                  <a:pt x="99439" y="56303"/>
                </a:moveTo>
                <a:lnTo>
                  <a:pt x="97050" y="56303"/>
                </a:lnTo>
                <a:lnTo>
                  <a:pt x="97050" y="53914"/>
                </a:lnTo>
                <a:lnTo>
                  <a:pt x="99439" y="53914"/>
                </a:lnTo>
                <a:close/>
                <a:moveTo>
                  <a:pt x="99439" y="58840"/>
                </a:moveTo>
                <a:lnTo>
                  <a:pt x="97050" y="58840"/>
                </a:lnTo>
                <a:lnTo>
                  <a:pt x="97050" y="56451"/>
                </a:lnTo>
                <a:lnTo>
                  <a:pt x="99439" y="56451"/>
                </a:lnTo>
                <a:close/>
                <a:moveTo>
                  <a:pt x="96901" y="5554"/>
                </a:moveTo>
                <a:lnTo>
                  <a:pt x="94513" y="5554"/>
                </a:lnTo>
                <a:lnTo>
                  <a:pt x="94513" y="3165"/>
                </a:lnTo>
                <a:lnTo>
                  <a:pt x="96901" y="3165"/>
                </a:lnTo>
                <a:close/>
                <a:moveTo>
                  <a:pt x="96901" y="8092"/>
                </a:moveTo>
                <a:lnTo>
                  <a:pt x="94513" y="8092"/>
                </a:lnTo>
                <a:lnTo>
                  <a:pt x="94513" y="5703"/>
                </a:lnTo>
                <a:lnTo>
                  <a:pt x="96901" y="5703"/>
                </a:lnTo>
                <a:close/>
                <a:moveTo>
                  <a:pt x="96901" y="10629"/>
                </a:moveTo>
                <a:lnTo>
                  <a:pt x="94513" y="10629"/>
                </a:lnTo>
                <a:lnTo>
                  <a:pt x="94513" y="8240"/>
                </a:lnTo>
                <a:lnTo>
                  <a:pt x="96901" y="8240"/>
                </a:lnTo>
                <a:close/>
                <a:moveTo>
                  <a:pt x="96901" y="13166"/>
                </a:moveTo>
                <a:lnTo>
                  <a:pt x="94513" y="13166"/>
                </a:lnTo>
                <a:lnTo>
                  <a:pt x="94513" y="10777"/>
                </a:lnTo>
                <a:lnTo>
                  <a:pt x="96901" y="10777"/>
                </a:lnTo>
                <a:close/>
                <a:moveTo>
                  <a:pt x="96901" y="15704"/>
                </a:moveTo>
                <a:lnTo>
                  <a:pt x="94513" y="15704"/>
                </a:lnTo>
                <a:lnTo>
                  <a:pt x="94513" y="13316"/>
                </a:lnTo>
                <a:lnTo>
                  <a:pt x="96901" y="13316"/>
                </a:lnTo>
                <a:close/>
                <a:moveTo>
                  <a:pt x="96901" y="18242"/>
                </a:moveTo>
                <a:lnTo>
                  <a:pt x="94513" y="18242"/>
                </a:lnTo>
                <a:lnTo>
                  <a:pt x="94513" y="15853"/>
                </a:lnTo>
                <a:lnTo>
                  <a:pt x="96901" y="15853"/>
                </a:lnTo>
                <a:close/>
                <a:moveTo>
                  <a:pt x="96901" y="20778"/>
                </a:moveTo>
                <a:lnTo>
                  <a:pt x="94513" y="20778"/>
                </a:lnTo>
                <a:lnTo>
                  <a:pt x="94513" y="18389"/>
                </a:lnTo>
                <a:lnTo>
                  <a:pt x="96901" y="18389"/>
                </a:lnTo>
                <a:close/>
                <a:moveTo>
                  <a:pt x="96901" y="23316"/>
                </a:moveTo>
                <a:lnTo>
                  <a:pt x="94513" y="23316"/>
                </a:lnTo>
                <a:lnTo>
                  <a:pt x="94513" y="20928"/>
                </a:lnTo>
                <a:lnTo>
                  <a:pt x="96901" y="20928"/>
                </a:lnTo>
                <a:close/>
                <a:moveTo>
                  <a:pt x="96901" y="25854"/>
                </a:moveTo>
                <a:lnTo>
                  <a:pt x="94513" y="25854"/>
                </a:lnTo>
                <a:lnTo>
                  <a:pt x="94513" y="23465"/>
                </a:lnTo>
                <a:lnTo>
                  <a:pt x="96901" y="23465"/>
                </a:lnTo>
                <a:close/>
                <a:moveTo>
                  <a:pt x="96901" y="28391"/>
                </a:moveTo>
                <a:lnTo>
                  <a:pt x="94513" y="28391"/>
                </a:lnTo>
                <a:lnTo>
                  <a:pt x="94513" y="26002"/>
                </a:lnTo>
                <a:lnTo>
                  <a:pt x="96901" y="26002"/>
                </a:lnTo>
                <a:close/>
                <a:moveTo>
                  <a:pt x="96901" y="30928"/>
                </a:moveTo>
                <a:lnTo>
                  <a:pt x="94513" y="30928"/>
                </a:lnTo>
                <a:lnTo>
                  <a:pt x="94513" y="28540"/>
                </a:lnTo>
                <a:lnTo>
                  <a:pt x="96901" y="28540"/>
                </a:lnTo>
                <a:close/>
                <a:moveTo>
                  <a:pt x="96901" y="33466"/>
                </a:moveTo>
                <a:lnTo>
                  <a:pt x="94513" y="33466"/>
                </a:lnTo>
                <a:lnTo>
                  <a:pt x="94513" y="31077"/>
                </a:lnTo>
                <a:lnTo>
                  <a:pt x="96901" y="31077"/>
                </a:lnTo>
                <a:close/>
                <a:moveTo>
                  <a:pt x="96901" y="36003"/>
                </a:moveTo>
                <a:lnTo>
                  <a:pt x="94513" y="36003"/>
                </a:lnTo>
                <a:lnTo>
                  <a:pt x="94513" y="33614"/>
                </a:lnTo>
                <a:lnTo>
                  <a:pt x="96901" y="33614"/>
                </a:lnTo>
                <a:close/>
                <a:moveTo>
                  <a:pt x="96901" y="38540"/>
                </a:moveTo>
                <a:lnTo>
                  <a:pt x="94513" y="38540"/>
                </a:lnTo>
                <a:lnTo>
                  <a:pt x="94513" y="36152"/>
                </a:lnTo>
                <a:lnTo>
                  <a:pt x="96901" y="36152"/>
                </a:lnTo>
                <a:close/>
                <a:moveTo>
                  <a:pt x="96901" y="41079"/>
                </a:moveTo>
                <a:lnTo>
                  <a:pt x="94513" y="41079"/>
                </a:lnTo>
                <a:lnTo>
                  <a:pt x="94513" y="38690"/>
                </a:lnTo>
                <a:lnTo>
                  <a:pt x="96901" y="38690"/>
                </a:lnTo>
                <a:close/>
                <a:moveTo>
                  <a:pt x="96901" y="43616"/>
                </a:moveTo>
                <a:lnTo>
                  <a:pt x="94513" y="43616"/>
                </a:lnTo>
                <a:lnTo>
                  <a:pt x="94513" y="41226"/>
                </a:lnTo>
                <a:lnTo>
                  <a:pt x="96901" y="41226"/>
                </a:lnTo>
                <a:close/>
                <a:moveTo>
                  <a:pt x="96901" y="46152"/>
                </a:moveTo>
                <a:lnTo>
                  <a:pt x="94513" y="46152"/>
                </a:lnTo>
                <a:lnTo>
                  <a:pt x="94513" y="43764"/>
                </a:lnTo>
                <a:lnTo>
                  <a:pt x="96901" y="43764"/>
                </a:lnTo>
                <a:close/>
                <a:moveTo>
                  <a:pt x="96901" y="48691"/>
                </a:moveTo>
                <a:lnTo>
                  <a:pt x="94513" y="48691"/>
                </a:lnTo>
                <a:lnTo>
                  <a:pt x="94513" y="46302"/>
                </a:lnTo>
                <a:lnTo>
                  <a:pt x="96901" y="46302"/>
                </a:lnTo>
                <a:close/>
                <a:moveTo>
                  <a:pt x="96901" y="51228"/>
                </a:moveTo>
                <a:lnTo>
                  <a:pt x="94513" y="51228"/>
                </a:lnTo>
                <a:lnTo>
                  <a:pt x="94513" y="48839"/>
                </a:lnTo>
                <a:lnTo>
                  <a:pt x="96901" y="48839"/>
                </a:lnTo>
                <a:close/>
                <a:moveTo>
                  <a:pt x="96901" y="53765"/>
                </a:moveTo>
                <a:lnTo>
                  <a:pt x="94513" y="53765"/>
                </a:lnTo>
                <a:lnTo>
                  <a:pt x="94513" y="51376"/>
                </a:lnTo>
                <a:lnTo>
                  <a:pt x="96901" y="51376"/>
                </a:lnTo>
                <a:close/>
                <a:moveTo>
                  <a:pt x="96901" y="56303"/>
                </a:moveTo>
                <a:lnTo>
                  <a:pt x="94513" y="56303"/>
                </a:lnTo>
                <a:lnTo>
                  <a:pt x="94513" y="53914"/>
                </a:lnTo>
                <a:lnTo>
                  <a:pt x="96901" y="53914"/>
                </a:lnTo>
                <a:close/>
                <a:moveTo>
                  <a:pt x="96901" y="58840"/>
                </a:moveTo>
                <a:lnTo>
                  <a:pt x="94513" y="58840"/>
                </a:lnTo>
                <a:lnTo>
                  <a:pt x="94513" y="56451"/>
                </a:lnTo>
                <a:lnTo>
                  <a:pt x="96901" y="56451"/>
                </a:lnTo>
                <a:close/>
                <a:moveTo>
                  <a:pt x="94364" y="5554"/>
                </a:moveTo>
                <a:lnTo>
                  <a:pt x="91975" y="5554"/>
                </a:lnTo>
                <a:lnTo>
                  <a:pt x="91975" y="3165"/>
                </a:lnTo>
                <a:lnTo>
                  <a:pt x="94364" y="3165"/>
                </a:lnTo>
                <a:close/>
                <a:moveTo>
                  <a:pt x="94364" y="8092"/>
                </a:moveTo>
                <a:lnTo>
                  <a:pt x="91975" y="8092"/>
                </a:lnTo>
                <a:lnTo>
                  <a:pt x="91975" y="5703"/>
                </a:lnTo>
                <a:lnTo>
                  <a:pt x="94364" y="5703"/>
                </a:lnTo>
                <a:close/>
                <a:moveTo>
                  <a:pt x="94364" y="10629"/>
                </a:moveTo>
                <a:lnTo>
                  <a:pt x="91975" y="10629"/>
                </a:lnTo>
                <a:lnTo>
                  <a:pt x="91975" y="8240"/>
                </a:lnTo>
                <a:lnTo>
                  <a:pt x="94364" y="8240"/>
                </a:lnTo>
                <a:close/>
                <a:moveTo>
                  <a:pt x="94364" y="13166"/>
                </a:moveTo>
                <a:lnTo>
                  <a:pt x="91975" y="13166"/>
                </a:lnTo>
                <a:lnTo>
                  <a:pt x="91975" y="10777"/>
                </a:lnTo>
                <a:lnTo>
                  <a:pt x="94364" y="10777"/>
                </a:lnTo>
                <a:close/>
                <a:moveTo>
                  <a:pt x="94364" y="15704"/>
                </a:moveTo>
                <a:lnTo>
                  <a:pt x="91975" y="15704"/>
                </a:lnTo>
                <a:lnTo>
                  <a:pt x="91975" y="13316"/>
                </a:lnTo>
                <a:lnTo>
                  <a:pt x="94364" y="13316"/>
                </a:lnTo>
                <a:close/>
                <a:moveTo>
                  <a:pt x="94364" y="18242"/>
                </a:moveTo>
                <a:lnTo>
                  <a:pt x="91975" y="18242"/>
                </a:lnTo>
                <a:lnTo>
                  <a:pt x="91975" y="15853"/>
                </a:lnTo>
                <a:lnTo>
                  <a:pt x="94364" y="15853"/>
                </a:lnTo>
                <a:close/>
                <a:moveTo>
                  <a:pt x="94364" y="20778"/>
                </a:moveTo>
                <a:lnTo>
                  <a:pt x="91975" y="20778"/>
                </a:lnTo>
                <a:lnTo>
                  <a:pt x="91975" y="18389"/>
                </a:lnTo>
                <a:lnTo>
                  <a:pt x="94364" y="18389"/>
                </a:lnTo>
                <a:close/>
                <a:moveTo>
                  <a:pt x="94364" y="23316"/>
                </a:moveTo>
                <a:lnTo>
                  <a:pt x="91975" y="23316"/>
                </a:lnTo>
                <a:lnTo>
                  <a:pt x="91975" y="20928"/>
                </a:lnTo>
                <a:lnTo>
                  <a:pt x="94364" y="20928"/>
                </a:lnTo>
                <a:close/>
                <a:moveTo>
                  <a:pt x="94364" y="25854"/>
                </a:moveTo>
                <a:lnTo>
                  <a:pt x="91975" y="25854"/>
                </a:lnTo>
                <a:lnTo>
                  <a:pt x="91975" y="23465"/>
                </a:lnTo>
                <a:lnTo>
                  <a:pt x="94364" y="23465"/>
                </a:lnTo>
                <a:close/>
                <a:moveTo>
                  <a:pt x="94364" y="28391"/>
                </a:moveTo>
                <a:lnTo>
                  <a:pt x="91975" y="28391"/>
                </a:lnTo>
                <a:lnTo>
                  <a:pt x="91975" y="26002"/>
                </a:lnTo>
                <a:lnTo>
                  <a:pt x="94364" y="26002"/>
                </a:lnTo>
                <a:close/>
                <a:moveTo>
                  <a:pt x="94364" y="30928"/>
                </a:moveTo>
                <a:lnTo>
                  <a:pt x="91975" y="30928"/>
                </a:lnTo>
                <a:lnTo>
                  <a:pt x="91975" y="28540"/>
                </a:lnTo>
                <a:lnTo>
                  <a:pt x="94364" y="28540"/>
                </a:lnTo>
                <a:close/>
                <a:moveTo>
                  <a:pt x="94364" y="33466"/>
                </a:moveTo>
                <a:lnTo>
                  <a:pt x="91975" y="33466"/>
                </a:lnTo>
                <a:lnTo>
                  <a:pt x="91975" y="31077"/>
                </a:lnTo>
                <a:lnTo>
                  <a:pt x="94364" y="31077"/>
                </a:lnTo>
                <a:close/>
                <a:moveTo>
                  <a:pt x="94364" y="36003"/>
                </a:moveTo>
                <a:lnTo>
                  <a:pt x="91975" y="36003"/>
                </a:lnTo>
                <a:lnTo>
                  <a:pt x="91975" y="33614"/>
                </a:lnTo>
                <a:lnTo>
                  <a:pt x="94364" y="33614"/>
                </a:lnTo>
                <a:close/>
                <a:moveTo>
                  <a:pt x="94364" y="38540"/>
                </a:moveTo>
                <a:lnTo>
                  <a:pt x="91975" y="38540"/>
                </a:lnTo>
                <a:lnTo>
                  <a:pt x="91975" y="36152"/>
                </a:lnTo>
                <a:lnTo>
                  <a:pt x="94364" y="36152"/>
                </a:lnTo>
                <a:close/>
                <a:moveTo>
                  <a:pt x="94364" y="41079"/>
                </a:moveTo>
                <a:lnTo>
                  <a:pt x="91975" y="41079"/>
                </a:lnTo>
                <a:lnTo>
                  <a:pt x="91975" y="38690"/>
                </a:lnTo>
                <a:lnTo>
                  <a:pt x="94364" y="38690"/>
                </a:lnTo>
                <a:close/>
                <a:moveTo>
                  <a:pt x="94364" y="43616"/>
                </a:moveTo>
                <a:lnTo>
                  <a:pt x="91975" y="43616"/>
                </a:lnTo>
                <a:lnTo>
                  <a:pt x="91975" y="41226"/>
                </a:lnTo>
                <a:lnTo>
                  <a:pt x="94364" y="41226"/>
                </a:lnTo>
                <a:close/>
                <a:moveTo>
                  <a:pt x="94364" y="46152"/>
                </a:moveTo>
                <a:lnTo>
                  <a:pt x="91975" y="46152"/>
                </a:lnTo>
                <a:lnTo>
                  <a:pt x="91975" y="43764"/>
                </a:lnTo>
                <a:lnTo>
                  <a:pt x="94364" y="43764"/>
                </a:lnTo>
                <a:close/>
                <a:moveTo>
                  <a:pt x="94364" y="48691"/>
                </a:moveTo>
                <a:lnTo>
                  <a:pt x="91975" y="48691"/>
                </a:lnTo>
                <a:lnTo>
                  <a:pt x="91975" y="46302"/>
                </a:lnTo>
                <a:lnTo>
                  <a:pt x="94364" y="46302"/>
                </a:lnTo>
                <a:close/>
                <a:moveTo>
                  <a:pt x="94364" y="51228"/>
                </a:moveTo>
                <a:lnTo>
                  <a:pt x="91975" y="51228"/>
                </a:lnTo>
                <a:lnTo>
                  <a:pt x="91975" y="48839"/>
                </a:lnTo>
                <a:lnTo>
                  <a:pt x="94364" y="48839"/>
                </a:lnTo>
                <a:close/>
                <a:moveTo>
                  <a:pt x="94364" y="53765"/>
                </a:moveTo>
                <a:lnTo>
                  <a:pt x="91975" y="53765"/>
                </a:lnTo>
                <a:lnTo>
                  <a:pt x="91975" y="51376"/>
                </a:lnTo>
                <a:lnTo>
                  <a:pt x="94364" y="51376"/>
                </a:lnTo>
                <a:close/>
                <a:moveTo>
                  <a:pt x="94364" y="56303"/>
                </a:moveTo>
                <a:lnTo>
                  <a:pt x="91975" y="56303"/>
                </a:lnTo>
                <a:lnTo>
                  <a:pt x="91975" y="53914"/>
                </a:lnTo>
                <a:lnTo>
                  <a:pt x="94364" y="53914"/>
                </a:lnTo>
                <a:close/>
                <a:moveTo>
                  <a:pt x="94364" y="58840"/>
                </a:moveTo>
                <a:lnTo>
                  <a:pt x="91975" y="58840"/>
                </a:lnTo>
                <a:lnTo>
                  <a:pt x="91975" y="56451"/>
                </a:lnTo>
                <a:lnTo>
                  <a:pt x="94364" y="56451"/>
                </a:lnTo>
                <a:close/>
                <a:moveTo>
                  <a:pt x="91826" y="5554"/>
                </a:moveTo>
                <a:lnTo>
                  <a:pt x="89438" y="5554"/>
                </a:lnTo>
                <a:lnTo>
                  <a:pt x="89438" y="3165"/>
                </a:lnTo>
                <a:lnTo>
                  <a:pt x="91826" y="3165"/>
                </a:lnTo>
                <a:close/>
                <a:moveTo>
                  <a:pt x="91826" y="8092"/>
                </a:moveTo>
                <a:lnTo>
                  <a:pt x="89438" y="8092"/>
                </a:lnTo>
                <a:lnTo>
                  <a:pt x="89438" y="5703"/>
                </a:lnTo>
                <a:lnTo>
                  <a:pt x="91826" y="5703"/>
                </a:lnTo>
                <a:close/>
                <a:moveTo>
                  <a:pt x="91826" y="10629"/>
                </a:moveTo>
                <a:lnTo>
                  <a:pt x="89438" y="10629"/>
                </a:lnTo>
                <a:lnTo>
                  <a:pt x="89438" y="8240"/>
                </a:lnTo>
                <a:lnTo>
                  <a:pt x="91826" y="8240"/>
                </a:lnTo>
                <a:close/>
                <a:moveTo>
                  <a:pt x="91826" y="13166"/>
                </a:moveTo>
                <a:lnTo>
                  <a:pt x="89438" y="13166"/>
                </a:lnTo>
                <a:lnTo>
                  <a:pt x="89438" y="10777"/>
                </a:lnTo>
                <a:lnTo>
                  <a:pt x="91826" y="10777"/>
                </a:lnTo>
                <a:close/>
                <a:moveTo>
                  <a:pt x="91826" y="15704"/>
                </a:moveTo>
                <a:lnTo>
                  <a:pt x="89438" y="15704"/>
                </a:lnTo>
                <a:lnTo>
                  <a:pt x="89438" y="13316"/>
                </a:lnTo>
                <a:lnTo>
                  <a:pt x="91826" y="13316"/>
                </a:lnTo>
                <a:close/>
                <a:moveTo>
                  <a:pt x="91826" y="18242"/>
                </a:moveTo>
                <a:lnTo>
                  <a:pt x="89438" y="18242"/>
                </a:lnTo>
                <a:lnTo>
                  <a:pt x="89438" y="15853"/>
                </a:lnTo>
                <a:lnTo>
                  <a:pt x="91826" y="15853"/>
                </a:lnTo>
                <a:close/>
                <a:moveTo>
                  <a:pt x="91826" y="20778"/>
                </a:moveTo>
                <a:lnTo>
                  <a:pt x="89438" y="20778"/>
                </a:lnTo>
                <a:lnTo>
                  <a:pt x="89438" y="18389"/>
                </a:lnTo>
                <a:lnTo>
                  <a:pt x="91826" y="18389"/>
                </a:lnTo>
                <a:close/>
                <a:moveTo>
                  <a:pt x="91826" y="23316"/>
                </a:moveTo>
                <a:lnTo>
                  <a:pt x="89438" y="23316"/>
                </a:lnTo>
                <a:lnTo>
                  <a:pt x="89438" y="20928"/>
                </a:lnTo>
                <a:lnTo>
                  <a:pt x="91826" y="20928"/>
                </a:lnTo>
                <a:close/>
                <a:moveTo>
                  <a:pt x="91826" y="25854"/>
                </a:moveTo>
                <a:lnTo>
                  <a:pt x="89438" y="25854"/>
                </a:lnTo>
                <a:lnTo>
                  <a:pt x="89438" y="23465"/>
                </a:lnTo>
                <a:lnTo>
                  <a:pt x="91826" y="23465"/>
                </a:lnTo>
                <a:close/>
                <a:moveTo>
                  <a:pt x="91826" y="28391"/>
                </a:moveTo>
                <a:lnTo>
                  <a:pt x="89438" y="28391"/>
                </a:lnTo>
                <a:lnTo>
                  <a:pt x="89438" y="26002"/>
                </a:lnTo>
                <a:lnTo>
                  <a:pt x="91826" y="26002"/>
                </a:lnTo>
                <a:close/>
                <a:moveTo>
                  <a:pt x="91826" y="30928"/>
                </a:moveTo>
                <a:lnTo>
                  <a:pt x="89438" y="30928"/>
                </a:lnTo>
                <a:lnTo>
                  <a:pt x="89438" y="28540"/>
                </a:lnTo>
                <a:lnTo>
                  <a:pt x="91826" y="28540"/>
                </a:lnTo>
                <a:close/>
                <a:moveTo>
                  <a:pt x="91826" y="33466"/>
                </a:moveTo>
                <a:lnTo>
                  <a:pt x="89438" y="33466"/>
                </a:lnTo>
                <a:lnTo>
                  <a:pt x="89438" y="31077"/>
                </a:lnTo>
                <a:lnTo>
                  <a:pt x="91826" y="31077"/>
                </a:lnTo>
                <a:close/>
                <a:moveTo>
                  <a:pt x="91826" y="36003"/>
                </a:moveTo>
                <a:lnTo>
                  <a:pt x="89438" y="36003"/>
                </a:lnTo>
                <a:lnTo>
                  <a:pt x="89438" y="33614"/>
                </a:lnTo>
                <a:lnTo>
                  <a:pt x="91826" y="33614"/>
                </a:lnTo>
                <a:close/>
                <a:moveTo>
                  <a:pt x="91826" y="38540"/>
                </a:moveTo>
                <a:lnTo>
                  <a:pt x="89438" y="38540"/>
                </a:lnTo>
                <a:lnTo>
                  <a:pt x="89438" y="36152"/>
                </a:lnTo>
                <a:lnTo>
                  <a:pt x="91826" y="36152"/>
                </a:lnTo>
                <a:close/>
                <a:moveTo>
                  <a:pt x="91826" y="41079"/>
                </a:moveTo>
                <a:lnTo>
                  <a:pt x="89438" y="41079"/>
                </a:lnTo>
                <a:lnTo>
                  <a:pt x="89438" y="38690"/>
                </a:lnTo>
                <a:lnTo>
                  <a:pt x="91826" y="38690"/>
                </a:lnTo>
                <a:close/>
                <a:moveTo>
                  <a:pt x="91826" y="43616"/>
                </a:moveTo>
                <a:lnTo>
                  <a:pt x="89438" y="43616"/>
                </a:lnTo>
                <a:lnTo>
                  <a:pt x="89438" y="41226"/>
                </a:lnTo>
                <a:lnTo>
                  <a:pt x="91826" y="41226"/>
                </a:lnTo>
                <a:close/>
                <a:moveTo>
                  <a:pt x="91826" y="46152"/>
                </a:moveTo>
                <a:lnTo>
                  <a:pt x="89438" y="46152"/>
                </a:lnTo>
                <a:lnTo>
                  <a:pt x="89438" y="43764"/>
                </a:lnTo>
                <a:lnTo>
                  <a:pt x="91826" y="43764"/>
                </a:lnTo>
                <a:close/>
                <a:moveTo>
                  <a:pt x="91826" y="48691"/>
                </a:moveTo>
                <a:lnTo>
                  <a:pt x="89438" y="48691"/>
                </a:lnTo>
                <a:lnTo>
                  <a:pt x="89438" y="46302"/>
                </a:lnTo>
                <a:lnTo>
                  <a:pt x="91826" y="46302"/>
                </a:lnTo>
                <a:close/>
                <a:moveTo>
                  <a:pt x="91826" y="51228"/>
                </a:moveTo>
                <a:lnTo>
                  <a:pt x="89438" y="51228"/>
                </a:lnTo>
                <a:lnTo>
                  <a:pt x="89438" y="48839"/>
                </a:lnTo>
                <a:lnTo>
                  <a:pt x="91826" y="48839"/>
                </a:lnTo>
                <a:close/>
                <a:moveTo>
                  <a:pt x="91826" y="53765"/>
                </a:moveTo>
                <a:lnTo>
                  <a:pt x="89438" y="53765"/>
                </a:lnTo>
                <a:lnTo>
                  <a:pt x="89438" y="51376"/>
                </a:lnTo>
                <a:lnTo>
                  <a:pt x="91826" y="51376"/>
                </a:lnTo>
                <a:close/>
                <a:moveTo>
                  <a:pt x="91826" y="56303"/>
                </a:moveTo>
                <a:lnTo>
                  <a:pt x="89438" y="56303"/>
                </a:lnTo>
                <a:lnTo>
                  <a:pt x="89438" y="53914"/>
                </a:lnTo>
                <a:lnTo>
                  <a:pt x="91826" y="53914"/>
                </a:lnTo>
                <a:close/>
                <a:moveTo>
                  <a:pt x="91826" y="58840"/>
                </a:moveTo>
                <a:lnTo>
                  <a:pt x="89438" y="58840"/>
                </a:lnTo>
                <a:lnTo>
                  <a:pt x="89438" y="56451"/>
                </a:lnTo>
                <a:lnTo>
                  <a:pt x="91826" y="56451"/>
                </a:lnTo>
                <a:close/>
                <a:moveTo>
                  <a:pt x="89289" y="5554"/>
                </a:moveTo>
                <a:lnTo>
                  <a:pt x="86900" y="5554"/>
                </a:lnTo>
                <a:lnTo>
                  <a:pt x="86900" y="3165"/>
                </a:lnTo>
                <a:lnTo>
                  <a:pt x="89289" y="3165"/>
                </a:lnTo>
                <a:close/>
                <a:moveTo>
                  <a:pt x="89289" y="8092"/>
                </a:moveTo>
                <a:lnTo>
                  <a:pt x="86900" y="8092"/>
                </a:lnTo>
                <a:lnTo>
                  <a:pt x="86900" y="5703"/>
                </a:lnTo>
                <a:lnTo>
                  <a:pt x="89289" y="5703"/>
                </a:lnTo>
                <a:close/>
                <a:moveTo>
                  <a:pt x="89289" y="10629"/>
                </a:moveTo>
                <a:lnTo>
                  <a:pt x="86900" y="10629"/>
                </a:lnTo>
                <a:lnTo>
                  <a:pt x="86900" y="8240"/>
                </a:lnTo>
                <a:lnTo>
                  <a:pt x="89289" y="8240"/>
                </a:lnTo>
                <a:close/>
                <a:moveTo>
                  <a:pt x="89289" y="13166"/>
                </a:moveTo>
                <a:lnTo>
                  <a:pt x="86900" y="13166"/>
                </a:lnTo>
                <a:lnTo>
                  <a:pt x="86900" y="10777"/>
                </a:lnTo>
                <a:lnTo>
                  <a:pt x="89289" y="10777"/>
                </a:lnTo>
                <a:close/>
                <a:moveTo>
                  <a:pt x="89289" y="15704"/>
                </a:moveTo>
                <a:lnTo>
                  <a:pt x="86900" y="15704"/>
                </a:lnTo>
                <a:lnTo>
                  <a:pt x="86900" y="13316"/>
                </a:lnTo>
                <a:lnTo>
                  <a:pt x="89289" y="13316"/>
                </a:lnTo>
                <a:close/>
                <a:moveTo>
                  <a:pt x="89289" y="18242"/>
                </a:moveTo>
                <a:lnTo>
                  <a:pt x="86900" y="18242"/>
                </a:lnTo>
                <a:lnTo>
                  <a:pt x="86900" y="15853"/>
                </a:lnTo>
                <a:lnTo>
                  <a:pt x="89289" y="15853"/>
                </a:lnTo>
                <a:close/>
                <a:moveTo>
                  <a:pt x="89289" y="20778"/>
                </a:moveTo>
                <a:lnTo>
                  <a:pt x="86900" y="20778"/>
                </a:lnTo>
                <a:lnTo>
                  <a:pt x="86900" y="18389"/>
                </a:lnTo>
                <a:lnTo>
                  <a:pt x="89289" y="18389"/>
                </a:lnTo>
                <a:close/>
                <a:moveTo>
                  <a:pt x="89289" y="23316"/>
                </a:moveTo>
                <a:lnTo>
                  <a:pt x="86900" y="23316"/>
                </a:lnTo>
                <a:lnTo>
                  <a:pt x="86900" y="20928"/>
                </a:lnTo>
                <a:lnTo>
                  <a:pt x="89289" y="20928"/>
                </a:lnTo>
                <a:close/>
                <a:moveTo>
                  <a:pt x="89289" y="25854"/>
                </a:moveTo>
                <a:lnTo>
                  <a:pt x="86900" y="25854"/>
                </a:lnTo>
                <a:lnTo>
                  <a:pt x="86900" y="23465"/>
                </a:lnTo>
                <a:lnTo>
                  <a:pt x="89289" y="23465"/>
                </a:lnTo>
                <a:close/>
                <a:moveTo>
                  <a:pt x="89289" y="28391"/>
                </a:moveTo>
                <a:lnTo>
                  <a:pt x="86900" y="28391"/>
                </a:lnTo>
                <a:lnTo>
                  <a:pt x="86900" y="26002"/>
                </a:lnTo>
                <a:lnTo>
                  <a:pt x="89289" y="26002"/>
                </a:lnTo>
                <a:close/>
                <a:moveTo>
                  <a:pt x="89289" y="30928"/>
                </a:moveTo>
                <a:lnTo>
                  <a:pt x="86900" y="30928"/>
                </a:lnTo>
                <a:lnTo>
                  <a:pt x="86900" y="28540"/>
                </a:lnTo>
                <a:lnTo>
                  <a:pt x="89289" y="28540"/>
                </a:lnTo>
                <a:close/>
                <a:moveTo>
                  <a:pt x="89289" y="33466"/>
                </a:moveTo>
                <a:lnTo>
                  <a:pt x="86900" y="33466"/>
                </a:lnTo>
                <a:lnTo>
                  <a:pt x="86900" y="31077"/>
                </a:lnTo>
                <a:lnTo>
                  <a:pt x="89289" y="31077"/>
                </a:lnTo>
                <a:close/>
                <a:moveTo>
                  <a:pt x="89289" y="36003"/>
                </a:moveTo>
                <a:lnTo>
                  <a:pt x="86900" y="36003"/>
                </a:lnTo>
                <a:lnTo>
                  <a:pt x="86900" y="33614"/>
                </a:lnTo>
                <a:lnTo>
                  <a:pt x="89289" y="33614"/>
                </a:lnTo>
                <a:close/>
                <a:moveTo>
                  <a:pt x="89289" y="38540"/>
                </a:moveTo>
                <a:lnTo>
                  <a:pt x="86900" y="38540"/>
                </a:lnTo>
                <a:lnTo>
                  <a:pt x="86900" y="36152"/>
                </a:lnTo>
                <a:lnTo>
                  <a:pt x="89289" y="36152"/>
                </a:lnTo>
                <a:close/>
                <a:moveTo>
                  <a:pt x="89289" y="41079"/>
                </a:moveTo>
                <a:lnTo>
                  <a:pt x="86900" y="41079"/>
                </a:lnTo>
                <a:lnTo>
                  <a:pt x="86900" y="38690"/>
                </a:lnTo>
                <a:lnTo>
                  <a:pt x="89289" y="38690"/>
                </a:lnTo>
                <a:close/>
                <a:moveTo>
                  <a:pt x="89289" y="43616"/>
                </a:moveTo>
                <a:lnTo>
                  <a:pt x="86900" y="43616"/>
                </a:lnTo>
                <a:lnTo>
                  <a:pt x="86900" y="41226"/>
                </a:lnTo>
                <a:lnTo>
                  <a:pt x="89289" y="41226"/>
                </a:lnTo>
                <a:close/>
                <a:moveTo>
                  <a:pt x="89289" y="46152"/>
                </a:moveTo>
                <a:lnTo>
                  <a:pt x="86900" y="46152"/>
                </a:lnTo>
                <a:lnTo>
                  <a:pt x="86900" y="43764"/>
                </a:lnTo>
                <a:lnTo>
                  <a:pt x="89289" y="43764"/>
                </a:lnTo>
                <a:close/>
                <a:moveTo>
                  <a:pt x="89289" y="48691"/>
                </a:moveTo>
                <a:lnTo>
                  <a:pt x="86900" y="48691"/>
                </a:lnTo>
                <a:lnTo>
                  <a:pt x="86900" y="46302"/>
                </a:lnTo>
                <a:lnTo>
                  <a:pt x="89289" y="46302"/>
                </a:lnTo>
                <a:close/>
                <a:moveTo>
                  <a:pt x="89289" y="51228"/>
                </a:moveTo>
                <a:lnTo>
                  <a:pt x="86900" y="51228"/>
                </a:lnTo>
                <a:lnTo>
                  <a:pt x="86900" y="48839"/>
                </a:lnTo>
                <a:lnTo>
                  <a:pt x="89289" y="48839"/>
                </a:lnTo>
                <a:close/>
                <a:moveTo>
                  <a:pt x="89289" y="53765"/>
                </a:moveTo>
                <a:lnTo>
                  <a:pt x="86900" y="53765"/>
                </a:lnTo>
                <a:lnTo>
                  <a:pt x="86900" y="51376"/>
                </a:lnTo>
                <a:lnTo>
                  <a:pt x="89289" y="51376"/>
                </a:lnTo>
                <a:close/>
                <a:moveTo>
                  <a:pt x="89289" y="56303"/>
                </a:moveTo>
                <a:lnTo>
                  <a:pt x="86900" y="56303"/>
                </a:lnTo>
                <a:lnTo>
                  <a:pt x="86900" y="53914"/>
                </a:lnTo>
                <a:lnTo>
                  <a:pt x="89289" y="53914"/>
                </a:lnTo>
                <a:close/>
                <a:moveTo>
                  <a:pt x="89289" y="58840"/>
                </a:moveTo>
                <a:lnTo>
                  <a:pt x="86900" y="58840"/>
                </a:lnTo>
                <a:lnTo>
                  <a:pt x="86900" y="56451"/>
                </a:lnTo>
                <a:lnTo>
                  <a:pt x="89289" y="56451"/>
                </a:lnTo>
                <a:close/>
                <a:moveTo>
                  <a:pt x="86752" y="5554"/>
                </a:moveTo>
                <a:lnTo>
                  <a:pt x="84363" y="5554"/>
                </a:lnTo>
                <a:lnTo>
                  <a:pt x="84363" y="3165"/>
                </a:lnTo>
                <a:lnTo>
                  <a:pt x="86752" y="3165"/>
                </a:lnTo>
                <a:close/>
                <a:moveTo>
                  <a:pt x="86752" y="8092"/>
                </a:moveTo>
                <a:lnTo>
                  <a:pt x="84363" y="8092"/>
                </a:lnTo>
                <a:lnTo>
                  <a:pt x="84363" y="5703"/>
                </a:lnTo>
                <a:lnTo>
                  <a:pt x="86752" y="5703"/>
                </a:lnTo>
                <a:close/>
                <a:moveTo>
                  <a:pt x="86752" y="10629"/>
                </a:moveTo>
                <a:lnTo>
                  <a:pt x="84363" y="10629"/>
                </a:lnTo>
                <a:lnTo>
                  <a:pt x="84363" y="8240"/>
                </a:lnTo>
                <a:lnTo>
                  <a:pt x="86752" y="8240"/>
                </a:lnTo>
                <a:close/>
                <a:moveTo>
                  <a:pt x="86752" y="13166"/>
                </a:moveTo>
                <a:lnTo>
                  <a:pt x="84363" y="13166"/>
                </a:lnTo>
                <a:lnTo>
                  <a:pt x="84363" y="10777"/>
                </a:lnTo>
                <a:lnTo>
                  <a:pt x="86752" y="10777"/>
                </a:lnTo>
                <a:close/>
                <a:moveTo>
                  <a:pt x="86752" y="15704"/>
                </a:moveTo>
                <a:lnTo>
                  <a:pt x="84363" y="15704"/>
                </a:lnTo>
                <a:lnTo>
                  <a:pt x="84363" y="13316"/>
                </a:lnTo>
                <a:lnTo>
                  <a:pt x="86752" y="13316"/>
                </a:lnTo>
                <a:close/>
                <a:moveTo>
                  <a:pt x="86752" y="18242"/>
                </a:moveTo>
                <a:lnTo>
                  <a:pt x="84363" y="18242"/>
                </a:lnTo>
                <a:lnTo>
                  <a:pt x="84363" y="15853"/>
                </a:lnTo>
                <a:lnTo>
                  <a:pt x="86752" y="15853"/>
                </a:lnTo>
                <a:close/>
                <a:moveTo>
                  <a:pt x="86752" y="20778"/>
                </a:moveTo>
                <a:lnTo>
                  <a:pt x="84363" y="20778"/>
                </a:lnTo>
                <a:lnTo>
                  <a:pt x="84363" y="18389"/>
                </a:lnTo>
                <a:lnTo>
                  <a:pt x="86752" y="18389"/>
                </a:lnTo>
                <a:close/>
                <a:moveTo>
                  <a:pt x="86752" y="23316"/>
                </a:moveTo>
                <a:lnTo>
                  <a:pt x="84363" y="23316"/>
                </a:lnTo>
                <a:lnTo>
                  <a:pt x="84363" y="20928"/>
                </a:lnTo>
                <a:lnTo>
                  <a:pt x="86752" y="20928"/>
                </a:lnTo>
                <a:close/>
                <a:moveTo>
                  <a:pt x="86752" y="25854"/>
                </a:moveTo>
                <a:lnTo>
                  <a:pt x="84363" y="25854"/>
                </a:lnTo>
                <a:lnTo>
                  <a:pt x="84363" y="23465"/>
                </a:lnTo>
                <a:lnTo>
                  <a:pt x="86752" y="23465"/>
                </a:lnTo>
                <a:close/>
                <a:moveTo>
                  <a:pt x="86752" y="28391"/>
                </a:moveTo>
                <a:lnTo>
                  <a:pt x="84363" y="28391"/>
                </a:lnTo>
                <a:lnTo>
                  <a:pt x="84363" y="26002"/>
                </a:lnTo>
                <a:lnTo>
                  <a:pt x="86752" y="26002"/>
                </a:lnTo>
                <a:close/>
                <a:moveTo>
                  <a:pt x="86752" y="30928"/>
                </a:moveTo>
                <a:lnTo>
                  <a:pt x="84363" y="30928"/>
                </a:lnTo>
                <a:lnTo>
                  <a:pt x="84363" y="28540"/>
                </a:lnTo>
                <a:lnTo>
                  <a:pt x="86752" y="28540"/>
                </a:lnTo>
                <a:close/>
                <a:moveTo>
                  <a:pt x="86752" y="33466"/>
                </a:moveTo>
                <a:lnTo>
                  <a:pt x="84363" y="33466"/>
                </a:lnTo>
                <a:lnTo>
                  <a:pt x="84363" y="31077"/>
                </a:lnTo>
                <a:lnTo>
                  <a:pt x="86752" y="31077"/>
                </a:lnTo>
                <a:close/>
                <a:moveTo>
                  <a:pt x="86752" y="36003"/>
                </a:moveTo>
                <a:lnTo>
                  <a:pt x="84363" y="36003"/>
                </a:lnTo>
                <a:lnTo>
                  <a:pt x="84363" y="33614"/>
                </a:lnTo>
                <a:lnTo>
                  <a:pt x="86752" y="33614"/>
                </a:lnTo>
                <a:close/>
                <a:moveTo>
                  <a:pt x="86752" y="38540"/>
                </a:moveTo>
                <a:lnTo>
                  <a:pt x="84363" y="38540"/>
                </a:lnTo>
                <a:lnTo>
                  <a:pt x="84363" y="36152"/>
                </a:lnTo>
                <a:lnTo>
                  <a:pt x="86752" y="36152"/>
                </a:lnTo>
                <a:close/>
                <a:moveTo>
                  <a:pt x="86752" y="41079"/>
                </a:moveTo>
                <a:lnTo>
                  <a:pt x="84363" y="41079"/>
                </a:lnTo>
                <a:lnTo>
                  <a:pt x="84363" y="38690"/>
                </a:lnTo>
                <a:lnTo>
                  <a:pt x="86752" y="38690"/>
                </a:lnTo>
                <a:close/>
                <a:moveTo>
                  <a:pt x="86752" y="43616"/>
                </a:moveTo>
                <a:lnTo>
                  <a:pt x="84363" y="43616"/>
                </a:lnTo>
                <a:lnTo>
                  <a:pt x="84363" y="41226"/>
                </a:lnTo>
                <a:lnTo>
                  <a:pt x="86752" y="41226"/>
                </a:lnTo>
                <a:close/>
                <a:moveTo>
                  <a:pt x="86752" y="46152"/>
                </a:moveTo>
                <a:lnTo>
                  <a:pt x="84363" y="46152"/>
                </a:lnTo>
                <a:lnTo>
                  <a:pt x="84363" y="43764"/>
                </a:lnTo>
                <a:lnTo>
                  <a:pt x="86752" y="43764"/>
                </a:lnTo>
                <a:close/>
                <a:moveTo>
                  <a:pt x="86752" y="48691"/>
                </a:moveTo>
                <a:lnTo>
                  <a:pt x="84363" y="48691"/>
                </a:lnTo>
                <a:lnTo>
                  <a:pt x="84363" y="46302"/>
                </a:lnTo>
                <a:lnTo>
                  <a:pt x="86752" y="46302"/>
                </a:lnTo>
                <a:close/>
                <a:moveTo>
                  <a:pt x="86752" y="51228"/>
                </a:moveTo>
                <a:lnTo>
                  <a:pt x="84363" y="51228"/>
                </a:lnTo>
                <a:lnTo>
                  <a:pt x="84363" y="48839"/>
                </a:lnTo>
                <a:lnTo>
                  <a:pt x="86752" y="48839"/>
                </a:lnTo>
                <a:close/>
                <a:moveTo>
                  <a:pt x="86752" y="53765"/>
                </a:moveTo>
                <a:lnTo>
                  <a:pt x="84363" y="53765"/>
                </a:lnTo>
                <a:lnTo>
                  <a:pt x="84363" y="51376"/>
                </a:lnTo>
                <a:lnTo>
                  <a:pt x="86752" y="51376"/>
                </a:lnTo>
                <a:close/>
                <a:moveTo>
                  <a:pt x="86752" y="56303"/>
                </a:moveTo>
                <a:lnTo>
                  <a:pt x="84363" y="56303"/>
                </a:lnTo>
                <a:lnTo>
                  <a:pt x="84363" y="53914"/>
                </a:lnTo>
                <a:lnTo>
                  <a:pt x="86752" y="53914"/>
                </a:lnTo>
                <a:close/>
                <a:moveTo>
                  <a:pt x="86752" y="58840"/>
                </a:moveTo>
                <a:lnTo>
                  <a:pt x="84363" y="58840"/>
                </a:lnTo>
                <a:lnTo>
                  <a:pt x="84363" y="56451"/>
                </a:lnTo>
                <a:lnTo>
                  <a:pt x="86752" y="56451"/>
                </a:lnTo>
                <a:close/>
                <a:moveTo>
                  <a:pt x="84215" y="5554"/>
                </a:moveTo>
                <a:lnTo>
                  <a:pt x="81826" y="5554"/>
                </a:lnTo>
                <a:lnTo>
                  <a:pt x="81826" y="3165"/>
                </a:lnTo>
                <a:lnTo>
                  <a:pt x="84215" y="3165"/>
                </a:lnTo>
                <a:close/>
                <a:moveTo>
                  <a:pt x="84215" y="8092"/>
                </a:moveTo>
                <a:lnTo>
                  <a:pt x="81826" y="8092"/>
                </a:lnTo>
                <a:lnTo>
                  <a:pt x="81826" y="5703"/>
                </a:lnTo>
                <a:lnTo>
                  <a:pt x="84215" y="5703"/>
                </a:lnTo>
                <a:close/>
                <a:moveTo>
                  <a:pt x="84215" y="10629"/>
                </a:moveTo>
                <a:lnTo>
                  <a:pt x="81826" y="10629"/>
                </a:lnTo>
                <a:lnTo>
                  <a:pt x="81826" y="8240"/>
                </a:lnTo>
                <a:lnTo>
                  <a:pt x="84215" y="8240"/>
                </a:lnTo>
                <a:close/>
                <a:moveTo>
                  <a:pt x="84215" y="13166"/>
                </a:moveTo>
                <a:lnTo>
                  <a:pt x="81826" y="13166"/>
                </a:lnTo>
                <a:lnTo>
                  <a:pt x="81826" y="10777"/>
                </a:lnTo>
                <a:lnTo>
                  <a:pt x="84215" y="10777"/>
                </a:lnTo>
                <a:close/>
                <a:moveTo>
                  <a:pt x="84215" y="15704"/>
                </a:moveTo>
                <a:lnTo>
                  <a:pt x="81826" y="15704"/>
                </a:lnTo>
                <a:lnTo>
                  <a:pt x="81826" y="13316"/>
                </a:lnTo>
                <a:lnTo>
                  <a:pt x="84215" y="13316"/>
                </a:lnTo>
                <a:close/>
                <a:moveTo>
                  <a:pt x="84215" y="18242"/>
                </a:moveTo>
                <a:lnTo>
                  <a:pt x="81826" y="18242"/>
                </a:lnTo>
                <a:lnTo>
                  <a:pt x="81826" y="15853"/>
                </a:lnTo>
                <a:lnTo>
                  <a:pt x="84215" y="15853"/>
                </a:lnTo>
                <a:close/>
                <a:moveTo>
                  <a:pt x="84215" y="20778"/>
                </a:moveTo>
                <a:lnTo>
                  <a:pt x="81826" y="20778"/>
                </a:lnTo>
                <a:lnTo>
                  <a:pt x="81826" y="18389"/>
                </a:lnTo>
                <a:lnTo>
                  <a:pt x="84215" y="18389"/>
                </a:lnTo>
                <a:close/>
                <a:moveTo>
                  <a:pt x="84215" y="23316"/>
                </a:moveTo>
                <a:lnTo>
                  <a:pt x="81826" y="23316"/>
                </a:lnTo>
                <a:lnTo>
                  <a:pt x="81826" y="20928"/>
                </a:lnTo>
                <a:lnTo>
                  <a:pt x="84215" y="20928"/>
                </a:lnTo>
                <a:close/>
                <a:moveTo>
                  <a:pt x="84215" y="25854"/>
                </a:moveTo>
                <a:lnTo>
                  <a:pt x="81826" y="25854"/>
                </a:lnTo>
                <a:lnTo>
                  <a:pt x="81826" y="23465"/>
                </a:lnTo>
                <a:lnTo>
                  <a:pt x="84215" y="23465"/>
                </a:lnTo>
                <a:close/>
                <a:moveTo>
                  <a:pt x="84215" y="28391"/>
                </a:moveTo>
                <a:lnTo>
                  <a:pt x="81826" y="28391"/>
                </a:lnTo>
                <a:lnTo>
                  <a:pt x="81826" y="26002"/>
                </a:lnTo>
                <a:lnTo>
                  <a:pt x="84215" y="26002"/>
                </a:lnTo>
                <a:close/>
                <a:moveTo>
                  <a:pt x="84215" y="30928"/>
                </a:moveTo>
                <a:lnTo>
                  <a:pt x="81826" y="30928"/>
                </a:lnTo>
                <a:lnTo>
                  <a:pt x="81826" y="28540"/>
                </a:lnTo>
                <a:lnTo>
                  <a:pt x="84215" y="28540"/>
                </a:lnTo>
                <a:close/>
                <a:moveTo>
                  <a:pt x="84215" y="33466"/>
                </a:moveTo>
                <a:lnTo>
                  <a:pt x="81826" y="33466"/>
                </a:lnTo>
                <a:lnTo>
                  <a:pt x="81826" y="31077"/>
                </a:lnTo>
                <a:lnTo>
                  <a:pt x="84215" y="31077"/>
                </a:lnTo>
                <a:close/>
                <a:moveTo>
                  <a:pt x="84215" y="36003"/>
                </a:moveTo>
                <a:lnTo>
                  <a:pt x="81826" y="36003"/>
                </a:lnTo>
                <a:lnTo>
                  <a:pt x="81826" y="33614"/>
                </a:lnTo>
                <a:lnTo>
                  <a:pt x="84215" y="33614"/>
                </a:lnTo>
                <a:close/>
                <a:moveTo>
                  <a:pt x="84215" y="38540"/>
                </a:moveTo>
                <a:lnTo>
                  <a:pt x="81826" y="38540"/>
                </a:lnTo>
                <a:lnTo>
                  <a:pt x="81826" y="36152"/>
                </a:lnTo>
                <a:lnTo>
                  <a:pt x="84215" y="36152"/>
                </a:lnTo>
                <a:close/>
                <a:moveTo>
                  <a:pt x="84215" y="41079"/>
                </a:moveTo>
                <a:lnTo>
                  <a:pt x="81826" y="41079"/>
                </a:lnTo>
                <a:lnTo>
                  <a:pt x="81826" y="38690"/>
                </a:lnTo>
                <a:lnTo>
                  <a:pt x="84215" y="38690"/>
                </a:lnTo>
                <a:close/>
                <a:moveTo>
                  <a:pt x="84215" y="43616"/>
                </a:moveTo>
                <a:lnTo>
                  <a:pt x="81826" y="43616"/>
                </a:lnTo>
                <a:lnTo>
                  <a:pt x="81826" y="41226"/>
                </a:lnTo>
                <a:lnTo>
                  <a:pt x="84215" y="41226"/>
                </a:lnTo>
                <a:close/>
                <a:moveTo>
                  <a:pt x="84215" y="46152"/>
                </a:moveTo>
                <a:lnTo>
                  <a:pt x="81826" y="46152"/>
                </a:lnTo>
                <a:lnTo>
                  <a:pt x="81826" y="43764"/>
                </a:lnTo>
                <a:lnTo>
                  <a:pt x="84215" y="43764"/>
                </a:lnTo>
                <a:close/>
                <a:moveTo>
                  <a:pt x="84215" y="48691"/>
                </a:moveTo>
                <a:lnTo>
                  <a:pt x="81826" y="48691"/>
                </a:lnTo>
                <a:lnTo>
                  <a:pt x="81826" y="46302"/>
                </a:lnTo>
                <a:lnTo>
                  <a:pt x="84215" y="46302"/>
                </a:lnTo>
                <a:close/>
                <a:moveTo>
                  <a:pt x="84215" y="51228"/>
                </a:moveTo>
                <a:lnTo>
                  <a:pt x="81826" y="51228"/>
                </a:lnTo>
                <a:lnTo>
                  <a:pt x="81826" y="48839"/>
                </a:lnTo>
                <a:lnTo>
                  <a:pt x="84215" y="48839"/>
                </a:lnTo>
                <a:close/>
                <a:moveTo>
                  <a:pt x="84215" y="53765"/>
                </a:moveTo>
                <a:lnTo>
                  <a:pt x="81826" y="53765"/>
                </a:lnTo>
                <a:lnTo>
                  <a:pt x="81826" y="51376"/>
                </a:lnTo>
                <a:lnTo>
                  <a:pt x="84215" y="51376"/>
                </a:lnTo>
                <a:close/>
                <a:moveTo>
                  <a:pt x="84215" y="56303"/>
                </a:moveTo>
                <a:lnTo>
                  <a:pt x="81826" y="56303"/>
                </a:lnTo>
                <a:lnTo>
                  <a:pt x="81826" y="53914"/>
                </a:lnTo>
                <a:lnTo>
                  <a:pt x="84215" y="53914"/>
                </a:lnTo>
                <a:close/>
                <a:moveTo>
                  <a:pt x="84215" y="58840"/>
                </a:moveTo>
                <a:lnTo>
                  <a:pt x="81826" y="58840"/>
                </a:lnTo>
                <a:lnTo>
                  <a:pt x="81826" y="56451"/>
                </a:lnTo>
                <a:lnTo>
                  <a:pt x="84215" y="56451"/>
                </a:lnTo>
                <a:close/>
                <a:moveTo>
                  <a:pt x="81677" y="5554"/>
                </a:moveTo>
                <a:lnTo>
                  <a:pt x="79288" y="5554"/>
                </a:lnTo>
                <a:lnTo>
                  <a:pt x="79288" y="3165"/>
                </a:lnTo>
                <a:lnTo>
                  <a:pt x="81677" y="3165"/>
                </a:lnTo>
                <a:close/>
                <a:moveTo>
                  <a:pt x="81677" y="8092"/>
                </a:moveTo>
                <a:lnTo>
                  <a:pt x="79288" y="8092"/>
                </a:lnTo>
                <a:lnTo>
                  <a:pt x="79288" y="5703"/>
                </a:lnTo>
                <a:lnTo>
                  <a:pt x="81677" y="5703"/>
                </a:lnTo>
                <a:close/>
                <a:moveTo>
                  <a:pt x="81677" y="10629"/>
                </a:moveTo>
                <a:lnTo>
                  <a:pt x="79288" y="10629"/>
                </a:lnTo>
                <a:lnTo>
                  <a:pt x="79288" y="8240"/>
                </a:lnTo>
                <a:lnTo>
                  <a:pt x="81677" y="8240"/>
                </a:lnTo>
                <a:close/>
                <a:moveTo>
                  <a:pt x="81677" y="13166"/>
                </a:moveTo>
                <a:lnTo>
                  <a:pt x="79288" y="13166"/>
                </a:lnTo>
                <a:lnTo>
                  <a:pt x="79288" y="10777"/>
                </a:lnTo>
                <a:lnTo>
                  <a:pt x="81677" y="10777"/>
                </a:lnTo>
                <a:close/>
                <a:moveTo>
                  <a:pt x="81677" y="15704"/>
                </a:moveTo>
                <a:lnTo>
                  <a:pt x="79288" y="15704"/>
                </a:lnTo>
                <a:lnTo>
                  <a:pt x="79288" y="13316"/>
                </a:lnTo>
                <a:lnTo>
                  <a:pt x="81677" y="13316"/>
                </a:lnTo>
                <a:close/>
                <a:moveTo>
                  <a:pt x="81677" y="18242"/>
                </a:moveTo>
                <a:lnTo>
                  <a:pt x="79288" y="18242"/>
                </a:lnTo>
                <a:lnTo>
                  <a:pt x="79288" y="15853"/>
                </a:lnTo>
                <a:lnTo>
                  <a:pt x="81677" y="15853"/>
                </a:lnTo>
                <a:close/>
                <a:moveTo>
                  <a:pt x="81677" y="20778"/>
                </a:moveTo>
                <a:lnTo>
                  <a:pt x="79288" y="20778"/>
                </a:lnTo>
                <a:lnTo>
                  <a:pt x="79288" y="18389"/>
                </a:lnTo>
                <a:lnTo>
                  <a:pt x="81677" y="18389"/>
                </a:lnTo>
                <a:close/>
                <a:moveTo>
                  <a:pt x="81677" y="23316"/>
                </a:moveTo>
                <a:lnTo>
                  <a:pt x="79288" y="23316"/>
                </a:lnTo>
                <a:lnTo>
                  <a:pt x="79288" y="20928"/>
                </a:lnTo>
                <a:lnTo>
                  <a:pt x="81677" y="20928"/>
                </a:lnTo>
                <a:close/>
                <a:moveTo>
                  <a:pt x="81677" y="25854"/>
                </a:moveTo>
                <a:lnTo>
                  <a:pt x="79288" y="25854"/>
                </a:lnTo>
                <a:lnTo>
                  <a:pt x="79288" y="23465"/>
                </a:lnTo>
                <a:lnTo>
                  <a:pt x="81677" y="23465"/>
                </a:lnTo>
                <a:close/>
                <a:moveTo>
                  <a:pt x="81677" y="28391"/>
                </a:moveTo>
                <a:lnTo>
                  <a:pt x="79288" y="28391"/>
                </a:lnTo>
                <a:lnTo>
                  <a:pt x="79288" y="26002"/>
                </a:lnTo>
                <a:lnTo>
                  <a:pt x="81677" y="26002"/>
                </a:lnTo>
                <a:close/>
                <a:moveTo>
                  <a:pt x="81677" y="30928"/>
                </a:moveTo>
                <a:lnTo>
                  <a:pt x="79288" y="30928"/>
                </a:lnTo>
                <a:lnTo>
                  <a:pt x="79288" y="28540"/>
                </a:lnTo>
                <a:lnTo>
                  <a:pt x="81677" y="28540"/>
                </a:lnTo>
                <a:close/>
                <a:moveTo>
                  <a:pt x="81677" y="33466"/>
                </a:moveTo>
                <a:lnTo>
                  <a:pt x="79288" y="33466"/>
                </a:lnTo>
                <a:lnTo>
                  <a:pt x="79288" y="31077"/>
                </a:lnTo>
                <a:lnTo>
                  <a:pt x="81677" y="31077"/>
                </a:lnTo>
                <a:close/>
                <a:moveTo>
                  <a:pt x="81677" y="36003"/>
                </a:moveTo>
                <a:lnTo>
                  <a:pt x="79288" y="36003"/>
                </a:lnTo>
                <a:lnTo>
                  <a:pt x="79288" y="33614"/>
                </a:lnTo>
                <a:lnTo>
                  <a:pt x="81677" y="33614"/>
                </a:lnTo>
                <a:close/>
                <a:moveTo>
                  <a:pt x="81677" y="38540"/>
                </a:moveTo>
                <a:lnTo>
                  <a:pt x="79288" y="38540"/>
                </a:lnTo>
                <a:lnTo>
                  <a:pt x="79288" y="36152"/>
                </a:lnTo>
                <a:lnTo>
                  <a:pt x="81677" y="36152"/>
                </a:lnTo>
                <a:close/>
                <a:moveTo>
                  <a:pt x="81677" y="41079"/>
                </a:moveTo>
                <a:lnTo>
                  <a:pt x="79288" y="41079"/>
                </a:lnTo>
                <a:lnTo>
                  <a:pt x="79288" y="38690"/>
                </a:lnTo>
                <a:lnTo>
                  <a:pt x="81677" y="38690"/>
                </a:lnTo>
                <a:close/>
                <a:moveTo>
                  <a:pt x="81677" y="43616"/>
                </a:moveTo>
                <a:lnTo>
                  <a:pt x="79288" y="43616"/>
                </a:lnTo>
                <a:lnTo>
                  <a:pt x="79288" y="41226"/>
                </a:lnTo>
                <a:lnTo>
                  <a:pt x="81677" y="41226"/>
                </a:lnTo>
                <a:close/>
                <a:moveTo>
                  <a:pt x="81677" y="46152"/>
                </a:moveTo>
                <a:lnTo>
                  <a:pt x="79288" y="46152"/>
                </a:lnTo>
                <a:lnTo>
                  <a:pt x="79288" y="43764"/>
                </a:lnTo>
                <a:lnTo>
                  <a:pt x="81677" y="43764"/>
                </a:lnTo>
                <a:close/>
                <a:moveTo>
                  <a:pt x="81677" y="48691"/>
                </a:moveTo>
                <a:lnTo>
                  <a:pt x="79288" y="48691"/>
                </a:lnTo>
                <a:lnTo>
                  <a:pt x="79288" y="46302"/>
                </a:lnTo>
                <a:lnTo>
                  <a:pt x="81677" y="46302"/>
                </a:lnTo>
                <a:close/>
                <a:moveTo>
                  <a:pt x="81677" y="51228"/>
                </a:moveTo>
                <a:lnTo>
                  <a:pt x="79288" y="51228"/>
                </a:lnTo>
                <a:lnTo>
                  <a:pt x="79288" y="48839"/>
                </a:lnTo>
                <a:lnTo>
                  <a:pt x="81677" y="48839"/>
                </a:lnTo>
                <a:close/>
                <a:moveTo>
                  <a:pt x="81677" y="53765"/>
                </a:moveTo>
                <a:lnTo>
                  <a:pt x="79288" y="53765"/>
                </a:lnTo>
                <a:lnTo>
                  <a:pt x="79288" y="51376"/>
                </a:lnTo>
                <a:lnTo>
                  <a:pt x="81677" y="51376"/>
                </a:lnTo>
                <a:close/>
                <a:moveTo>
                  <a:pt x="81677" y="56303"/>
                </a:moveTo>
                <a:lnTo>
                  <a:pt x="79288" y="56303"/>
                </a:lnTo>
                <a:lnTo>
                  <a:pt x="79288" y="53914"/>
                </a:lnTo>
                <a:lnTo>
                  <a:pt x="81677" y="53914"/>
                </a:lnTo>
                <a:close/>
                <a:moveTo>
                  <a:pt x="81677" y="58840"/>
                </a:moveTo>
                <a:lnTo>
                  <a:pt x="79288" y="58840"/>
                </a:lnTo>
                <a:lnTo>
                  <a:pt x="79288" y="56451"/>
                </a:lnTo>
                <a:lnTo>
                  <a:pt x="81677" y="56451"/>
                </a:lnTo>
                <a:close/>
                <a:moveTo>
                  <a:pt x="79139" y="5554"/>
                </a:moveTo>
                <a:lnTo>
                  <a:pt x="76751" y="5554"/>
                </a:lnTo>
                <a:lnTo>
                  <a:pt x="76751" y="3165"/>
                </a:lnTo>
                <a:lnTo>
                  <a:pt x="79139" y="3165"/>
                </a:lnTo>
                <a:close/>
                <a:moveTo>
                  <a:pt x="79139" y="8092"/>
                </a:moveTo>
                <a:lnTo>
                  <a:pt x="76751" y="8092"/>
                </a:lnTo>
                <a:lnTo>
                  <a:pt x="76751" y="5703"/>
                </a:lnTo>
                <a:lnTo>
                  <a:pt x="79139" y="5703"/>
                </a:lnTo>
                <a:close/>
                <a:moveTo>
                  <a:pt x="79139" y="10629"/>
                </a:moveTo>
                <a:lnTo>
                  <a:pt x="76751" y="10629"/>
                </a:lnTo>
                <a:lnTo>
                  <a:pt x="76751" y="8240"/>
                </a:lnTo>
                <a:lnTo>
                  <a:pt x="79139" y="8240"/>
                </a:lnTo>
                <a:close/>
                <a:moveTo>
                  <a:pt x="79139" y="13166"/>
                </a:moveTo>
                <a:lnTo>
                  <a:pt x="76751" y="13166"/>
                </a:lnTo>
                <a:lnTo>
                  <a:pt x="76751" y="10777"/>
                </a:lnTo>
                <a:lnTo>
                  <a:pt x="79139" y="10777"/>
                </a:lnTo>
                <a:close/>
                <a:moveTo>
                  <a:pt x="79139" y="15704"/>
                </a:moveTo>
                <a:lnTo>
                  <a:pt x="76751" y="15704"/>
                </a:lnTo>
                <a:lnTo>
                  <a:pt x="76751" y="13316"/>
                </a:lnTo>
                <a:lnTo>
                  <a:pt x="79139" y="13316"/>
                </a:lnTo>
                <a:close/>
                <a:moveTo>
                  <a:pt x="79139" y="18242"/>
                </a:moveTo>
                <a:lnTo>
                  <a:pt x="76751" y="18242"/>
                </a:lnTo>
                <a:lnTo>
                  <a:pt x="76751" y="15853"/>
                </a:lnTo>
                <a:lnTo>
                  <a:pt x="79139" y="15853"/>
                </a:lnTo>
                <a:close/>
                <a:moveTo>
                  <a:pt x="79139" y="20778"/>
                </a:moveTo>
                <a:lnTo>
                  <a:pt x="76751" y="20778"/>
                </a:lnTo>
                <a:lnTo>
                  <a:pt x="76751" y="18389"/>
                </a:lnTo>
                <a:lnTo>
                  <a:pt x="79139" y="18389"/>
                </a:lnTo>
                <a:close/>
                <a:moveTo>
                  <a:pt x="79139" y="23316"/>
                </a:moveTo>
                <a:lnTo>
                  <a:pt x="76751" y="23316"/>
                </a:lnTo>
                <a:lnTo>
                  <a:pt x="76751" y="20928"/>
                </a:lnTo>
                <a:lnTo>
                  <a:pt x="79139" y="20928"/>
                </a:lnTo>
                <a:close/>
                <a:moveTo>
                  <a:pt x="79139" y="25854"/>
                </a:moveTo>
                <a:lnTo>
                  <a:pt x="76751" y="25854"/>
                </a:lnTo>
                <a:lnTo>
                  <a:pt x="76751" y="23465"/>
                </a:lnTo>
                <a:lnTo>
                  <a:pt x="79139" y="23465"/>
                </a:lnTo>
                <a:close/>
                <a:moveTo>
                  <a:pt x="79139" y="28391"/>
                </a:moveTo>
                <a:lnTo>
                  <a:pt x="76751" y="28391"/>
                </a:lnTo>
                <a:lnTo>
                  <a:pt x="76751" y="26002"/>
                </a:lnTo>
                <a:lnTo>
                  <a:pt x="79139" y="26002"/>
                </a:lnTo>
                <a:close/>
                <a:moveTo>
                  <a:pt x="79139" y="30928"/>
                </a:moveTo>
                <a:lnTo>
                  <a:pt x="76751" y="30928"/>
                </a:lnTo>
                <a:lnTo>
                  <a:pt x="76751" y="28540"/>
                </a:lnTo>
                <a:lnTo>
                  <a:pt x="79139" y="28540"/>
                </a:lnTo>
                <a:close/>
                <a:moveTo>
                  <a:pt x="79139" y="33466"/>
                </a:moveTo>
                <a:lnTo>
                  <a:pt x="76751" y="33466"/>
                </a:lnTo>
                <a:lnTo>
                  <a:pt x="76751" y="31077"/>
                </a:lnTo>
                <a:lnTo>
                  <a:pt x="79139" y="31077"/>
                </a:lnTo>
                <a:close/>
                <a:moveTo>
                  <a:pt x="79139" y="36003"/>
                </a:moveTo>
                <a:lnTo>
                  <a:pt x="76751" y="36003"/>
                </a:lnTo>
                <a:lnTo>
                  <a:pt x="76751" y="33614"/>
                </a:lnTo>
                <a:lnTo>
                  <a:pt x="79139" y="33614"/>
                </a:lnTo>
                <a:close/>
                <a:moveTo>
                  <a:pt x="79139" y="38540"/>
                </a:moveTo>
                <a:lnTo>
                  <a:pt x="76751" y="38540"/>
                </a:lnTo>
                <a:lnTo>
                  <a:pt x="76751" y="36152"/>
                </a:lnTo>
                <a:lnTo>
                  <a:pt x="79139" y="36152"/>
                </a:lnTo>
                <a:close/>
                <a:moveTo>
                  <a:pt x="79139" y="41079"/>
                </a:moveTo>
                <a:lnTo>
                  <a:pt x="76751" y="41079"/>
                </a:lnTo>
                <a:lnTo>
                  <a:pt x="76751" y="38690"/>
                </a:lnTo>
                <a:lnTo>
                  <a:pt x="79139" y="38690"/>
                </a:lnTo>
                <a:close/>
                <a:moveTo>
                  <a:pt x="79139" y="43616"/>
                </a:moveTo>
                <a:lnTo>
                  <a:pt x="76751" y="43616"/>
                </a:lnTo>
                <a:lnTo>
                  <a:pt x="76751" y="41226"/>
                </a:lnTo>
                <a:lnTo>
                  <a:pt x="79139" y="41226"/>
                </a:lnTo>
                <a:close/>
                <a:moveTo>
                  <a:pt x="79139" y="46152"/>
                </a:moveTo>
                <a:lnTo>
                  <a:pt x="76751" y="46152"/>
                </a:lnTo>
                <a:lnTo>
                  <a:pt x="76751" y="43764"/>
                </a:lnTo>
                <a:lnTo>
                  <a:pt x="79139" y="43764"/>
                </a:lnTo>
                <a:close/>
                <a:moveTo>
                  <a:pt x="79139" y="48691"/>
                </a:moveTo>
                <a:lnTo>
                  <a:pt x="76751" y="48691"/>
                </a:lnTo>
                <a:lnTo>
                  <a:pt x="76751" y="46302"/>
                </a:lnTo>
                <a:lnTo>
                  <a:pt x="79139" y="46302"/>
                </a:lnTo>
                <a:close/>
                <a:moveTo>
                  <a:pt x="79139" y="51228"/>
                </a:moveTo>
                <a:lnTo>
                  <a:pt x="76751" y="51228"/>
                </a:lnTo>
                <a:lnTo>
                  <a:pt x="76751" y="48839"/>
                </a:lnTo>
                <a:lnTo>
                  <a:pt x="79139" y="48839"/>
                </a:lnTo>
                <a:close/>
                <a:moveTo>
                  <a:pt x="79139" y="53765"/>
                </a:moveTo>
                <a:lnTo>
                  <a:pt x="76751" y="53765"/>
                </a:lnTo>
                <a:lnTo>
                  <a:pt x="76751" y="51376"/>
                </a:lnTo>
                <a:lnTo>
                  <a:pt x="79139" y="51376"/>
                </a:lnTo>
                <a:close/>
                <a:moveTo>
                  <a:pt x="79139" y="56303"/>
                </a:moveTo>
                <a:lnTo>
                  <a:pt x="76751" y="56303"/>
                </a:lnTo>
                <a:lnTo>
                  <a:pt x="76751" y="53914"/>
                </a:lnTo>
                <a:lnTo>
                  <a:pt x="79139" y="53914"/>
                </a:lnTo>
                <a:close/>
                <a:moveTo>
                  <a:pt x="79139" y="58840"/>
                </a:moveTo>
                <a:lnTo>
                  <a:pt x="76751" y="58840"/>
                </a:lnTo>
                <a:lnTo>
                  <a:pt x="76751" y="56451"/>
                </a:lnTo>
                <a:lnTo>
                  <a:pt x="79139" y="56451"/>
                </a:lnTo>
                <a:close/>
                <a:moveTo>
                  <a:pt x="76603" y="5554"/>
                </a:moveTo>
                <a:lnTo>
                  <a:pt x="74214" y="5554"/>
                </a:lnTo>
                <a:lnTo>
                  <a:pt x="74214" y="3165"/>
                </a:lnTo>
                <a:lnTo>
                  <a:pt x="76603" y="3165"/>
                </a:lnTo>
                <a:close/>
                <a:moveTo>
                  <a:pt x="76603" y="8092"/>
                </a:moveTo>
                <a:lnTo>
                  <a:pt x="74214" y="8092"/>
                </a:lnTo>
                <a:lnTo>
                  <a:pt x="74214" y="5703"/>
                </a:lnTo>
                <a:lnTo>
                  <a:pt x="76603" y="5703"/>
                </a:lnTo>
                <a:close/>
                <a:moveTo>
                  <a:pt x="76603" y="10629"/>
                </a:moveTo>
                <a:lnTo>
                  <a:pt x="74214" y="10629"/>
                </a:lnTo>
                <a:lnTo>
                  <a:pt x="74214" y="8240"/>
                </a:lnTo>
                <a:lnTo>
                  <a:pt x="76603" y="8240"/>
                </a:lnTo>
                <a:close/>
                <a:moveTo>
                  <a:pt x="76603" y="13166"/>
                </a:moveTo>
                <a:lnTo>
                  <a:pt x="74214" y="13166"/>
                </a:lnTo>
                <a:lnTo>
                  <a:pt x="74214" y="10777"/>
                </a:lnTo>
                <a:lnTo>
                  <a:pt x="76603" y="10777"/>
                </a:lnTo>
                <a:close/>
                <a:moveTo>
                  <a:pt x="76603" y="15704"/>
                </a:moveTo>
                <a:lnTo>
                  <a:pt x="74214" y="15704"/>
                </a:lnTo>
                <a:lnTo>
                  <a:pt x="74214" y="13316"/>
                </a:lnTo>
                <a:lnTo>
                  <a:pt x="76603" y="13316"/>
                </a:lnTo>
                <a:close/>
                <a:moveTo>
                  <a:pt x="76603" y="18242"/>
                </a:moveTo>
                <a:lnTo>
                  <a:pt x="74214" y="18242"/>
                </a:lnTo>
                <a:lnTo>
                  <a:pt x="74214" y="15853"/>
                </a:lnTo>
                <a:lnTo>
                  <a:pt x="76603" y="15853"/>
                </a:lnTo>
                <a:close/>
                <a:moveTo>
                  <a:pt x="76603" y="20778"/>
                </a:moveTo>
                <a:lnTo>
                  <a:pt x="74214" y="20778"/>
                </a:lnTo>
                <a:lnTo>
                  <a:pt x="74214" y="18389"/>
                </a:lnTo>
                <a:lnTo>
                  <a:pt x="76603" y="18389"/>
                </a:lnTo>
                <a:close/>
                <a:moveTo>
                  <a:pt x="76603" y="23316"/>
                </a:moveTo>
                <a:lnTo>
                  <a:pt x="74214" y="23316"/>
                </a:lnTo>
                <a:lnTo>
                  <a:pt x="74214" y="20928"/>
                </a:lnTo>
                <a:lnTo>
                  <a:pt x="76603" y="20928"/>
                </a:lnTo>
                <a:close/>
                <a:moveTo>
                  <a:pt x="76603" y="25854"/>
                </a:moveTo>
                <a:lnTo>
                  <a:pt x="74214" y="25854"/>
                </a:lnTo>
                <a:lnTo>
                  <a:pt x="74214" y="23465"/>
                </a:lnTo>
                <a:lnTo>
                  <a:pt x="76603" y="23465"/>
                </a:lnTo>
                <a:close/>
                <a:moveTo>
                  <a:pt x="76603" y="28391"/>
                </a:moveTo>
                <a:lnTo>
                  <a:pt x="74214" y="28391"/>
                </a:lnTo>
                <a:lnTo>
                  <a:pt x="74214" y="26002"/>
                </a:lnTo>
                <a:lnTo>
                  <a:pt x="76603" y="26002"/>
                </a:lnTo>
                <a:close/>
                <a:moveTo>
                  <a:pt x="76603" y="30928"/>
                </a:moveTo>
                <a:lnTo>
                  <a:pt x="74214" y="30928"/>
                </a:lnTo>
                <a:lnTo>
                  <a:pt x="74214" y="28540"/>
                </a:lnTo>
                <a:lnTo>
                  <a:pt x="76603" y="28540"/>
                </a:lnTo>
                <a:close/>
                <a:moveTo>
                  <a:pt x="76603" y="33466"/>
                </a:moveTo>
                <a:lnTo>
                  <a:pt x="74214" y="33466"/>
                </a:lnTo>
                <a:lnTo>
                  <a:pt x="74214" y="31077"/>
                </a:lnTo>
                <a:lnTo>
                  <a:pt x="76603" y="31077"/>
                </a:lnTo>
                <a:close/>
                <a:moveTo>
                  <a:pt x="76603" y="36003"/>
                </a:moveTo>
                <a:lnTo>
                  <a:pt x="74214" y="36003"/>
                </a:lnTo>
                <a:lnTo>
                  <a:pt x="74214" y="33614"/>
                </a:lnTo>
                <a:lnTo>
                  <a:pt x="76603" y="33614"/>
                </a:lnTo>
                <a:close/>
                <a:moveTo>
                  <a:pt x="76603" y="38540"/>
                </a:moveTo>
                <a:lnTo>
                  <a:pt x="74214" y="38540"/>
                </a:lnTo>
                <a:lnTo>
                  <a:pt x="74214" y="36152"/>
                </a:lnTo>
                <a:lnTo>
                  <a:pt x="76603" y="36152"/>
                </a:lnTo>
                <a:close/>
                <a:moveTo>
                  <a:pt x="76603" y="41079"/>
                </a:moveTo>
                <a:lnTo>
                  <a:pt x="74214" y="41079"/>
                </a:lnTo>
                <a:lnTo>
                  <a:pt x="74214" y="38690"/>
                </a:lnTo>
                <a:lnTo>
                  <a:pt x="76603" y="38690"/>
                </a:lnTo>
                <a:close/>
                <a:moveTo>
                  <a:pt x="76603" y="43616"/>
                </a:moveTo>
                <a:lnTo>
                  <a:pt x="74214" y="43616"/>
                </a:lnTo>
                <a:lnTo>
                  <a:pt x="74214" y="41226"/>
                </a:lnTo>
                <a:lnTo>
                  <a:pt x="76603" y="41226"/>
                </a:lnTo>
                <a:close/>
                <a:moveTo>
                  <a:pt x="76603" y="46152"/>
                </a:moveTo>
                <a:lnTo>
                  <a:pt x="74214" y="46152"/>
                </a:lnTo>
                <a:lnTo>
                  <a:pt x="74214" y="43764"/>
                </a:lnTo>
                <a:lnTo>
                  <a:pt x="76603" y="43764"/>
                </a:lnTo>
                <a:close/>
                <a:moveTo>
                  <a:pt x="76603" y="48691"/>
                </a:moveTo>
                <a:lnTo>
                  <a:pt x="74214" y="48691"/>
                </a:lnTo>
                <a:lnTo>
                  <a:pt x="74214" y="46302"/>
                </a:lnTo>
                <a:lnTo>
                  <a:pt x="76603" y="46302"/>
                </a:lnTo>
                <a:close/>
                <a:moveTo>
                  <a:pt x="76603" y="51228"/>
                </a:moveTo>
                <a:lnTo>
                  <a:pt x="74214" y="51228"/>
                </a:lnTo>
                <a:lnTo>
                  <a:pt x="74214" y="48839"/>
                </a:lnTo>
                <a:lnTo>
                  <a:pt x="76603" y="48839"/>
                </a:lnTo>
                <a:close/>
                <a:moveTo>
                  <a:pt x="76603" y="53765"/>
                </a:moveTo>
                <a:lnTo>
                  <a:pt x="74214" y="53765"/>
                </a:lnTo>
                <a:lnTo>
                  <a:pt x="74214" y="51376"/>
                </a:lnTo>
                <a:lnTo>
                  <a:pt x="76603" y="51376"/>
                </a:lnTo>
                <a:close/>
                <a:moveTo>
                  <a:pt x="76603" y="56303"/>
                </a:moveTo>
                <a:lnTo>
                  <a:pt x="74214" y="56303"/>
                </a:lnTo>
                <a:lnTo>
                  <a:pt x="74214" y="53914"/>
                </a:lnTo>
                <a:lnTo>
                  <a:pt x="76603" y="53914"/>
                </a:lnTo>
                <a:close/>
                <a:moveTo>
                  <a:pt x="76603" y="58840"/>
                </a:moveTo>
                <a:lnTo>
                  <a:pt x="74214" y="58840"/>
                </a:lnTo>
                <a:lnTo>
                  <a:pt x="74214" y="56451"/>
                </a:lnTo>
                <a:lnTo>
                  <a:pt x="76603" y="56451"/>
                </a:lnTo>
                <a:close/>
                <a:moveTo>
                  <a:pt x="74065" y="5554"/>
                </a:moveTo>
                <a:lnTo>
                  <a:pt x="71676" y="5554"/>
                </a:lnTo>
                <a:lnTo>
                  <a:pt x="71676" y="3165"/>
                </a:lnTo>
                <a:lnTo>
                  <a:pt x="74065" y="3165"/>
                </a:lnTo>
                <a:close/>
                <a:moveTo>
                  <a:pt x="74065" y="8092"/>
                </a:moveTo>
                <a:lnTo>
                  <a:pt x="71676" y="8092"/>
                </a:lnTo>
                <a:lnTo>
                  <a:pt x="71676" y="5703"/>
                </a:lnTo>
                <a:lnTo>
                  <a:pt x="74065" y="5703"/>
                </a:lnTo>
                <a:close/>
                <a:moveTo>
                  <a:pt x="74065" y="10629"/>
                </a:moveTo>
                <a:lnTo>
                  <a:pt x="71676" y="10629"/>
                </a:lnTo>
                <a:lnTo>
                  <a:pt x="71676" y="8240"/>
                </a:lnTo>
                <a:lnTo>
                  <a:pt x="74065" y="8240"/>
                </a:lnTo>
                <a:close/>
                <a:moveTo>
                  <a:pt x="74065" y="13166"/>
                </a:moveTo>
                <a:lnTo>
                  <a:pt x="71676" y="13166"/>
                </a:lnTo>
                <a:lnTo>
                  <a:pt x="71676" y="10777"/>
                </a:lnTo>
                <a:lnTo>
                  <a:pt x="74065" y="10777"/>
                </a:lnTo>
                <a:close/>
                <a:moveTo>
                  <a:pt x="74065" y="15704"/>
                </a:moveTo>
                <a:lnTo>
                  <a:pt x="71676" y="15704"/>
                </a:lnTo>
                <a:lnTo>
                  <a:pt x="71676" y="13316"/>
                </a:lnTo>
                <a:lnTo>
                  <a:pt x="74065" y="13316"/>
                </a:lnTo>
                <a:close/>
                <a:moveTo>
                  <a:pt x="74065" y="18242"/>
                </a:moveTo>
                <a:lnTo>
                  <a:pt x="71676" y="18242"/>
                </a:lnTo>
                <a:lnTo>
                  <a:pt x="71676" y="15853"/>
                </a:lnTo>
                <a:lnTo>
                  <a:pt x="74065" y="15853"/>
                </a:lnTo>
                <a:close/>
                <a:moveTo>
                  <a:pt x="74065" y="20778"/>
                </a:moveTo>
                <a:lnTo>
                  <a:pt x="71676" y="20778"/>
                </a:lnTo>
                <a:lnTo>
                  <a:pt x="71676" y="18389"/>
                </a:lnTo>
                <a:lnTo>
                  <a:pt x="74065" y="18389"/>
                </a:lnTo>
                <a:close/>
                <a:moveTo>
                  <a:pt x="74065" y="23316"/>
                </a:moveTo>
                <a:lnTo>
                  <a:pt x="71676" y="23316"/>
                </a:lnTo>
                <a:lnTo>
                  <a:pt x="71676" y="20928"/>
                </a:lnTo>
                <a:lnTo>
                  <a:pt x="74065" y="20928"/>
                </a:lnTo>
                <a:close/>
                <a:moveTo>
                  <a:pt x="74065" y="25854"/>
                </a:moveTo>
                <a:lnTo>
                  <a:pt x="71676" y="25854"/>
                </a:lnTo>
                <a:lnTo>
                  <a:pt x="71676" y="23465"/>
                </a:lnTo>
                <a:lnTo>
                  <a:pt x="74065" y="23465"/>
                </a:lnTo>
                <a:close/>
                <a:moveTo>
                  <a:pt x="74065" y="28391"/>
                </a:moveTo>
                <a:lnTo>
                  <a:pt x="71676" y="28391"/>
                </a:lnTo>
                <a:lnTo>
                  <a:pt x="71676" y="26002"/>
                </a:lnTo>
                <a:lnTo>
                  <a:pt x="74065" y="26002"/>
                </a:lnTo>
                <a:close/>
                <a:moveTo>
                  <a:pt x="74065" y="30928"/>
                </a:moveTo>
                <a:lnTo>
                  <a:pt x="71676" y="30928"/>
                </a:lnTo>
                <a:lnTo>
                  <a:pt x="71676" y="28540"/>
                </a:lnTo>
                <a:lnTo>
                  <a:pt x="74065" y="28540"/>
                </a:lnTo>
                <a:close/>
                <a:moveTo>
                  <a:pt x="74065" y="33466"/>
                </a:moveTo>
                <a:lnTo>
                  <a:pt x="71676" y="33466"/>
                </a:lnTo>
                <a:lnTo>
                  <a:pt x="71676" y="31077"/>
                </a:lnTo>
                <a:lnTo>
                  <a:pt x="74065" y="31077"/>
                </a:lnTo>
                <a:close/>
                <a:moveTo>
                  <a:pt x="74065" y="36003"/>
                </a:moveTo>
                <a:lnTo>
                  <a:pt x="71676" y="36003"/>
                </a:lnTo>
                <a:lnTo>
                  <a:pt x="71676" y="33614"/>
                </a:lnTo>
                <a:lnTo>
                  <a:pt x="74065" y="33614"/>
                </a:lnTo>
                <a:close/>
                <a:moveTo>
                  <a:pt x="74065" y="38540"/>
                </a:moveTo>
                <a:lnTo>
                  <a:pt x="71676" y="38540"/>
                </a:lnTo>
                <a:lnTo>
                  <a:pt x="71676" y="36152"/>
                </a:lnTo>
                <a:lnTo>
                  <a:pt x="74065" y="36152"/>
                </a:lnTo>
                <a:close/>
                <a:moveTo>
                  <a:pt x="74065" y="41079"/>
                </a:moveTo>
                <a:lnTo>
                  <a:pt x="71676" y="41079"/>
                </a:lnTo>
                <a:lnTo>
                  <a:pt x="71676" y="38690"/>
                </a:lnTo>
                <a:lnTo>
                  <a:pt x="74065" y="38690"/>
                </a:lnTo>
                <a:close/>
                <a:moveTo>
                  <a:pt x="74065" y="43616"/>
                </a:moveTo>
                <a:lnTo>
                  <a:pt x="71676" y="43616"/>
                </a:lnTo>
                <a:lnTo>
                  <a:pt x="71676" y="41226"/>
                </a:lnTo>
                <a:lnTo>
                  <a:pt x="74065" y="41226"/>
                </a:lnTo>
                <a:close/>
                <a:moveTo>
                  <a:pt x="74065" y="46152"/>
                </a:moveTo>
                <a:lnTo>
                  <a:pt x="71676" y="46152"/>
                </a:lnTo>
                <a:lnTo>
                  <a:pt x="71676" y="43764"/>
                </a:lnTo>
                <a:lnTo>
                  <a:pt x="74065" y="43764"/>
                </a:lnTo>
                <a:close/>
                <a:moveTo>
                  <a:pt x="74065" y="48691"/>
                </a:moveTo>
                <a:lnTo>
                  <a:pt x="71676" y="48691"/>
                </a:lnTo>
                <a:lnTo>
                  <a:pt x="71676" y="46302"/>
                </a:lnTo>
                <a:lnTo>
                  <a:pt x="74065" y="46302"/>
                </a:lnTo>
                <a:close/>
                <a:moveTo>
                  <a:pt x="74065" y="51228"/>
                </a:moveTo>
                <a:lnTo>
                  <a:pt x="71676" y="51228"/>
                </a:lnTo>
                <a:lnTo>
                  <a:pt x="71676" y="48839"/>
                </a:lnTo>
                <a:lnTo>
                  <a:pt x="74065" y="48839"/>
                </a:lnTo>
                <a:close/>
                <a:moveTo>
                  <a:pt x="74065" y="53765"/>
                </a:moveTo>
                <a:lnTo>
                  <a:pt x="71676" y="53765"/>
                </a:lnTo>
                <a:lnTo>
                  <a:pt x="71676" y="51376"/>
                </a:lnTo>
                <a:lnTo>
                  <a:pt x="74065" y="51376"/>
                </a:lnTo>
                <a:close/>
                <a:moveTo>
                  <a:pt x="74065" y="56303"/>
                </a:moveTo>
                <a:lnTo>
                  <a:pt x="71676" y="56303"/>
                </a:lnTo>
                <a:lnTo>
                  <a:pt x="71676" y="53914"/>
                </a:lnTo>
                <a:lnTo>
                  <a:pt x="74065" y="53914"/>
                </a:lnTo>
                <a:close/>
                <a:moveTo>
                  <a:pt x="74065" y="58840"/>
                </a:moveTo>
                <a:lnTo>
                  <a:pt x="71676" y="58840"/>
                </a:lnTo>
                <a:lnTo>
                  <a:pt x="71676" y="56451"/>
                </a:lnTo>
                <a:lnTo>
                  <a:pt x="74065" y="56451"/>
                </a:lnTo>
                <a:close/>
                <a:moveTo>
                  <a:pt x="71527" y="5554"/>
                </a:moveTo>
                <a:lnTo>
                  <a:pt x="69139" y="5554"/>
                </a:lnTo>
                <a:lnTo>
                  <a:pt x="69139" y="3165"/>
                </a:lnTo>
                <a:lnTo>
                  <a:pt x="71527" y="3165"/>
                </a:lnTo>
                <a:close/>
                <a:moveTo>
                  <a:pt x="71527" y="8092"/>
                </a:moveTo>
                <a:lnTo>
                  <a:pt x="69139" y="8092"/>
                </a:lnTo>
                <a:lnTo>
                  <a:pt x="69139" y="5703"/>
                </a:lnTo>
                <a:lnTo>
                  <a:pt x="71527" y="5703"/>
                </a:lnTo>
                <a:close/>
                <a:moveTo>
                  <a:pt x="71527" y="10629"/>
                </a:moveTo>
                <a:lnTo>
                  <a:pt x="69139" y="10629"/>
                </a:lnTo>
                <a:lnTo>
                  <a:pt x="69139" y="8240"/>
                </a:lnTo>
                <a:lnTo>
                  <a:pt x="71527" y="8240"/>
                </a:lnTo>
                <a:close/>
                <a:moveTo>
                  <a:pt x="71527" y="13166"/>
                </a:moveTo>
                <a:lnTo>
                  <a:pt x="69139" y="13166"/>
                </a:lnTo>
                <a:lnTo>
                  <a:pt x="69139" y="10777"/>
                </a:lnTo>
                <a:lnTo>
                  <a:pt x="71527" y="10777"/>
                </a:lnTo>
                <a:close/>
                <a:moveTo>
                  <a:pt x="71527" y="15704"/>
                </a:moveTo>
                <a:lnTo>
                  <a:pt x="69139" y="15704"/>
                </a:lnTo>
                <a:lnTo>
                  <a:pt x="69139" y="13316"/>
                </a:lnTo>
                <a:lnTo>
                  <a:pt x="71527" y="13316"/>
                </a:lnTo>
                <a:close/>
                <a:moveTo>
                  <a:pt x="71527" y="18242"/>
                </a:moveTo>
                <a:lnTo>
                  <a:pt x="69139" y="18242"/>
                </a:lnTo>
                <a:lnTo>
                  <a:pt x="69139" y="15853"/>
                </a:lnTo>
                <a:lnTo>
                  <a:pt x="71527" y="15853"/>
                </a:lnTo>
                <a:close/>
                <a:moveTo>
                  <a:pt x="71527" y="20778"/>
                </a:moveTo>
                <a:lnTo>
                  <a:pt x="69139" y="20778"/>
                </a:lnTo>
                <a:lnTo>
                  <a:pt x="69139" y="18389"/>
                </a:lnTo>
                <a:lnTo>
                  <a:pt x="71527" y="18389"/>
                </a:lnTo>
                <a:close/>
                <a:moveTo>
                  <a:pt x="71527" y="23316"/>
                </a:moveTo>
                <a:lnTo>
                  <a:pt x="69139" y="23316"/>
                </a:lnTo>
                <a:lnTo>
                  <a:pt x="69139" y="20928"/>
                </a:lnTo>
                <a:lnTo>
                  <a:pt x="71527" y="20928"/>
                </a:lnTo>
                <a:close/>
                <a:moveTo>
                  <a:pt x="71527" y="25854"/>
                </a:moveTo>
                <a:lnTo>
                  <a:pt x="69139" y="25854"/>
                </a:lnTo>
                <a:lnTo>
                  <a:pt x="69139" y="23465"/>
                </a:lnTo>
                <a:lnTo>
                  <a:pt x="71527" y="23465"/>
                </a:lnTo>
                <a:close/>
                <a:moveTo>
                  <a:pt x="71527" y="28391"/>
                </a:moveTo>
                <a:lnTo>
                  <a:pt x="69139" y="28391"/>
                </a:lnTo>
                <a:lnTo>
                  <a:pt x="69139" y="26002"/>
                </a:lnTo>
                <a:lnTo>
                  <a:pt x="71527" y="26002"/>
                </a:lnTo>
                <a:close/>
                <a:moveTo>
                  <a:pt x="71527" y="30928"/>
                </a:moveTo>
                <a:lnTo>
                  <a:pt x="69139" y="30928"/>
                </a:lnTo>
                <a:lnTo>
                  <a:pt x="69139" y="28540"/>
                </a:lnTo>
                <a:lnTo>
                  <a:pt x="71527" y="28540"/>
                </a:lnTo>
                <a:close/>
                <a:moveTo>
                  <a:pt x="71527" y="33466"/>
                </a:moveTo>
                <a:lnTo>
                  <a:pt x="69139" y="33466"/>
                </a:lnTo>
                <a:lnTo>
                  <a:pt x="69139" y="31077"/>
                </a:lnTo>
                <a:lnTo>
                  <a:pt x="71527" y="31077"/>
                </a:lnTo>
                <a:close/>
                <a:moveTo>
                  <a:pt x="71527" y="36003"/>
                </a:moveTo>
                <a:lnTo>
                  <a:pt x="69139" y="36003"/>
                </a:lnTo>
                <a:lnTo>
                  <a:pt x="69139" y="33614"/>
                </a:lnTo>
                <a:lnTo>
                  <a:pt x="71527" y="33614"/>
                </a:lnTo>
                <a:close/>
                <a:moveTo>
                  <a:pt x="71527" y="38540"/>
                </a:moveTo>
                <a:lnTo>
                  <a:pt x="69139" y="38540"/>
                </a:lnTo>
                <a:lnTo>
                  <a:pt x="69139" y="36152"/>
                </a:lnTo>
                <a:lnTo>
                  <a:pt x="71527" y="36152"/>
                </a:lnTo>
                <a:close/>
                <a:moveTo>
                  <a:pt x="71527" y="41079"/>
                </a:moveTo>
                <a:lnTo>
                  <a:pt x="69139" y="41079"/>
                </a:lnTo>
                <a:lnTo>
                  <a:pt x="69139" y="38690"/>
                </a:lnTo>
                <a:lnTo>
                  <a:pt x="71527" y="38690"/>
                </a:lnTo>
                <a:close/>
                <a:moveTo>
                  <a:pt x="71527" y="43616"/>
                </a:moveTo>
                <a:lnTo>
                  <a:pt x="69139" y="43616"/>
                </a:lnTo>
                <a:lnTo>
                  <a:pt x="69139" y="41226"/>
                </a:lnTo>
                <a:lnTo>
                  <a:pt x="71527" y="41226"/>
                </a:lnTo>
                <a:close/>
                <a:moveTo>
                  <a:pt x="71527" y="46152"/>
                </a:moveTo>
                <a:lnTo>
                  <a:pt x="69139" y="46152"/>
                </a:lnTo>
                <a:lnTo>
                  <a:pt x="69139" y="43764"/>
                </a:lnTo>
                <a:lnTo>
                  <a:pt x="71527" y="43764"/>
                </a:lnTo>
                <a:close/>
                <a:moveTo>
                  <a:pt x="71527" y="48691"/>
                </a:moveTo>
                <a:lnTo>
                  <a:pt x="69139" y="48691"/>
                </a:lnTo>
                <a:lnTo>
                  <a:pt x="69139" y="46302"/>
                </a:lnTo>
                <a:lnTo>
                  <a:pt x="71527" y="46302"/>
                </a:lnTo>
                <a:close/>
                <a:moveTo>
                  <a:pt x="71527" y="51228"/>
                </a:moveTo>
                <a:lnTo>
                  <a:pt x="69139" y="51228"/>
                </a:lnTo>
                <a:lnTo>
                  <a:pt x="69139" y="48839"/>
                </a:lnTo>
                <a:lnTo>
                  <a:pt x="71527" y="48839"/>
                </a:lnTo>
                <a:close/>
                <a:moveTo>
                  <a:pt x="71527" y="53765"/>
                </a:moveTo>
                <a:lnTo>
                  <a:pt x="69139" y="53765"/>
                </a:lnTo>
                <a:lnTo>
                  <a:pt x="69139" y="51376"/>
                </a:lnTo>
                <a:lnTo>
                  <a:pt x="71527" y="51376"/>
                </a:lnTo>
                <a:close/>
                <a:moveTo>
                  <a:pt x="71527" y="56303"/>
                </a:moveTo>
                <a:lnTo>
                  <a:pt x="69139" y="56303"/>
                </a:lnTo>
                <a:lnTo>
                  <a:pt x="69139" y="53914"/>
                </a:lnTo>
                <a:lnTo>
                  <a:pt x="71527" y="53914"/>
                </a:lnTo>
                <a:close/>
                <a:moveTo>
                  <a:pt x="71527" y="58840"/>
                </a:moveTo>
                <a:lnTo>
                  <a:pt x="69139" y="58840"/>
                </a:lnTo>
                <a:lnTo>
                  <a:pt x="69139" y="56451"/>
                </a:lnTo>
                <a:lnTo>
                  <a:pt x="71527" y="56451"/>
                </a:lnTo>
                <a:close/>
                <a:moveTo>
                  <a:pt x="68990" y="5554"/>
                </a:moveTo>
                <a:lnTo>
                  <a:pt x="66601" y="5554"/>
                </a:lnTo>
                <a:lnTo>
                  <a:pt x="66601" y="3165"/>
                </a:lnTo>
                <a:lnTo>
                  <a:pt x="68990" y="3165"/>
                </a:lnTo>
                <a:close/>
                <a:moveTo>
                  <a:pt x="68990" y="8092"/>
                </a:moveTo>
                <a:lnTo>
                  <a:pt x="66601" y="8092"/>
                </a:lnTo>
                <a:lnTo>
                  <a:pt x="66601" y="5703"/>
                </a:lnTo>
                <a:lnTo>
                  <a:pt x="68990" y="5703"/>
                </a:lnTo>
                <a:close/>
                <a:moveTo>
                  <a:pt x="68990" y="10629"/>
                </a:moveTo>
                <a:lnTo>
                  <a:pt x="66601" y="10629"/>
                </a:lnTo>
                <a:lnTo>
                  <a:pt x="66601" y="8240"/>
                </a:lnTo>
                <a:lnTo>
                  <a:pt x="68990" y="8240"/>
                </a:lnTo>
                <a:close/>
                <a:moveTo>
                  <a:pt x="68990" y="13166"/>
                </a:moveTo>
                <a:lnTo>
                  <a:pt x="66601" y="13166"/>
                </a:lnTo>
                <a:lnTo>
                  <a:pt x="66601" y="10777"/>
                </a:lnTo>
                <a:lnTo>
                  <a:pt x="68990" y="10777"/>
                </a:lnTo>
                <a:close/>
                <a:moveTo>
                  <a:pt x="68990" y="15704"/>
                </a:moveTo>
                <a:lnTo>
                  <a:pt x="66601" y="15704"/>
                </a:lnTo>
                <a:lnTo>
                  <a:pt x="66601" y="13316"/>
                </a:lnTo>
                <a:lnTo>
                  <a:pt x="68990" y="13316"/>
                </a:lnTo>
                <a:close/>
                <a:moveTo>
                  <a:pt x="68990" y="18242"/>
                </a:moveTo>
                <a:lnTo>
                  <a:pt x="66601" y="18242"/>
                </a:lnTo>
                <a:lnTo>
                  <a:pt x="66601" y="15853"/>
                </a:lnTo>
                <a:lnTo>
                  <a:pt x="68990" y="15853"/>
                </a:lnTo>
                <a:close/>
                <a:moveTo>
                  <a:pt x="68990" y="20778"/>
                </a:moveTo>
                <a:lnTo>
                  <a:pt x="66601" y="20778"/>
                </a:lnTo>
                <a:lnTo>
                  <a:pt x="66601" y="18389"/>
                </a:lnTo>
                <a:lnTo>
                  <a:pt x="68990" y="18389"/>
                </a:lnTo>
                <a:close/>
                <a:moveTo>
                  <a:pt x="68990" y="23316"/>
                </a:moveTo>
                <a:lnTo>
                  <a:pt x="66601" y="23316"/>
                </a:lnTo>
                <a:lnTo>
                  <a:pt x="66601" y="20928"/>
                </a:lnTo>
                <a:lnTo>
                  <a:pt x="68990" y="20928"/>
                </a:lnTo>
                <a:close/>
                <a:moveTo>
                  <a:pt x="68990" y="25854"/>
                </a:moveTo>
                <a:lnTo>
                  <a:pt x="66601" y="25854"/>
                </a:lnTo>
                <a:lnTo>
                  <a:pt x="66601" y="23465"/>
                </a:lnTo>
                <a:lnTo>
                  <a:pt x="68990" y="23465"/>
                </a:lnTo>
                <a:close/>
                <a:moveTo>
                  <a:pt x="68990" y="28391"/>
                </a:moveTo>
                <a:lnTo>
                  <a:pt x="66601" y="28391"/>
                </a:lnTo>
                <a:lnTo>
                  <a:pt x="66601" y="26002"/>
                </a:lnTo>
                <a:lnTo>
                  <a:pt x="68990" y="26002"/>
                </a:lnTo>
                <a:close/>
                <a:moveTo>
                  <a:pt x="68990" y="30928"/>
                </a:moveTo>
                <a:lnTo>
                  <a:pt x="66601" y="30928"/>
                </a:lnTo>
                <a:lnTo>
                  <a:pt x="66601" y="28540"/>
                </a:lnTo>
                <a:lnTo>
                  <a:pt x="68990" y="28540"/>
                </a:lnTo>
                <a:close/>
                <a:moveTo>
                  <a:pt x="68990" y="33466"/>
                </a:moveTo>
                <a:lnTo>
                  <a:pt x="66601" y="33466"/>
                </a:lnTo>
                <a:lnTo>
                  <a:pt x="66601" y="31077"/>
                </a:lnTo>
                <a:lnTo>
                  <a:pt x="68990" y="31077"/>
                </a:lnTo>
                <a:close/>
                <a:moveTo>
                  <a:pt x="68990" y="36003"/>
                </a:moveTo>
                <a:lnTo>
                  <a:pt x="66601" y="36003"/>
                </a:lnTo>
                <a:lnTo>
                  <a:pt x="66601" y="33614"/>
                </a:lnTo>
                <a:lnTo>
                  <a:pt x="68990" y="33614"/>
                </a:lnTo>
                <a:close/>
                <a:moveTo>
                  <a:pt x="68990" y="38540"/>
                </a:moveTo>
                <a:lnTo>
                  <a:pt x="66601" y="38540"/>
                </a:lnTo>
                <a:lnTo>
                  <a:pt x="66601" y="36152"/>
                </a:lnTo>
                <a:lnTo>
                  <a:pt x="68990" y="36152"/>
                </a:lnTo>
                <a:close/>
                <a:moveTo>
                  <a:pt x="68990" y="41079"/>
                </a:moveTo>
                <a:lnTo>
                  <a:pt x="66601" y="41079"/>
                </a:lnTo>
                <a:lnTo>
                  <a:pt x="66601" y="38690"/>
                </a:lnTo>
                <a:lnTo>
                  <a:pt x="68990" y="38690"/>
                </a:lnTo>
                <a:close/>
                <a:moveTo>
                  <a:pt x="68990" y="43616"/>
                </a:moveTo>
                <a:lnTo>
                  <a:pt x="66601" y="43616"/>
                </a:lnTo>
                <a:lnTo>
                  <a:pt x="66601" y="41226"/>
                </a:lnTo>
                <a:lnTo>
                  <a:pt x="68990" y="41226"/>
                </a:lnTo>
                <a:close/>
                <a:moveTo>
                  <a:pt x="68990" y="46152"/>
                </a:moveTo>
                <a:lnTo>
                  <a:pt x="66601" y="46152"/>
                </a:lnTo>
                <a:lnTo>
                  <a:pt x="66601" y="43764"/>
                </a:lnTo>
                <a:lnTo>
                  <a:pt x="68990" y="43764"/>
                </a:lnTo>
                <a:close/>
                <a:moveTo>
                  <a:pt x="68990" y="48691"/>
                </a:moveTo>
                <a:lnTo>
                  <a:pt x="66601" y="48691"/>
                </a:lnTo>
                <a:lnTo>
                  <a:pt x="66601" y="46302"/>
                </a:lnTo>
                <a:lnTo>
                  <a:pt x="68990" y="46302"/>
                </a:lnTo>
                <a:close/>
                <a:moveTo>
                  <a:pt x="68990" y="51228"/>
                </a:moveTo>
                <a:lnTo>
                  <a:pt x="66601" y="51228"/>
                </a:lnTo>
                <a:lnTo>
                  <a:pt x="66601" y="48839"/>
                </a:lnTo>
                <a:lnTo>
                  <a:pt x="68990" y="48839"/>
                </a:lnTo>
                <a:close/>
                <a:moveTo>
                  <a:pt x="68990" y="53765"/>
                </a:moveTo>
                <a:lnTo>
                  <a:pt x="66601" y="53765"/>
                </a:lnTo>
                <a:lnTo>
                  <a:pt x="66601" y="51376"/>
                </a:lnTo>
                <a:lnTo>
                  <a:pt x="68990" y="51376"/>
                </a:lnTo>
                <a:close/>
                <a:moveTo>
                  <a:pt x="68990" y="56303"/>
                </a:moveTo>
                <a:lnTo>
                  <a:pt x="66601" y="56303"/>
                </a:lnTo>
                <a:lnTo>
                  <a:pt x="66601" y="53914"/>
                </a:lnTo>
                <a:lnTo>
                  <a:pt x="68990" y="53914"/>
                </a:lnTo>
                <a:close/>
                <a:moveTo>
                  <a:pt x="68990" y="58840"/>
                </a:moveTo>
                <a:lnTo>
                  <a:pt x="66601" y="58840"/>
                </a:lnTo>
                <a:lnTo>
                  <a:pt x="66601" y="56451"/>
                </a:lnTo>
                <a:lnTo>
                  <a:pt x="68990" y="56451"/>
                </a:lnTo>
                <a:close/>
                <a:moveTo>
                  <a:pt x="66452" y="5554"/>
                </a:moveTo>
                <a:lnTo>
                  <a:pt x="64064" y="5554"/>
                </a:lnTo>
                <a:lnTo>
                  <a:pt x="64064" y="3165"/>
                </a:lnTo>
                <a:lnTo>
                  <a:pt x="66452" y="3165"/>
                </a:lnTo>
                <a:close/>
                <a:moveTo>
                  <a:pt x="66452" y="8092"/>
                </a:moveTo>
                <a:lnTo>
                  <a:pt x="64064" y="8092"/>
                </a:lnTo>
                <a:lnTo>
                  <a:pt x="64064" y="5703"/>
                </a:lnTo>
                <a:lnTo>
                  <a:pt x="66452" y="5703"/>
                </a:lnTo>
                <a:close/>
                <a:moveTo>
                  <a:pt x="66452" y="10629"/>
                </a:moveTo>
                <a:lnTo>
                  <a:pt x="64064" y="10629"/>
                </a:lnTo>
                <a:lnTo>
                  <a:pt x="64064" y="8240"/>
                </a:lnTo>
                <a:lnTo>
                  <a:pt x="66452" y="8240"/>
                </a:lnTo>
                <a:close/>
                <a:moveTo>
                  <a:pt x="66452" y="13166"/>
                </a:moveTo>
                <a:lnTo>
                  <a:pt x="64064" y="13166"/>
                </a:lnTo>
                <a:lnTo>
                  <a:pt x="64064" y="10777"/>
                </a:lnTo>
                <a:lnTo>
                  <a:pt x="66452" y="10777"/>
                </a:lnTo>
                <a:close/>
                <a:moveTo>
                  <a:pt x="66452" y="15704"/>
                </a:moveTo>
                <a:lnTo>
                  <a:pt x="64064" y="15704"/>
                </a:lnTo>
                <a:lnTo>
                  <a:pt x="64064" y="13316"/>
                </a:lnTo>
                <a:lnTo>
                  <a:pt x="66452" y="13316"/>
                </a:lnTo>
                <a:close/>
                <a:moveTo>
                  <a:pt x="66452" y="18242"/>
                </a:moveTo>
                <a:lnTo>
                  <a:pt x="64064" y="18242"/>
                </a:lnTo>
                <a:lnTo>
                  <a:pt x="64064" y="15853"/>
                </a:lnTo>
                <a:lnTo>
                  <a:pt x="66452" y="15853"/>
                </a:lnTo>
                <a:close/>
                <a:moveTo>
                  <a:pt x="66452" y="20778"/>
                </a:moveTo>
                <a:lnTo>
                  <a:pt x="64064" y="20778"/>
                </a:lnTo>
                <a:lnTo>
                  <a:pt x="64064" y="18389"/>
                </a:lnTo>
                <a:lnTo>
                  <a:pt x="66452" y="18389"/>
                </a:lnTo>
                <a:close/>
                <a:moveTo>
                  <a:pt x="66452" y="23316"/>
                </a:moveTo>
                <a:lnTo>
                  <a:pt x="64064" y="23316"/>
                </a:lnTo>
                <a:lnTo>
                  <a:pt x="64064" y="20928"/>
                </a:lnTo>
                <a:lnTo>
                  <a:pt x="66452" y="20928"/>
                </a:lnTo>
                <a:close/>
                <a:moveTo>
                  <a:pt x="66452" y="25854"/>
                </a:moveTo>
                <a:lnTo>
                  <a:pt x="64064" y="25854"/>
                </a:lnTo>
                <a:lnTo>
                  <a:pt x="64064" y="23465"/>
                </a:lnTo>
                <a:lnTo>
                  <a:pt x="66452" y="23465"/>
                </a:lnTo>
                <a:close/>
                <a:moveTo>
                  <a:pt x="66452" y="28391"/>
                </a:moveTo>
                <a:lnTo>
                  <a:pt x="64064" y="28391"/>
                </a:lnTo>
                <a:lnTo>
                  <a:pt x="64064" y="26002"/>
                </a:lnTo>
                <a:lnTo>
                  <a:pt x="66452" y="26002"/>
                </a:lnTo>
                <a:close/>
                <a:moveTo>
                  <a:pt x="66452" y="30928"/>
                </a:moveTo>
                <a:lnTo>
                  <a:pt x="64064" y="30928"/>
                </a:lnTo>
                <a:lnTo>
                  <a:pt x="64064" y="28540"/>
                </a:lnTo>
                <a:lnTo>
                  <a:pt x="66452" y="28540"/>
                </a:lnTo>
                <a:close/>
                <a:moveTo>
                  <a:pt x="66452" y="33466"/>
                </a:moveTo>
                <a:lnTo>
                  <a:pt x="64064" y="33466"/>
                </a:lnTo>
                <a:lnTo>
                  <a:pt x="64064" y="31077"/>
                </a:lnTo>
                <a:lnTo>
                  <a:pt x="66452" y="31077"/>
                </a:lnTo>
                <a:close/>
                <a:moveTo>
                  <a:pt x="66452" y="36003"/>
                </a:moveTo>
                <a:lnTo>
                  <a:pt x="64064" y="36003"/>
                </a:lnTo>
                <a:lnTo>
                  <a:pt x="64064" y="33614"/>
                </a:lnTo>
                <a:lnTo>
                  <a:pt x="66452" y="33614"/>
                </a:lnTo>
                <a:close/>
                <a:moveTo>
                  <a:pt x="66452" y="38540"/>
                </a:moveTo>
                <a:lnTo>
                  <a:pt x="64064" y="38540"/>
                </a:lnTo>
                <a:lnTo>
                  <a:pt x="64064" y="36152"/>
                </a:lnTo>
                <a:lnTo>
                  <a:pt x="66452" y="36152"/>
                </a:lnTo>
                <a:close/>
                <a:moveTo>
                  <a:pt x="66452" y="41079"/>
                </a:moveTo>
                <a:lnTo>
                  <a:pt x="64064" y="41079"/>
                </a:lnTo>
                <a:lnTo>
                  <a:pt x="64064" y="38690"/>
                </a:lnTo>
                <a:lnTo>
                  <a:pt x="66452" y="38690"/>
                </a:lnTo>
                <a:close/>
                <a:moveTo>
                  <a:pt x="66452" y="43616"/>
                </a:moveTo>
                <a:lnTo>
                  <a:pt x="64064" y="43616"/>
                </a:lnTo>
                <a:lnTo>
                  <a:pt x="64064" y="41226"/>
                </a:lnTo>
                <a:lnTo>
                  <a:pt x="66452" y="41226"/>
                </a:lnTo>
                <a:close/>
                <a:moveTo>
                  <a:pt x="66452" y="46152"/>
                </a:moveTo>
                <a:lnTo>
                  <a:pt x="64064" y="46152"/>
                </a:lnTo>
                <a:lnTo>
                  <a:pt x="64064" y="43764"/>
                </a:lnTo>
                <a:lnTo>
                  <a:pt x="66452" y="43764"/>
                </a:lnTo>
                <a:close/>
                <a:moveTo>
                  <a:pt x="66452" y="48691"/>
                </a:moveTo>
                <a:lnTo>
                  <a:pt x="64064" y="48691"/>
                </a:lnTo>
                <a:lnTo>
                  <a:pt x="64064" y="46302"/>
                </a:lnTo>
                <a:lnTo>
                  <a:pt x="66452" y="46302"/>
                </a:lnTo>
                <a:close/>
                <a:moveTo>
                  <a:pt x="66452" y="51228"/>
                </a:moveTo>
                <a:lnTo>
                  <a:pt x="64064" y="51228"/>
                </a:lnTo>
                <a:lnTo>
                  <a:pt x="64064" y="48839"/>
                </a:lnTo>
                <a:lnTo>
                  <a:pt x="66452" y="48839"/>
                </a:lnTo>
                <a:close/>
                <a:moveTo>
                  <a:pt x="66452" y="53765"/>
                </a:moveTo>
                <a:lnTo>
                  <a:pt x="64064" y="53765"/>
                </a:lnTo>
                <a:lnTo>
                  <a:pt x="64064" y="51376"/>
                </a:lnTo>
                <a:lnTo>
                  <a:pt x="66452" y="51376"/>
                </a:lnTo>
                <a:close/>
                <a:moveTo>
                  <a:pt x="66452" y="56303"/>
                </a:moveTo>
                <a:lnTo>
                  <a:pt x="64064" y="56303"/>
                </a:lnTo>
                <a:lnTo>
                  <a:pt x="64064" y="53914"/>
                </a:lnTo>
                <a:lnTo>
                  <a:pt x="66452" y="53914"/>
                </a:lnTo>
                <a:close/>
                <a:moveTo>
                  <a:pt x="66452" y="58840"/>
                </a:moveTo>
                <a:lnTo>
                  <a:pt x="64064" y="58840"/>
                </a:lnTo>
                <a:lnTo>
                  <a:pt x="64064" y="56451"/>
                </a:lnTo>
                <a:lnTo>
                  <a:pt x="66452" y="56451"/>
                </a:lnTo>
                <a:close/>
                <a:moveTo>
                  <a:pt x="63915" y="5554"/>
                </a:moveTo>
                <a:lnTo>
                  <a:pt x="61526" y="5554"/>
                </a:lnTo>
                <a:lnTo>
                  <a:pt x="61526" y="3165"/>
                </a:lnTo>
                <a:lnTo>
                  <a:pt x="63915" y="3165"/>
                </a:lnTo>
                <a:close/>
                <a:moveTo>
                  <a:pt x="63915" y="8092"/>
                </a:moveTo>
                <a:lnTo>
                  <a:pt x="61526" y="8092"/>
                </a:lnTo>
                <a:lnTo>
                  <a:pt x="61526" y="5703"/>
                </a:lnTo>
                <a:lnTo>
                  <a:pt x="63915" y="5703"/>
                </a:lnTo>
                <a:close/>
                <a:moveTo>
                  <a:pt x="63915" y="10629"/>
                </a:moveTo>
                <a:lnTo>
                  <a:pt x="61526" y="10629"/>
                </a:lnTo>
                <a:lnTo>
                  <a:pt x="61526" y="8240"/>
                </a:lnTo>
                <a:lnTo>
                  <a:pt x="63915" y="8240"/>
                </a:lnTo>
                <a:close/>
                <a:moveTo>
                  <a:pt x="63915" y="13166"/>
                </a:moveTo>
                <a:lnTo>
                  <a:pt x="61526" y="13166"/>
                </a:lnTo>
                <a:lnTo>
                  <a:pt x="61526" y="10777"/>
                </a:lnTo>
                <a:lnTo>
                  <a:pt x="63915" y="10777"/>
                </a:lnTo>
                <a:close/>
                <a:moveTo>
                  <a:pt x="63915" y="15704"/>
                </a:moveTo>
                <a:lnTo>
                  <a:pt x="61526" y="15704"/>
                </a:lnTo>
                <a:lnTo>
                  <a:pt x="61526" y="13316"/>
                </a:lnTo>
                <a:lnTo>
                  <a:pt x="63915" y="13316"/>
                </a:lnTo>
                <a:close/>
                <a:moveTo>
                  <a:pt x="63915" y="18242"/>
                </a:moveTo>
                <a:lnTo>
                  <a:pt x="61526" y="18242"/>
                </a:lnTo>
                <a:lnTo>
                  <a:pt x="61526" y="15853"/>
                </a:lnTo>
                <a:lnTo>
                  <a:pt x="63915" y="15853"/>
                </a:lnTo>
                <a:close/>
                <a:moveTo>
                  <a:pt x="63915" y="20778"/>
                </a:moveTo>
                <a:lnTo>
                  <a:pt x="61526" y="20778"/>
                </a:lnTo>
                <a:lnTo>
                  <a:pt x="61526" y="18389"/>
                </a:lnTo>
                <a:lnTo>
                  <a:pt x="63915" y="18389"/>
                </a:lnTo>
                <a:close/>
                <a:moveTo>
                  <a:pt x="63915" y="23316"/>
                </a:moveTo>
                <a:lnTo>
                  <a:pt x="61526" y="23316"/>
                </a:lnTo>
                <a:lnTo>
                  <a:pt x="61526" y="20928"/>
                </a:lnTo>
                <a:lnTo>
                  <a:pt x="63915" y="20928"/>
                </a:lnTo>
                <a:close/>
                <a:moveTo>
                  <a:pt x="63915" y="25854"/>
                </a:moveTo>
                <a:lnTo>
                  <a:pt x="61526" y="25854"/>
                </a:lnTo>
                <a:lnTo>
                  <a:pt x="61526" y="23465"/>
                </a:lnTo>
                <a:lnTo>
                  <a:pt x="63915" y="23465"/>
                </a:lnTo>
                <a:close/>
                <a:moveTo>
                  <a:pt x="63915" y="28391"/>
                </a:moveTo>
                <a:lnTo>
                  <a:pt x="61526" y="28391"/>
                </a:lnTo>
                <a:lnTo>
                  <a:pt x="61526" y="26002"/>
                </a:lnTo>
                <a:lnTo>
                  <a:pt x="63915" y="26002"/>
                </a:lnTo>
                <a:close/>
                <a:moveTo>
                  <a:pt x="63915" y="30928"/>
                </a:moveTo>
                <a:lnTo>
                  <a:pt x="61526" y="30928"/>
                </a:lnTo>
                <a:lnTo>
                  <a:pt x="61526" y="28540"/>
                </a:lnTo>
                <a:lnTo>
                  <a:pt x="63915" y="28540"/>
                </a:lnTo>
                <a:close/>
                <a:moveTo>
                  <a:pt x="63915" y="33466"/>
                </a:moveTo>
                <a:lnTo>
                  <a:pt x="61526" y="33466"/>
                </a:lnTo>
                <a:lnTo>
                  <a:pt x="61526" y="31077"/>
                </a:lnTo>
                <a:lnTo>
                  <a:pt x="63915" y="31077"/>
                </a:lnTo>
                <a:close/>
                <a:moveTo>
                  <a:pt x="63915" y="36003"/>
                </a:moveTo>
                <a:lnTo>
                  <a:pt x="61526" y="36003"/>
                </a:lnTo>
                <a:lnTo>
                  <a:pt x="61526" y="33614"/>
                </a:lnTo>
                <a:lnTo>
                  <a:pt x="63915" y="33614"/>
                </a:lnTo>
                <a:close/>
                <a:moveTo>
                  <a:pt x="63915" y="38540"/>
                </a:moveTo>
                <a:lnTo>
                  <a:pt x="61526" y="38540"/>
                </a:lnTo>
                <a:lnTo>
                  <a:pt x="61526" y="36152"/>
                </a:lnTo>
                <a:lnTo>
                  <a:pt x="63915" y="36152"/>
                </a:lnTo>
                <a:close/>
                <a:moveTo>
                  <a:pt x="63915" y="41079"/>
                </a:moveTo>
                <a:lnTo>
                  <a:pt x="61526" y="41079"/>
                </a:lnTo>
                <a:lnTo>
                  <a:pt x="61526" y="38690"/>
                </a:lnTo>
                <a:lnTo>
                  <a:pt x="63915" y="38690"/>
                </a:lnTo>
                <a:close/>
                <a:moveTo>
                  <a:pt x="63915" y="43616"/>
                </a:moveTo>
                <a:lnTo>
                  <a:pt x="61526" y="43616"/>
                </a:lnTo>
                <a:lnTo>
                  <a:pt x="61526" y="41226"/>
                </a:lnTo>
                <a:lnTo>
                  <a:pt x="63915" y="41226"/>
                </a:lnTo>
                <a:close/>
                <a:moveTo>
                  <a:pt x="63915" y="46152"/>
                </a:moveTo>
                <a:lnTo>
                  <a:pt x="61526" y="46152"/>
                </a:lnTo>
                <a:lnTo>
                  <a:pt x="61526" y="43764"/>
                </a:lnTo>
                <a:lnTo>
                  <a:pt x="63915" y="43764"/>
                </a:lnTo>
                <a:close/>
                <a:moveTo>
                  <a:pt x="63915" y="48691"/>
                </a:moveTo>
                <a:lnTo>
                  <a:pt x="61526" y="48691"/>
                </a:lnTo>
                <a:lnTo>
                  <a:pt x="61526" y="46302"/>
                </a:lnTo>
                <a:lnTo>
                  <a:pt x="63915" y="46302"/>
                </a:lnTo>
                <a:close/>
                <a:moveTo>
                  <a:pt x="63915" y="51228"/>
                </a:moveTo>
                <a:lnTo>
                  <a:pt x="61526" y="51228"/>
                </a:lnTo>
                <a:lnTo>
                  <a:pt x="61526" y="48839"/>
                </a:lnTo>
                <a:lnTo>
                  <a:pt x="63915" y="48839"/>
                </a:lnTo>
                <a:close/>
                <a:moveTo>
                  <a:pt x="63915" y="53765"/>
                </a:moveTo>
                <a:lnTo>
                  <a:pt x="61526" y="53765"/>
                </a:lnTo>
                <a:lnTo>
                  <a:pt x="61526" y="51376"/>
                </a:lnTo>
                <a:lnTo>
                  <a:pt x="63915" y="51376"/>
                </a:lnTo>
                <a:close/>
                <a:moveTo>
                  <a:pt x="63915" y="56303"/>
                </a:moveTo>
                <a:lnTo>
                  <a:pt x="61526" y="56303"/>
                </a:lnTo>
                <a:lnTo>
                  <a:pt x="61526" y="53914"/>
                </a:lnTo>
                <a:lnTo>
                  <a:pt x="63915" y="53914"/>
                </a:lnTo>
                <a:close/>
                <a:moveTo>
                  <a:pt x="63915" y="58840"/>
                </a:moveTo>
                <a:lnTo>
                  <a:pt x="61526" y="58840"/>
                </a:lnTo>
                <a:lnTo>
                  <a:pt x="61526" y="56451"/>
                </a:lnTo>
                <a:lnTo>
                  <a:pt x="63915" y="56451"/>
                </a:lnTo>
                <a:close/>
                <a:moveTo>
                  <a:pt x="61378" y="5554"/>
                </a:moveTo>
                <a:lnTo>
                  <a:pt x="58989" y="5554"/>
                </a:lnTo>
                <a:lnTo>
                  <a:pt x="58989" y="3165"/>
                </a:lnTo>
                <a:lnTo>
                  <a:pt x="61378" y="3165"/>
                </a:lnTo>
                <a:close/>
                <a:moveTo>
                  <a:pt x="61378" y="8092"/>
                </a:moveTo>
                <a:lnTo>
                  <a:pt x="58989" y="8092"/>
                </a:lnTo>
                <a:lnTo>
                  <a:pt x="58989" y="5703"/>
                </a:lnTo>
                <a:lnTo>
                  <a:pt x="61378" y="5703"/>
                </a:lnTo>
                <a:close/>
                <a:moveTo>
                  <a:pt x="61378" y="10629"/>
                </a:moveTo>
                <a:lnTo>
                  <a:pt x="58989" y="10629"/>
                </a:lnTo>
                <a:lnTo>
                  <a:pt x="58989" y="8240"/>
                </a:lnTo>
                <a:lnTo>
                  <a:pt x="61378" y="8240"/>
                </a:lnTo>
                <a:close/>
                <a:moveTo>
                  <a:pt x="61378" y="13166"/>
                </a:moveTo>
                <a:lnTo>
                  <a:pt x="58989" y="13166"/>
                </a:lnTo>
                <a:lnTo>
                  <a:pt x="58989" y="10777"/>
                </a:lnTo>
                <a:lnTo>
                  <a:pt x="61378" y="10777"/>
                </a:lnTo>
                <a:close/>
                <a:moveTo>
                  <a:pt x="61378" y="15704"/>
                </a:moveTo>
                <a:lnTo>
                  <a:pt x="58989" y="15704"/>
                </a:lnTo>
                <a:lnTo>
                  <a:pt x="58989" y="13316"/>
                </a:lnTo>
                <a:lnTo>
                  <a:pt x="61378" y="13316"/>
                </a:lnTo>
                <a:close/>
                <a:moveTo>
                  <a:pt x="61378" y="18242"/>
                </a:moveTo>
                <a:lnTo>
                  <a:pt x="58989" y="18242"/>
                </a:lnTo>
                <a:lnTo>
                  <a:pt x="58989" y="15853"/>
                </a:lnTo>
                <a:lnTo>
                  <a:pt x="61378" y="15853"/>
                </a:lnTo>
                <a:close/>
                <a:moveTo>
                  <a:pt x="61378" y="20778"/>
                </a:moveTo>
                <a:lnTo>
                  <a:pt x="58989" y="20778"/>
                </a:lnTo>
                <a:lnTo>
                  <a:pt x="58989" y="18389"/>
                </a:lnTo>
                <a:lnTo>
                  <a:pt x="61378" y="18389"/>
                </a:lnTo>
                <a:close/>
                <a:moveTo>
                  <a:pt x="61378" y="23316"/>
                </a:moveTo>
                <a:lnTo>
                  <a:pt x="58989" y="23316"/>
                </a:lnTo>
                <a:lnTo>
                  <a:pt x="58989" y="20928"/>
                </a:lnTo>
                <a:lnTo>
                  <a:pt x="61378" y="20928"/>
                </a:lnTo>
                <a:close/>
                <a:moveTo>
                  <a:pt x="61378" y="25854"/>
                </a:moveTo>
                <a:lnTo>
                  <a:pt x="58989" y="25854"/>
                </a:lnTo>
                <a:lnTo>
                  <a:pt x="58989" y="23465"/>
                </a:lnTo>
                <a:lnTo>
                  <a:pt x="61378" y="23465"/>
                </a:lnTo>
                <a:close/>
                <a:moveTo>
                  <a:pt x="61378" y="28391"/>
                </a:moveTo>
                <a:lnTo>
                  <a:pt x="58989" y="28391"/>
                </a:lnTo>
                <a:lnTo>
                  <a:pt x="58989" y="26002"/>
                </a:lnTo>
                <a:lnTo>
                  <a:pt x="61378" y="26002"/>
                </a:lnTo>
                <a:close/>
                <a:moveTo>
                  <a:pt x="61378" y="30928"/>
                </a:moveTo>
                <a:lnTo>
                  <a:pt x="58989" y="30928"/>
                </a:lnTo>
                <a:lnTo>
                  <a:pt x="58989" y="28540"/>
                </a:lnTo>
                <a:lnTo>
                  <a:pt x="61378" y="28540"/>
                </a:lnTo>
                <a:close/>
                <a:moveTo>
                  <a:pt x="61378" y="33466"/>
                </a:moveTo>
                <a:lnTo>
                  <a:pt x="58989" y="33466"/>
                </a:lnTo>
                <a:lnTo>
                  <a:pt x="58989" y="31077"/>
                </a:lnTo>
                <a:lnTo>
                  <a:pt x="61378" y="31077"/>
                </a:lnTo>
                <a:close/>
                <a:moveTo>
                  <a:pt x="61378" y="36003"/>
                </a:moveTo>
                <a:lnTo>
                  <a:pt x="58989" y="36003"/>
                </a:lnTo>
                <a:lnTo>
                  <a:pt x="58989" y="33614"/>
                </a:lnTo>
                <a:lnTo>
                  <a:pt x="61378" y="33614"/>
                </a:lnTo>
                <a:close/>
                <a:moveTo>
                  <a:pt x="61378" y="38540"/>
                </a:moveTo>
                <a:lnTo>
                  <a:pt x="58989" y="38540"/>
                </a:lnTo>
                <a:lnTo>
                  <a:pt x="58989" y="36152"/>
                </a:lnTo>
                <a:lnTo>
                  <a:pt x="61378" y="36152"/>
                </a:lnTo>
                <a:close/>
                <a:moveTo>
                  <a:pt x="61378" y="41079"/>
                </a:moveTo>
                <a:lnTo>
                  <a:pt x="58989" y="41079"/>
                </a:lnTo>
                <a:lnTo>
                  <a:pt x="58989" y="38690"/>
                </a:lnTo>
                <a:lnTo>
                  <a:pt x="61378" y="38690"/>
                </a:lnTo>
                <a:close/>
                <a:moveTo>
                  <a:pt x="61378" y="43616"/>
                </a:moveTo>
                <a:lnTo>
                  <a:pt x="58989" y="43616"/>
                </a:lnTo>
                <a:lnTo>
                  <a:pt x="58989" y="41226"/>
                </a:lnTo>
                <a:lnTo>
                  <a:pt x="61378" y="41226"/>
                </a:lnTo>
                <a:close/>
                <a:moveTo>
                  <a:pt x="61378" y="46152"/>
                </a:moveTo>
                <a:lnTo>
                  <a:pt x="58989" y="46152"/>
                </a:lnTo>
                <a:lnTo>
                  <a:pt x="58989" y="43764"/>
                </a:lnTo>
                <a:lnTo>
                  <a:pt x="61378" y="43764"/>
                </a:lnTo>
                <a:close/>
                <a:moveTo>
                  <a:pt x="61378" y="48691"/>
                </a:moveTo>
                <a:lnTo>
                  <a:pt x="58989" y="48691"/>
                </a:lnTo>
                <a:lnTo>
                  <a:pt x="58989" y="46302"/>
                </a:lnTo>
                <a:lnTo>
                  <a:pt x="61378" y="46302"/>
                </a:lnTo>
                <a:close/>
                <a:moveTo>
                  <a:pt x="61378" y="51228"/>
                </a:moveTo>
                <a:lnTo>
                  <a:pt x="58989" y="51228"/>
                </a:lnTo>
                <a:lnTo>
                  <a:pt x="58989" y="48839"/>
                </a:lnTo>
                <a:lnTo>
                  <a:pt x="61378" y="48839"/>
                </a:lnTo>
                <a:close/>
                <a:moveTo>
                  <a:pt x="61378" y="53765"/>
                </a:moveTo>
                <a:lnTo>
                  <a:pt x="58989" y="53765"/>
                </a:lnTo>
                <a:lnTo>
                  <a:pt x="58989" y="51376"/>
                </a:lnTo>
                <a:lnTo>
                  <a:pt x="61378" y="51376"/>
                </a:lnTo>
                <a:close/>
                <a:moveTo>
                  <a:pt x="61378" y="56303"/>
                </a:moveTo>
                <a:lnTo>
                  <a:pt x="58989" y="56303"/>
                </a:lnTo>
                <a:lnTo>
                  <a:pt x="58989" y="53914"/>
                </a:lnTo>
                <a:lnTo>
                  <a:pt x="61378" y="53914"/>
                </a:lnTo>
                <a:close/>
                <a:moveTo>
                  <a:pt x="61378" y="58840"/>
                </a:moveTo>
                <a:lnTo>
                  <a:pt x="58989" y="58840"/>
                </a:lnTo>
                <a:lnTo>
                  <a:pt x="58989" y="56451"/>
                </a:lnTo>
                <a:lnTo>
                  <a:pt x="61378" y="56451"/>
                </a:lnTo>
                <a:close/>
                <a:moveTo>
                  <a:pt x="58840" y="5554"/>
                </a:moveTo>
                <a:lnTo>
                  <a:pt x="56452" y="5554"/>
                </a:lnTo>
                <a:lnTo>
                  <a:pt x="56452" y="3165"/>
                </a:lnTo>
                <a:lnTo>
                  <a:pt x="58840" y="3165"/>
                </a:lnTo>
                <a:close/>
                <a:moveTo>
                  <a:pt x="58840" y="8092"/>
                </a:moveTo>
                <a:lnTo>
                  <a:pt x="56452" y="8092"/>
                </a:lnTo>
                <a:lnTo>
                  <a:pt x="56452" y="5703"/>
                </a:lnTo>
                <a:lnTo>
                  <a:pt x="58840" y="5703"/>
                </a:lnTo>
                <a:close/>
                <a:moveTo>
                  <a:pt x="58840" y="10629"/>
                </a:moveTo>
                <a:lnTo>
                  <a:pt x="56452" y="10629"/>
                </a:lnTo>
                <a:lnTo>
                  <a:pt x="56452" y="8240"/>
                </a:lnTo>
                <a:lnTo>
                  <a:pt x="58840" y="8240"/>
                </a:lnTo>
                <a:close/>
                <a:moveTo>
                  <a:pt x="58840" y="13166"/>
                </a:moveTo>
                <a:lnTo>
                  <a:pt x="56452" y="13166"/>
                </a:lnTo>
                <a:lnTo>
                  <a:pt x="56452" y="10777"/>
                </a:lnTo>
                <a:lnTo>
                  <a:pt x="58840" y="10777"/>
                </a:lnTo>
                <a:close/>
                <a:moveTo>
                  <a:pt x="58840" y="15704"/>
                </a:moveTo>
                <a:lnTo>
                  <a:pt x="56452" y="15704"/>
                </a:lnTo>
                <a:lnTo>
                  <a:pt x="56452" y="13316"/>
                </a:lnTo>
                <a:lnTo>
                  <a:pt x="58840" y="13316"/>
                </a:lnTo>
                <a:close/>
                <a:moveTo>
                  <a:pt x="58840" y="18242"/>
                </a:moveTo>
                <a:lnTo>
                  <a:pt x="56452" y="18242"/>
                </a:lnTo>
                <a:lnTo>
                  <a:pt x="56452" y="15853"/>
                </a:lnTo>
                <a:lnTo>
                  <a:pt x="58840" y="15853"/>
                </a:lnTo>
                <a:close/>
                <a:moveTo>
                  <a:pt x="58840" y="20778"/>
                </a:moveTo>
                <a:lnTo>
                  <a:pt x="56452" y="20778"/>
                </a:lnTo>
                <a:lnTo>
                  <a:pt x="56452" y="18389"/>
                </a:lnTo>
                <a:lnTo>
                  <a:pt x="58840" y="18389"/>
                </a:lnTo>
                <a:close/>
                <a:moveTo>
                  <a:pt x="58840" y="23316"/>
                </a:moveTo>
                <a:lnTo>
                  <a:pt x="56452" y="23316"/>
                </a:lnTo>
                <a:lnTo>
                  <a:pt x="56452" y="20928"/>
                </a:lnTo>
                <a:lnTo>
                  <a:pt x="58840" y="20928"/>
                </a:lnTo>
                <a:close/>
                <a:moveTo>
                  <a:pt x="58840" y="25854"/>
                </a:moveTo>
                <a:lnTo>
                  <a:pt x="56452" y="25854"/>
                </a:lnTo>
                <a:lnTo>
                  <a:pt x="56452" y="23465"/>
                </a:lnTo>
                <a:lnTo>
                  <a:pt x="58840" y="23465"/>
                </a:lnTo>
                <a:close/>
                <a:moveTo>
                  <a:pt x="58840" y="28391"/>
                </a:moveTo>
                <a:lnTo>
                  <a:pt x="56452" y="28391"/>
                </a:lnTo>
                <a:lnTo>
                  <a:pt x="56452" y="26002"/>
                </a:lnTo>
                <a:lnTo>
                  <a:pt x="58840" y="26002"/>
                </a:lnTo>
                <a:close/>
                <a:moveTo>
                  <a:pt x="58840" y="30928"/>
                </a:moveTo>
                <a:lnTo>
                  <a:pt x="56452" y="30928"/>
                </a:lnTo>
                <a:lnTo>
                  <a:pt x="56452" y="28540"/>
                </a:lnTo>
                <a:lnTo>
                  <a:pt x="58840" y="28540"/>
                </a:lnTo>
                <a:close/>
                <a:moveTo>
                  <a:pt x="58840" y="33466"/>
                </a:moveTo>
                <a:lnTo>
                  <a:pt x="56452" y="33466"/>
                </a:lnTo>
                <a:lnTo>
                  <a:pt x="56452" y="31077"/>
                </a:lnTo>
                <a:lnTo>
                  <a:pt x="58840" y="31077"/>
                </a:lnTo>
                <a:close/>
                <a:moveTo>
                  <a:pt x="58840" y="36003"/>
                </a:moveTo>
                <a:lnTo>
                  <a:pt x="56452" y="36003"/>
                </a:lnTo>
                <a:lnTo>
                  <a:pt x="56452" y="33614"/>
                </a:lnTo>
                <a:lnTo>
                  <a:pt x="58840" y="33614"/>
                </a:lnTo>
                <a:close/>
                <a:moveTo>
                  <a:pt x="58840" y="38540"/>
                </a:moveTo>
                <a:lnTo>
                  <a:pt x="56452" y="38540"/>
                </a:lnTo>
                <a:lnTo>
                  <a:pt x="56452" y="36152"/>
                </a:lnTo>
                <a:lnTo>
                  <a:pt x="58840" y="36152"/>
                </a:lnTo>
                <a:close/>
                <a:moveTo>
                  <a:pt x="58840" y="41079"/>
                </a:moveTo>
                <a:lnTo>
                  <a:pt x="56452" y="41079"/>
                </a:lnTo>
                <a:lnTo>
                  <a:pt x="56452" y="38690"/>
                </a:lnTo>
                <a:lnTo>
                  <a:pt x="58840" y="38690"/>
                </a:lnTo>
                <a:close/>
                <a:moveTo>
                  <a:pt x="58840" y="43616"/>
                </a:moveTo>
                <a:lnTo>
                  <a:pt x="56452" y="43616"/>
                </a:lnTo>
                <a:lnTo>
                  <a:pt x="56452" y="41226"/>
                </a:lnTo>
                <a:lnTo>
                  <a:pt x="58840" y="41226"/>
                </a:lnTo>
                <a:close/>
                <a:moveTo>
                  <a:pt x="58840" y="46152"/>
                </a:moveTo>
                <a:lnTo>
                  <a:pt x="56452" y="46152"/>
                </a:lnTo>
                <a:lnTo>
                  <a:pt x="56452" y="43764"/>
                </a:lnTo>
                <a:lnTo>
                  <a:pt x="58840" y="43764"/>
                </a:lnTo>
                <a:close/>
                <a:moveTo>
                  <a:pt x="58840" y="48691"/>
                </a:moveTo>
                <a:lnTo>
                  <a:pt x="56452" y="48691"/>
                </a:lnTo>
                <a:lnTo>
                  <a:pt x="56452" y="46302"/>
                </a:lnTo>
                <a:lnTo>
                  <a:pt x="58840" y="46302"/>
                </a:lnTo>
                <a:close/>
                <a:moveTo>
                  <a:pt x="58840" y="51228"/>
                </a:moveTo>
                <a:lnTo>
                  <a:pt x="56452" y="51228"/>
                </a:lnTo>
                <a:lnTo>
                  <a:pt x="56452" y="48839"/>
                </a:lnTo>
                <a:lnTo>
                  <a:pt x="58840" y="48839"/>
                </a:lnTo>
                <a:close/>
                <a:moveTo>
                  <a:pt x="58840" y="53765"/>
                </a:moveTo>
                <a:lnTo>
                  <a:pt x="56452" y="53765"/>
                </a:lnTo>
                <a:lnTo>
                  <a:pt x="56452" y="51376"/>
                </a:lnTo>
                <a:lnTo>
                  <a:pt x="58840" y="51376"/>
                </a:lnTo>
                <a:close/>
                <a:moveTo>
                  <a:pt x="58840" y="56303"/>
                </a:moveTo>
                <a:lnTo>
                  <a:pt x="56452" y="56303"/>
                </a:lnTo>
                <a:lnTo>
                  <a:pt x="56452" y="53914"/>
                </a:lnTo>
                <a:lnTo>
                  <a:pt x="58840" y="53914"/>
                </a:lnTo>
                <a:close/>
                <a:moveTo>
                  <a:pt x="58840" y="58840"/>
                </a:moveTo>
                <a:lnTo>
                  <a:pt x="56452" y="58840"/>
                </a:lnTo>
                <a:lnTo>
                  <a:pt x="56452" y="56451"/>
                </a:lnTo>
                <a:lnTo>
                  <a:pt x="58840" y="56451"/>
                </a:lnTo>
                <a:close/>
                <a:moveTo>
                  <a:pt x="56303" y="5554"/>
                </a:moveTo>
                <a:lnTo>
                  <a:pt x="53914" y="5554"/>
                </a:lnTo>
                <a:lnTo>
                  <a:pt x="53914" y="3165"/>
                </a:lnTo>
                <a:lnTo>
                  <a:pt x="56303" y="3165"/>
                </a:lnTo>
                <a:close/>
                <a:moveTo>
                  <a:pt x="56303" y="8092"/>
                </a:moveTo>
                <a:lnTo>
                  <a:pt x="53914" y="8092"/>
                </a:lnTo>
                <a:lnTo>
                  <a:pt x="53914" y="5703"/>
                </a:lnTo>
                <a:lnTo>
                  <a:pt x="56303" y="5703"/>
                </a:lnTo>
                <a:close/>
                <a:moveTo>
                  <a:pt x="56303" y="10629"/>
                </a:moveTo>
                <a:lnTo>
                  <a:pt x="53914" y="10629"/>
                </a:lnTo>
                <a:lnTo>
                  <a:pt x="53914" y="8240"/>
                </a:lnTo>
                <a:lnTo>
                  <a:pt x="56303" y="8240"/>
                </a:lnTo>
                <a:close/>
                <a:moveTo>
                  <a:pt x="56303" y="13166"/>
                </a:moveTo>
                <a:lnTo>
                  <a:pt x="53914" y="13166"/>
                </a:lnTo>
                <a:lnTo>
                  <a:pt x="53914" y="10777"/>
                </a:lnTo>
                <a:lnTo>
                  <a:pt x="56303" y="10777"/>
                </a:lnTo>
                <a:close/>
                <a:moveTo>
                  <a:pt x="56303" y="15704"/>
                </a:moveTo>
                <a:lnTo>
                  <a:pt x="53914" y="15704"/>
                </a:lnTo>
                <a:lnTo>
                  <a:pt x="53914" y="13316"/>
                </a:lnTo>
                <a:lnTo>
                  <a:pt x="56303" y="13316"/>
                </a:lnTo>
                <a:close/>
                <a:moveTo>
                  <a:pt x="56303" y="18242"/>
                </a:moveTo>
                <a:lnTo>
                  <a:pt x="53914" y="18242"/>
                </a:lnTo>
                <a:lnTo>
                  <a:pt x="53914" y="15853"/>
                </a:lnTo>
                <a:lnTo>
                  <a:pt x="56303" y="15853"/>
                </a:lnTo>
                <a:close/>
                <a:moveTo>
                  <a:pt x="56303" y="20778"/>
                </a:moveTo>
                <a:lnTo>
                  <a:pt x="53914" y="20778"/>
                </a:lnTo>
                <a:lnTo>
                  <a:pt x="53914" y="18389"/>
                </a:lnTo>
                <a:lnTo>
                  <a:pt x="56303" y="18389"/>
                </a:lnTo>
                <a:close/>
                <a:moveTo>
                  <a:pt x="56303" y="23316"/>
                </a:moveTo>
                <a:lnTo>
                  <a:pt x="53914" y="23316"/>
                </a:lnTo>
                <a:lnTo>
                  <a:pt x="53914" y="20928"/>
                </a:lnTo>
                <a:lnTo>
                  <a:pt x="56303" y="20928"/>
                </a:lnTo>
                <a:close/>
                <a:moveTo>
                  <a:pt x="56303" y="25854"/>
                </a:moveTo>
                <a:lnTo>
                  <a:pt x="53914" y="25854"/>
                </a:lnTo>
                <a:lnTo>
                  <a:pt x="53914" y="23465"/>
                </a:lnTo>
                <a:lnTo>
                  <a:pt x="56303" y="23465"/>
                </a:lnTo>
                <a:close/>
                <a:moveTo>
                  <a:pt x="56303" y="28391"/>
                </a:moveTo>
                <a:lnTo>
                  <a:pt x="53914" y="28391"/>
                </a:lnTo>
                <a:lnTo>
                  <a:pt x="53914" y="26002"/>
                </a:lnTo>
                <a:lnTo>
                  <a:pt x="56303" y="26002"/>
                </a:lnTo>
                <a:close/>
                <a:moveTo>
                  <a:pt x="56303" y="30928"/>
                </a:moveTo>
                <a:lnTo>
                  <a:pt x="53914" y="30928"/>
                </a:lnTo>
                <a:lnTo>
                  <a:pt x="53914" y="28540"/>
                </a:lnTo>
                <a:lnTo>
                  <a:pt x="56303" y="28540"/>
                </a:lnTo>
                <a:close/>
                <a:moveTo>
                  <a:pt x="56303" y="33466"/>
                </a:moveTo>
                <a:lnTo>
                  <a:pt x="53914" y="33466"/>
                </a:lnTo>
                <a:lnTo>
                  <a:pt x="53914" y="31077"/>
                </a:lnTo>
                <a:lnTo>
                  <a:pt x="56303" y="31077"/>
                </a:lnTo>
                <a:close/>
                <a:moveTo>
                  <a:pt x="56303" y="36003"/>
                </a:moveTo>
                <a:lnTo>
                  <a:pt x="53914" y="36003"/>
                </a:lnTo>
                <a:lnTo>
                  <a:pt x="53914" y="33614"/>
                </a:lnTo>
                <a:lnTo>
                  <a:pt x="56303" y="33614"/>
                </a:lnTo>
                <a:close/>
                <a:moveTo>
                  <a:pt x="56303" y="38540"/>
                </a:moveTo>
                <a:lnTo>
                  <a:pt x="53914" y="38540"/>
                </a:lnTo>
                <a:lnTo>
                  <a:pt x="53914" y="36152"/>
                </a:lnTo>
                <a:lnTo>
                  <a:pt x="56303" y="36152"/>
                </a:lnTo>
                <a:close/>
                <a:moveTo>
                  <a:pt x="56303" y="41079"/>
                </a:moveTo>
                <a:lnTo>
                  <a:pt x="53914" y="41079"/>
                </a:lnTo>
                <a:lnTo>
                  <a:pt x="53914" y="38690"/>
                </a:lnTo>
                <a:lnTo>
                  <a:pt x="56303" y="38690"/>
                </a:lnTo>
                <a:close/>
                <a:moveTo>
                  <a:pt x="56303" y="43616"/>
                </a:moveTo>
                <a:lnTo>
                  <a:pt x="53914" y="43616"/>
                </a:lnTo>
                <a:lnTo>
                  <a:pt x="53914" y="41226"/>
                </a:lnTo>
                <a:lnTo>
                  <a:pt x="56303" y="41226"/>
                </a:lnTo>
                <a:close/>
                <a:moveTo>
                  <a:pt x="56303" y="46152"/>
                </a:moveTo>
                <a:lnTo>
                  <a:pt x="53914" y="46152"/>
                </a:lnTo>
                <a:lnTo>
                  <a:pt x="53914" y="43764"/>
                </a:lnTo>
                <a:lnTo>
                  <a:pt x="56303" y="43764"/>
                </a:lnTo>
                <a:close/>
                <a:moveTo>
                  <a:pt x="56303" y="48691"/>
                </a:moveTo>
                <a:lnTo>
                  <a:pt x="53914" y="48691"/>
                </a:lnTo>
                <a:lnTo>
                  <a:pt x="53914" y="46302"/>
                </a:lnTo>
                <a:lnTo>
                  <a:pt x="56303" y="46302"/>
                </a:lnTo>
                <a:close/>
                <a:moveTo>
                  <a:pt x="56303" y="51228"/>
                </a:moveTo>
                <a:lnTo>
                  <a:pt x="53914" y="51228"/>
                </a:lnTo>
                <a:lnTo>
                  <a:pt x="53914" y="48839"/>
                </a:lnTo>
                <a:lnTo>
                  <a:pt x="56303" y="48839"/>
                </a:lnTo>
                <a:close/>
                <a:moveTo>
                  <a:pt x="56303" y="53765"/>
                </a:moveTo>
                <a:lnTo>
                  <a:pt x="53914" y="53765"/>
                </a:lnTo>
                <a:lnTo>
                  <a:pt x="53914" y="51376"/>
                </a:lnTo>
                <a:lnTo>
                  <a:pt x="56303" y="51376"/>
                </a:lnTo>
                <a:close/>
                <a:moveTo>
                  <a:pt x="56303" y="56303"/>
                </a:moveTo>
                <a:lnTo>
                  <a:pt x="53914" y="56303"/>
                </a:lnTo>
                <a:lnTo>
                  <a:pt x="53914" y="53914"/>
                </a:lnTo>
                <a:lnTo>
                  <a:pt x="56303" y="53914"/>
                </a:lnTo>
                <a:close/>
                <a:moveTo>
                  <a:pt x="56303" y="58840"/>
                </a:moveTo>
                <a:lnTo>
                  <a:pt x="53914" y="58840"/>
                </a:lnTo>
                <a:lnTo>
                  <a:pt x="53914" y="56451"/>
                </a:lnTo>
                <a:lnTo>
                  <a:pt x="56303" y="56451"/>
                </a:lnTo>
                <a:close/>
                <a:moveTo>
                  <a:pt x="53766" y="5554"/>
                </a:moveTo>
                <a:lnTo>
                  <a:pt x="51376" y="5554"/>
                </a:lnTo>
                <a:lnTo>
                  <a:pt x="51376" y="3165"/>
                </a:lnTo>
                <a:lnTo>
                  <a:pt x="53766" y="3165"/>
                </a:lnTo>
                <a:close/>
                <a:moveTo>
                  <a:pt x="53766" y="8092"/>
                </a:moveTo>
                <a:lnTo>
                  <a:pt x="51376" y="8092"/>
                </a:lnTo>
                <a:lnTo>
                  <a:pt x="51376" y="5703"/>
                </a:lnTo>
                <a:lnTo>
                  <a:pt x="53766" y="5703"/>
                </a:lnTo>
                <a:close/>
                <a:moveTo>
                  <a:pt x="53766" y="10629"/>
                </a:moveTo>
                <a:lnTo>
                  <a:pt x="51376" y="10629"/>
                </a:lnTo>
                <a:lnTo>
                  <a:pt x="51376" y="8240"/>
                </a:lnTo>
                <a:lnTo>
                  <a:pt x="53766" y="8240"/>
                </a:lnTo>
                <a:close/>
                <a:moveTo>
                  <a:pt x="53766" y="13166"/>
                </a:moveTo>
                <a:lnTo>
                  <a:pt x="51376" y="13166"/>
                </a:lnTo>
                <a:lnTo>
                  <a:pt x="51376" y="10777"/>
                </a:lnTo>
                <a:lnTo>
                  <a:pt x="53766" y="10777"/>
                </a:lnTo>
                <a:close/>
                <a:moveTo>
                  <a:pt x="53766" y="15704"/>
                </a:moveTo>
                <a:lnTo>
                  <a:pt x="51376" y="15704"/>
                </a:lnTo>
                <a:lnTo>
                  <a:pt x="51376" y="13316"/>
                </a:lnTo>
                <a:lnTo>
                  <a:pt x="53766" y="13316"/>
                </a:lnTo>
                <a:close/>
                <a:moveTo>
                  <a:pt x="53766" y="18242"/>
                </a:moveTo>
                <a:lnTo>
                  <a:pt x="51376" y="18242"/>
                </a:lnTo>
                <a:lnTo>
                  <a:pt x="51376" y="15853"/>
                </a:lnTo>
                <a:lnTo>
                  <a:pt x="53766" y="15853"/>
                </a:lnTo>
                <a:close/>
                <a:moveTo>
                  <a:pt x="53766" y="20778"/>
                </a:moveTo>
                <a:lnTo>
                  <a:pt x="51376" y="20778"/>
                </a:lnTo>
                <a:lnTo>
                  <a:pt x="51376" y="18389"/>
                </a:lnTo>
                <a:lnTo>
                  <a:pt x="53766" y="18389"/>
                </a:lnTo>
                <a:close/>
                <a:moveTo>
                  <a:pt x="53766" y="23316"/>
                </a:moveTo>
                <a:lnTo>
                  <a:pt x="51376" y="23316"/>
                </a:lnTo>
                <a:lnTo>
                  <a:pt x="51376" y="20928"/>
                </a:lnTo>
                <a:lnTo>
                  <a:pt x="53766" y="20928"/>
                </a:lnTo>
                <a:close/>
                <a:moveTo>
                  <a:pt x="53766" y="25854"/>
                </a:moveTo>
                <a:lnTo>
                  <a:pt x="51376" y="25854"/>
                </a:lnTo>
                <a:lnTo>
                  <a:pt x="51376" y="23465"/>
                </a:lnTo>
                <a:lnTo>
                  <a:pt x="53766" y="23465"/>
                </a:lnTo>
                <a:close/>
                <a:moveTo>
                  <a:pt x="53766" y="28391"/>
                </a:moveTo>
                <a:lnTo>
                  <a:pt x="51376" y="28391"/>
                </a:lnTo>
                <a:lnTo>
                  <a:pt x="51376" y="26002"/>
                </a:lnTo>
                <a:lnTo>
                  <a:pt x="53766" y="26002"/>
                </a:lnTo>
                <a:close/>
                <a:moveTo>
                  <a:pt x="53766" y="30928"/>
                </a:moveTo>
                <a:lnTo>
                  <a:pt x="51376" y="30928"/>
                </a:lnTo>
                <a:lnTo>
                  <a:pt x="51376" y="28540"/>
                </a:lnTo>
                <a:lnTo>
                  <a:pt x="53766" y="28540"/>
                </a:lnTo>
                <a:close/>
                <a:moveTo>
                  <a:pt x="53766" y="33466"/>
                </a:moveTo>
                <a:lnTo>
                  <a:pt x="51376" y="33466"/>
                </a:lnTo>
                <a:lnTo>
                  <a:pt x="51376" y="31077"/>
                </a:lnTo>
                <a:lnTo>
                  <a:pt x="53766" y="31077"/>
                </a:lnTo>
                <a:close/>
                <a:moveTo>
                  <a:pt x="53766" y="36003"/>
                </a:moveTo>
                <a:lnTo>
                  <a:pt x="51376" y="36003"/>
                </a:lnTo>
                <a:lnTo>
                  <a:pt x="51376" y="33614"/>
                </a:lnTo>
                <a:lnTo>
                  <a:pt x="53766" y="33614"/>
                </a:lnTo>
                <a:close/>
                <a:moveTo>
                  <a:pt x="53766" y="38540"/>
                </a:moveTo>
                <a:lnTo>
                  <a:pt x="51376" y="38540"/>
                </a:lnTo>
                <a:lnTo>
                  <a:pt x="51376" y="36152"/>
                </a:lnTo>
                <a:lnTo>
                  <a:pt x="53766" y="36152"/>
                </a:lnTo>
                <a:close/>
                <a:moveTo>
                  <a:pt x="53766" y="41079"/>
                </a:moveTo>
                <a:lnTo>
                  <a:pt x="51376" y="41079"/>
                </a:lnTo>
                <a:lnTo>
                  <a:pt x="51376" y="38690"/>
                </a:lnTo>
                <a:lnTo>
                  <a:pt x="53766" y="38690"/>
                </a:lnTo>
                <a:close/>
                <a:moveTo>
                  <a:pt x="53766" y="43616"/>
                </a:moveTo>
                <a:lnTo>
                  <a:pt x="51376" y="43616"/>
                </a:lnTo>
                <a:lnTo>
                  <a:pt x="51376" y="41226"/>
                </a:lnTo>
                <a:lnTo>
                  <a:pt x="53766" y="41226"/>
                </a:lnTo>
                <a:close/>
                <a:moveTo>
                  <a:pt x="53766" y="46152"/>
                </a:moveTo>
                <a:lnTo>
                  <a:pt x="51376" y="46152"/>
                </a:lnTo>
                <a:lnTo>
                  <a:pt x="51376" y="43764"/>
                </a:lnTo>
                <a:lnTo>
                  <a:pt x="53766" y="43764"/>
                </a:lnTo>
                <a:close/>
                <a:moveTo>
                  <a:pt x="53766" y="48691"/>
                </a:moveTo>
                <a:lnTo>
                  <a:pt x="51376" y="48691"/>
                </a:lnTo>
                <a:lnTo>
                  <a:pt x="51376" y="46302"/>
                </a:lnTo>
                <a:lnTo>
                  <a:pt x="53766" y="46302"/>
                </a:lnTo>
                <a:close/>
                <a:moveTo>
                  <a:pt x="53766" y="51228"/>
                </a:moveTo>
                <a:lnTo>
                  <a:pt x="51376" y="51228"/>
                </a:lnTo>
                <a:lnTo>
                  <a:pt x="51376" y="48839"/>
                </a:lnTo>
                <a:lnTo>
                  <a:pt x="53766" y="48839"/>
                </a:lnTo>
                <a:close/>
                <a:moveTo>
                  <a:pt x="53766" y="53765"/>
                </a:moveTo>
                <a:lnTo>
                  <a:pt x="51376" y="53765"/>
                </a:lnTo>
                <a:lnTo>
                  <a:pt x="51376" y="51376"/>
                </a:lnTo>
                <a:lnTo>
                  <a:pt x="53766" y="51376"/>
                </a:lnTo>
                <a:close/>
                <a:moveTo>
                  <a:pt x="53766" y="56303"/>
                </a:moveTo>
                <a:lnTo>
                  <a:pt x="51376" y="56303"/>
                </a:lnTo>
                <a:lnTo>
                  <a:pt x="51376" y="53914"/>
                </a:lnTo>
                <a:lnTo>
                  <a:pt x="53766" y="53914"/>
                </a:lnTo>
                <a:close/>
                <a:moveTo>
                  <a:pt x="53766" y="58840"/>
                </a:moveTo>
                <a:lnTo>
                  <a:pt x="51376" y="58840"/>
                </a:lnTo>
                <a:lnTo>
                  <a:pt x="51376" y="56451"/>
                </a:lnTo>
                <a:lnTo>
                  <a:pt x="53766" y="56451"/>
                </a:lnTo>
                <a:close/>
                <a:moveTo>
                  <a:pt x="51228" y="5554"/>
                </a:moveTo>
                <a:lnTo>
                  <a:pt x="48839" y="5554"/>
                </a:lnTo>
                <a:lnTo>
                  <a:pt x="48839" y="3165"/>
                </a:lnTo>
                <a:lnTo>
                  <a:pt x="51228" y="3165"/>
                </a:lnTo>
                <a:close/>
                <a:moveTo>
                  <a:pt x="51228" y="8092"/>
                </a:moveTo>
                <a:lnTo>
                  <a:pt x="48839" y="8092"/>
                </a:lnTo>
                <a:lnTo>
                  <a:pt x="48839" y="5703"/>
                </a:lnTo>
                <a:lnTo>
                  <a:pt x="51228" y="5703"/>
                </a:lnTo>
                <a:close/>
                <a:moveTo>
                  <a:pt x="51228" y="10629"/>
                </a:moveTo>
                <a:lnTo>
                  <a:pt x="48839" y="10629"/>
                </a:lnTo>
                <a:lnTo>
                  <a:pt x="48839" y="8240"/>
                </a:lnTo>
                <a:lnTo>
                  <a:pt x="51228" y="8240"/>
                </a:lnTo>
                <a:close/>
                <a:moveTo>
                  <a:pt x="51228" y="13166"/>
                </a:moveTo>
                <a:lnTo>
                  <a:pt x="48839" y="13166"/>
                </a:lnTo>
                <a:lnTo>
                  <a:pt x="48839" y="10777"/>
                </a:lnTo>
                <a:lnTo>
                  <a:pt x="51228" y="10777"/>
                </a:lnTo>
                <a:close/>
                <a:moveTo>
                  <a:pt x="51228" y="15704"/>
                </a:moveTo>
                <a:lnTo>
                  <a:pt x="48839" y="15704"/>
                </a:lnTo>
                <a:lnTo>
                  <a:pt x="48839" y="13316"/>
                </a:lnTo>
                <a:lnTo>
                  <a:pt x="51228" y="13316"/>
                </a:lnTo>
                <a:close/>
                <a:moveTo>
                  <a:pt x="51228" y="18242"/>
                </a:moveTo>
                <a:lnTo>
                  <a:pt x="48839" y="18242"/>
                </a:lnTo>
                <a:lnTo>
                  <a:pt x="48839" y="15853"/>
                </a:lnTo>
                <a:lnTo>
                  <a:pt x="51228" y="15853"/>
                </a:lnTo>
                <a:close/>
                <a:moveTo>
                  <a:pt x="51228" y="20778"/>
                </a:moveTo>
                <a:lnTo>
                  <a:pt x="48839" y="20778"/>
                </a:lnTo>
                <a:lnTo>
                  <a:pt x="48839" y="18389"/>
                </a:lnTo>
                <a:lnTo>
                  <a:pt x="51228" y="18389"/>
                </a:lnTo>
                <a:close/>
                <a:moveTo>
                  <a:pt x="51228" y="23316"/>
                </a:moveTo>
                <a:lnTo>
                  <a:pt x="48839" y="23316"/>
                </a:lnTo>
                <a:lnTo>
                  <a:pt x="48839" y="20928"/>
                </a:lnTo>
                <a:lnTo>
                  <a:pt x="51228" y="20928"/>
                </a:lnTo>
                <a:close/>
                <a:moveTo>
                  <a:pt x="51228" y="25854"/>
                </a:moveTo>
                <a:lnTo>
                  <a:pt x="48839" y="25854"/>
                </a:lnTo>
                <a:lnTo>
                  <a:pt x="48839" y="23465"/>
                </a:lnTo>
                <a:lnTo>
                  <a:pt x="51228" y="23465"/>
                </a:lnTo>
                <a:close/>
                <a:moveTo>
                  <a:pt x="51228" y="28391"/>
                </a:moveTo>
                <a:lnTo>
                  <a:pt x="48839" y="28391"/>
                </a:lnTo>
                <a:lnTo>
                  <a:pt x="48839" y="26002"/>
                </a:lnTo>
                <a:lnTo>
                  <a:pt x="51228" y="26002"/>
                </a:lnTo>
                <a:close/>
                <a:moveTo>
                  <a:pt x="51228" y="30928"/>
                </a:moveTo>
                <a:lnTo>
                  <a:pt x="48839" y="30928"/>
                </a:lnTo>
                <a:lnTo>
                  <a:pt x="48839" y="28540"/>
                </a:lnTo>
                <a:lnTo>
                  <a:pt x="51228" y="28540"/>
                </a:lnTo>
                <a:close/>
                <a:moveTo>
                  <a:pt x="51228" y="33466"/>
                </a:moveTo>
                <a:lnTo>
                  <a:pt x="48839" y="33466"/>
                </a:lnTo>
                <a:lnTo>
                  <a:pt x="48839" y="31077"/>
                </a:lnTo>
                <a:lnTo>
                  <a:pt x="51228" y="31077"/>
                </a:lnTo>
                <a:close/>
                <a:moveTo>
                  <a:pt x="51228" y="36003"/>
                </a:moveTo>
                <a:lnTo>
                  <a:pt x="48839" y="36003"/>
                </a:lnTo>
                <a:lnTo>
                  <a:pt x="48839" y="33614"/>
                </a:lnTo>
                <a:lnTo>
                  <a:pt x="51228" y="33614"/>
                </a:lnTo>
                <a:close/>
                <a:moveTo>
                  <a:pt x="51228" y="38540"/>
                </a:moveTo>
                <a:lnTo>
                  <a:pt x="48839" y="38540"/>
                </a:lnTo>
                <a:lnTo>
                  <a:pt x="48839" y="36152"/>
                </a:lnTo>
                <a:lnTo>
                  <a:pt x="51228" y="36152"/>
                </a:lnTo>
                <a:close/>
                <a:moveTo>
                  <a:pt x="51228" y="41079"/>
                </a:moveTo>
                <a:lnTo>
                  <a:pt x="48839" y="41079"/>
                </a:lnTo>
                <a:lnTo>
                  <a:pt x="48839" y="38690"/>
                </a:lnTo>
                <a:lnTo>
                  <a:pt x="51228" y="38690"/>
                </a:lnTo>
                <a:close/>
                <a:moveTo>
                  <a:pt x="51228" y="43616"/>
                </a:moveTo>
                <a:lnTo>
                  <a:pt x="48839" y="43616"/>
                </a:lnTo>
                <a:lnTo>
                  <a:pt x="48839" y="41226"/>
                </a:lnTo>
                <a:lnTo>
                  <a:pt x="51228" y="41226"/>
                </a:lnTo>
                <a:close/>
                <a:moveTo>
                  <a:pt x="51228" y="46152"/>
                </a:moveTo>
                <a:lnTo>
                  <a:pt x="48839" y="46152"/>
                </a:lnTo>
                <a:lnTo>
                  <a:pt x="48839" y="43764"/>
                </a:lnTo>
                <a:lnTo>
                  <a:pt x="51228" y="43764"/>
                </a:lnTo>
                <a:close/>
                <a:moveTo>
                  <a:pt x="51228" y="48691"/>
                </a:moveTo>
                <a:lnTo>
                  <a:pt x="48839" y="48691"/>
                </a:lnTo>
                <a:lnTo>
                  <a:pt x="48839" y="46302"/>
                </a:lnTo>
                <a:lnTo>
                  <a:pt x="51228" y="46302"/>
                </a:lnTo>
                <a:close/>
                <a:moveTo>
                  <a:pt x="51228" y="51228"/>
                </a:moveTo>
                <a:lnTo>
                  <a:pt x="48839" y="51228"/>
                </a:lnTo>
                <a:lnTo>
                  <a:pt x="48839" y="48839"/>
                </a:lnTo>
                <a:lnTo>
                  <a:pt x="51228" y="48839"/>
                </a:lnTo>
                <a:close/>
                <a:moveTo>
                  <a:pt x="51228" y="53765"/>
                </a:moveTo>
                <a:lnTo>
                  <a:pt x="48839" y="53765"/>
                </a:lnTo>
                <a:lnTo>
                  <a:pt x="48839" y="51376"/>
                </a:lnTo>
                <a:lnTo>
                  <a:pt x="51228" y="51376"/>
                </a:lnTo>
                <a:close/>
                <a:moveTo>
                  <a:pt x="51228" y="56303"/>
                </a:moveTo>
                <a:lnTo>
                  <a:pt x="48839" y="56303"/>
                </a:lnTo>
                <a:lnTo>
                  <a:pt x="48839" y="53914"/>
                </a:lnTo>
                <a:lnTo>
                  <a:pt x="51228" y="53914"/>
                </a:lnTo>
                <a:close/>
                <a:moveTo>
                  <a:pt x="51228" y="58840"/>
                </a:moveTo>
                <a:lnTo>
                  <a:pt x="48839" y="58840"/>
                </a:lnTo>
                <a:lnTo>
                  <a:pt x="48839" y="56451"/>
                </a:lnTo>
                <a:lnTo>
                  <a:pt x="51228" y="56451"/>
                </a:lnTo>
                <a:close/>
                <a:moveTo>
                  <a:pt x="48691" y="5554"/>
                </a:moveTo>
                <a:lnTo>
                  <a:pt x="46302" y="5554"/>
                </a:lnTo>
                <a:lnTo>
                  <a:pt x="46302" y="3165"/>
                </a:lnTo>
                <a:lnTo>
                  <a:pt x="48691" y="3165"/>
                </a:lnTo>
                <a:close/>
                <a:moveTo>
                  <a:pt x="48691" y="8092"/>
                </a:moveTo>
                <a:lnTo>
                  <a:pt x="46302" y="8092"/>
                </a:lnTo>
                <a:lnTo>
                  <a:pt x="46302" y="5703"/>
                </a:lnTo>
                <a:lnTo>
                  <a:pt x="48691" y="5703"/>
                </a:lnTo>
                <a:close/>
                <a:moveTo>
                  <a:pt x="48691" y="10629"/>
                </a:moveTo>
                <a:lnTo>
                  <a:pt x="46302" y="10629"/>
                </a:lnTo>
                <a:lnTo>
                  <a:pt x="46302" y="8240"/>
                </a:lnTo>
                <a:lnTo>
                  <a:pt x="48691" y="8240"/>
                </a:lnTo>
                <a:close/>
                <a:moveTo>
                  <a:pt x="48691" y="13166"/>
                </a:moveTo>
                <a:lnTo>
                  <a:pt x="46302" y="13166"/>
                </a:lnTo>
                <a:lnTo>
                  <a:pt x="46302" y="10777"/>
                </a:lnTo>
                <a:lnTo>
                  <a:pt x="48691" y="10777"/>
                </a:lnTo>
                <a:close/>
                <a:moveTo>
                  <a:pt x="48691" y="15704"/>
                </a:moveTo>
                <a:lnTo>
                  <a:pt x="46302" y="15704"/>
                </a:lnTo>
                <a:lnTo>
                  <a:pt x="46302" y="13316"/>
                </a:lnTo>
                <a:lnTo>
                  <a:pt x="48691" y="13316"/>
                </a:lnTo>
                <a:close/>
                <a:moveTo>
                  <a:pt x="48691" y="18242"/>
                </a:moveTo>
                <a:lnTo>
                  <a:pt x="46302" y="18242"/>
                </a:lnTo>
                <a:lnTo>
                  <a:pt x="46302" y="15853"/>
                </a:lnTo>
                <a:lnTo>
                  <a:pt x="48691" y="15853"/>
                </a:lnTo>
                <a:close/>
                <a:moveTo>
                  <a:pt x="48691" y="20778"/>
                </a:moveTo>
                <a:lnTo>
                  <a:pt x="46302" y="20778"/>
                </a:lnTo>
                <a:lnTo>
                  <a:pt x="46302" y="18389"/>
                </a:lnTo>
                <a:lnTo>
                  <a:pt x="48691" y="18389"/>
                </a:lnTo>
                <a:close/>
                <a:moveTo>
                  <a:pt x="48691" y="23316"/>
                </a:moveTo>
                <a:lnTo>
                  <a:pt x="46302" y="23316"/>
                </a:lnTo>
                <a:lnTo>
                  <a:pt x="46302" y="20928"/>
                </a:lnTo>
                <a:lnTo>
                  <a:pt x="48691" y="20928"/>
                </a:lnTo>
                <a:close/>
                <a:moveTo>
                  <a:pt x="48691" y="25854"/>
                </a:moveTo>
                <a:lnTo>
                  <a:pt x="46302" y="25854"/>
                </a:lnTo>
                <a:lnTo>
                  <a:pt x="46302" y="23465"/>
                </a:lnTo>
                <a:lnTo>
                  <a:pt x="48691" y="23465"/>
                </a:lnTo>
                <a:close/>
                <a:moveTo>
                  <a:pt x="48691" y="28391"/>
                </a:moveTo>
                <a:lnTo>
                  <a:pt x="46302" y="28391"/>
                </a:lnTo>
                <a:lnTo>
                  <a:pt x="46302" y="26002"/>
                </a:lnTo>
                <a:lnTo>
                  <a:pt x="48691" y="26002"/>
                </a:lnTo>
                <a:close/>
                <a:moveTo>
                  <a:pt x="48691" y="30928"/>
                </a:moveTo>
                <a:lnTo>
                  <a:pt x="46302" y="30928"/>
                </a:lnTo>
                <a:lnTo>
                  <a:pt x="46302" y="28540"/>
                </a:lnTo>
                <a:lnTo>
                  <a:pt x="48691" y="28540"/>
                </a:lnTo>
                <a:close/>
                <a:moveTo>
                  <a:pt x="48691" y="33466"/>
                </a:moveTo>
                <a:lnTo>
                  <a:pt x="46302" y="33466"/>
                </a:lnTo>
                <a:lnTo>
                  <a:pt x="46302" y="31077"/>
                </a:lnTo>
                <a:lnTo>
                  <a:pt x="48691" y="31077"/>
                </a:lnTo>
                <a:close/>
                <a:moveTo>
                  <a:pt x="48691" y="36003"/>
                </a:moveTo>
                <a:lnTo>
                  <a:pt x="46302" y="36003"/>
                </a:lnTo>
                <a:lnTo>
                  <a:pt x="46302" y="33614"/>
                </a:lnTo>
                <a:lnTo>
                  <a:pt x="48691" y="33614"/>
                </a:lnTo>
                <a:close/>
                <a:moveTo>
                  <a:pt x="48691" y="38540"/>
                </a:moveTo>
                <a:lnTo>
                  <a:pt x="46302" y="38540"/>
                </a:lnTo>
                <a:lnTo>
                  <a:pt x="46302" y="36152"/>
                </a:lnTo>
                <a:lnTo>
                  <a:pt x="48691" y="36152"/>
                </a:lnTo>
                <a:close/>
                <a:moveTo>
                  <a:pt x="48691" y="41079"/>
                </a:moveTo>
                <a:lnTo>
                  <a:pt x="46302" y="41079"/>
                </a:lnTo>
                <a:lnTo>
                  <a:pt x="46302" y="38690"/>
                </a:lnTo>
                <a:lnTo>
                  <a:pt x="48691" y="38690"/>
                </a:lnTo>
                <a:close/>
                <a:moveTo>
                  <a:pt x="48691" y="43616"/>
                </a:moveTo>
                <a:lnTo>
                  <a:pt x="46302" y="43616"/>
                </a:lnTo>
                <a:lnTo>
                  <a:pt x="46302" y="41226"/>
                </a:lnTo>
                <a:lnTo>
                  <a:pt x="48691" y="41226"/>
                </a:lnTo>
                <a:close/>
                <a:moveTo>
                  <a:pt x="48691" y="46152"/>
                </a:moveTo>
                <a:lnTo>
                  <a:pt x="46302" y="46152"/>
                </a:lnTo>
                <a:lnTo>
                  <a:pt x="46302" y="43764"/>
                </a:lnTo>
                <a:lnTo>
                  <a:pt x="48691" y="43764"/>
                </a:lnTo>
                <a:close/>
                <a:moveTo>
                  <a:pt x="48691" y="48691"/>
                </a:moveTo>
                <a:lnTo>
                  <a:pt x="46302" y="48691"/>
                </a:lnTo>
                <a:lnTo>
                  <a:pt x="46302" y="46302"/>
                </a:lnTo>
                <a:lnTo>
                  <a:pt x="48691" y="46302"/>
                </a:lnTo>
                <a:close/>
                <a:moveTo>
                  <a:pt x="48691" y="51228"/>
                </a:moveTo>
                <a:lnTo>
                  <a:pt x="46302" y="51228"/>
                </a:lnTo>
                <a:lnTo>
                  <a:pt x="46302" y="48839"/>
                </a:lnTo>
                <a:lnTo>
                  <a:pt x="48691" y="48839"/>
                </a:lnTo>
                <a:close/>
                <a:moveTo>
                  <a:pt x="48691" y="53765"/>
                </a:moveTo>
                <a:lnTo>
                  <a:pt x="46302" y="53765"/>
                </a:lnTo>
                <a:lnTo>
                  <a:pt x="46302" y="51376"/>
                </a:lnTo>
                <a:lnTo>
                  <a:pt x="48691" y="51376"/>
                </a:lnTo>
                <a:close/>
                <a:moveTo>
                  <a:pt x="48691" y="56303"/>
                </a:moveTo>
                <a:lnTo>
                  <a:pt x="46302" y="56303"/>
                </a:lnTo>
                <a:lnTo>
                  <a:pt x="46302" y="53914"/>
                </a:lnTo>
                <a:lnTo>
                  <a:pt x="48691" y="53914"/>
                </a:lnTo>
                <a:close/>
                <a:moveTo>
                  <a:pt x="48691" y="58840"/>
                </a:moveTo>
                <a:lnTo>
                  <a:pt x="46302" y="58840"/>
                </a:lnTo>
                <a:lnTo>
                  <a:pt x="46302" y="56451"/>
                </a:lnTo>
                <a:lnTo>
                  <a:pt x="48691" y="56451"/>
                </a:lnTo>
                <a:close/>
                <a:moveTo>
                  <a:pt x="46153" y="5554"/>
                </a:moveTo>
                <a:lnTo>
                  <a:pt x="43764" y="5554"/>
                </a:lnTo>
                <a:lnTo>
                  <a:pt x="43764" y="3165"/>
                </a:lnTo>
                <a:lnTo>
                  <a:pt x="46153" y="3165"/>
                </a:lnTo>
                <a:close/>
                <a:moveTo>
                  <a:pt x="46153" y="8092"/>
                </a:moveTo>
                <a:lnTo>
                  <a:pt x="43764" y="8092"/>
                </a:lnTo>
                <a:lnTo>
                  <a:pt x="43764" y="5703"/>
                </a:lnTo>
                <a:lnTo>
                  <a:pt x="46153" y="5703"/>
                </a:lnTo>
                <a:close/>
                <a:moveTo>
                  <a:pt x="46153" y="10629"/>
                </a:moveTo>
                <a:lnTo>
                  <a:pt x="43764" y="10629"/>
                </a:lnTo>
                <a:lnTo>
                  <a:pt x="43764" y="8240"/>
                </a:lnTo>
                <a:lnTo>
                  <a:pt x="46153" y="8240"/>
                </a:lnTo>
                <a:close/>
                <a:moveTo>
                  <a:pt x="46153" y="13166"/>
                </a:moveTo>
                <a:lnTo>
                  <a:pt x="43764" y="13166"/>
                </a:lnTo>
                <a:lnTo>
                  <a:pt x="43764" y="10777"/>
                </a:lnTo>
                <a:lnTo>
                  <a:pt x="46153" y="10777"/>
                </a:lnTo>
                <a:close/>
                <a:moveTo>
                  <a:pt x="46153" y="15704"/>
                </a:moveTo>
                <a:lnTo>
                  <a:pt x="43764" y="15704"/>
                </a:lnTo>
                <a:lnTo>
                  <a:pt x="43764" y="13316"/>
                </a:lnTo>
                <a:lnTo>
                  <a:pt x="46153" y="13316"/>
                </a:lnTo>
                <a:close/>
                <a:moveTo>
                  <a:pt x="46153" y="18242"/>
                </a:moveTo>
                <a:lnTo>
                  <a:pt x="43764" y="18242"/>
                </a:lnTo>
                <a:lnTo>
                  <a:pt x="43764" y="15853"/>
                </a:lnTo>
                <a:lnTo>
                  <a:pt x="46153" y="15853"/>
                </a:lnTo>
                <a:close/>
                <a:moveTo>
                  <a:pt x="46153" y="20778"/>
                </a:moveTo>
                <a:lnTo>
                  <a:pt x="43764" y="20778"/>
                </a:lnTo>
                <a:lnTo>
                  <a:pt x="43764" y="18389"/>
                </a:lnTo>
                <a:lnTo>
                  <a:pt x="46153" y="18389"/>
                </a:lnTo>
                <a:close/>
                <a:moveTo>
                  <a:pt x="46153" y="23316"/>
                </a:moveTo>
                <a:lnTo>
                  <a:pt x="43764" y="23316"/>
                </a:lnTo>
                <a:lnTo>
                  <a:pt x="43764" y="20928"/>
                </a:lnTo>
                <a:lnTo>
                  <a:pt x="46153" y="20928"/>
                </a:lnTo>
                <a:close/>
                <a:moveTo>
                  <a:pt x="46153" y="25854"/>
                </a:moveTo>
                <a:lnTo>
                  <a:pt x="43764" y="25854"/>
                </a:lnTo>
                <a:lnTo>
                  <a:pt x="43764" y="23465"/>
                </a:lnTo>
                <a:lnTo>
                  <a:pt x="46153" y="23465"/>
                </a:lnTo>
                <a:close/>
                <a:moveTo>
                  <a:pt x="46153" y="28391"/>
                </a:moveTo>
                <a:lnTo>
                  <a:pt x="43764" y="28391"/>
                </a:lnTo>
                <a:lnTo>
                  <a:pt x="43764" y="26002"/>
                </a:lnTo>
                <a:lnTo>
                  <a:pt x="46153" y="26002"/>
                </a:lnTo>
                <a:close/>
                <a:moveTo>
                  <a:pt x="46153" y="30928"/>
                </a:moveTo>
                <a:lnTo>
                  <a:pt x="43764" y="30928"/>
                </a:lnTo>
                <a:lnTo>
                  <a:pt x="43764" y="28540"/>
                </a:lnTo>
                <a:lnTo>
                  <a:pt x="46153" y="28540"/>
                </a:lnTo>
                <a:close/>
                <a:moveTo>
                  <a:pt x="46153" y="33466"/>
                </a:moveTo>
                <a:lnTo>
                  <a:pt x="43764" y="33466"/>
                </a:lnTo>
                <a:lnTo>
                  <a:pt x="43764" y="31077"/>
                </a:lnTo>
                <a:lnTo>
                  <a:pt x="46153" y="31077"/>
                </a:lnTo>
                <a:close/>
                <a:moveTo>
                  <a:pt x="46153" y="36003"/>
                </a:moveTo>
                <a:lnTo>
                  <a:pt x="43764" y="36003"/>
                </a:lnTo>
                <a:lnTo>
                  <a:pt x="43764" y="33614"/>
                </a:lnTo>
                <a:lnTo>
                  <a:pt x="46153" y="33614"/>
                </a:lnTo>
                <a:close/>
                <a:moveTo>
                  <a:pt x="46153" y="38540"/>
                </a:moveTo>
                <a:lnTo>
                  <a:pt x="43764" y="38540"/>
                </a:lnTo>
                <a:lnTo>
                  <a:pt x="43764" y="36152"/>
                </a:lnTo>
                <a:lnTo>
                  <a:pt x="46153" y="36152"/>
                </a:lnTo>
                <a:close/>
                <a:moveTo>
                  <a:pt x="46153" y="41079"/>
                </a:moveTo>
                <a:lnTo>
                  <a:pt x="43764" y="41079"/>
                </a:lnTo>
                <a:lnTo>
                  <a:pt x="43764" y="38690"/>
                </a:lnTo>
                <a:lnTo>
                  <a:pt x="46153" y="38690"/>
                </a:lnTo>
                <a:close/>
                <a:moveTo>
                  <a:pt x="46153" y="43616"/>
                </a:moveTo>
                <a:lnTo>
                  <a:pt x="43764" y="43616"/>
                </a:lnTo>
                <a:lnTo>
                  <a:pt x="43764" y="41226"/>
                </a:lnTo>
                <a:lnTo>
                  <a:pt x="46153" y="41226"/>
                </a:lnTo>
                <a:close/>
                <a:moveTo>
                  <a:pt x="46153" y="46152"/>
                </a:moveTo>
                <a:lnTo>
                  <a:pt x="43764" y="46152"/>
                </a:lnTo>
                <a:lnTo>
                  <a:pt x="43764" y="43764"/>
                </a:lnTo>
                <a:lnTo>
                  <a:pt x="46153" y="43764"/>
                </a:lnTo>
                <a:close/>
                <a:moveTo>
                  <a:pt x="46153" y="48691"/>
                </a:moveTo>
                <a:lnTo>
                  <a:pt x="43764" y="48691"/>
                </a:lnTo>
                <a:lnTo>
                  <a:pt x="43764" y="46302"/>
                </a:lnTo>
                <a:lnTo>
                  <a:pt x="46153" y="46302"/>
                </a:lnTo>
                <a:close/>
                <a:moveTo>
                  <a:pt x="46153" y="51228"/>
                </a:moveTo>
                <a:lnTo>
                  <a:pt x="43764" y="51228"/>
                </a:lnTo>
                <a:lnTo>
                  <a:pt x="43764" y="48839"/>
                </a:lnTo>
                <a:lnTo>
                  <a:pt x="46153" y="48839"/>
                </a:lnTo>
                <a:close/>
                <a:moveTo>
                  <a:pt x="46153" y="53765"/>
                </a:moveTo>
                <a:lnTo>
                  <a:pt x="43764" y="53765"/>
                </a:lnTo>
                <a:lnTo>
                  <a:pt x="43764" y="51376"/>
                </a:lnTo>
                <a:lnTo>
                  <a:pt x="46153" y="51376"/>
                </a:lnTo>
                <a:close/>
                <a:moveTo>
                  <a:pt x="46153" y="56303"/>
                </a:moveTo>
                <a:lnTo>
                  <a:pt x="43764" y="56303"/>
                </a:lnTo>
                <a:lnTo>
                  <a:pt x="43764" y="53914"/>
                </a:lnTo>
                <a:lnTo>
                  <a:pt x="46153" y="53914"/>
                </a:lnTo>
                <a:close/>
                <a:moveTo>
                  <a:pt x="46153" y="58840"/>
                </a:moveTo>
                <a:lnTo>
                  <a:pt x="43764" y="58840"/>
                </a:lnTo>
                <a:lnTo>
                  <a:pt x="43764" y="56451"/>
                </a:lnTo>
                <a:lnTo>
                  <a:pt x="46153" y="56451"/>
                </a:lnTo>
                <a:close/>
                <a:moveTo>
                  <a:pt x="43616" y="5554"/>
                </a:moveTo>
                <a:lnTo>
                  <a:pt x="41227" y="5554"/>
                </a:lnTo>
                <a:lnTo>
                  <a:pt x="41227" y="3165"/>
                </a:lnTo>
                <a:lnTo>
                  <a:pt x="43616" y="3165"/>
                </a:lnTo>
                <a:close/>
                <a:moveTo>
                  <a:pt x="43616" y="8092"/>
                </a:moveTo>
                <a:lnTo>
                  <a:pt x="41227" y="8092"/>
                </a:lnTo>
                <a:lnTo>
                  <a:pt x="41227" y="5703"/>
                </a:lnTo>
                <a:lnTo>
                  <a:pt x="43616" y="5703"/>
                </a:lnTo>
                <a:close/>
                <a:moveTo>
                  <a:pt x="43616" y="10629"/>
                </a:moveTo>
                <a:lnTo>
                  <a:pt x="41227" y="10629"/>
                </a:lnTo>
                <a:lnTo>
                  <a:pt x="41227" y="8240"/>
                </a:lnTo>
                <a:lnTo>
                  <a:pt x="43616" y="8240"/>
                </a:lnTo>
                <a:close/>
                <a:moveTo>
                  <a:pt x="43616" y="13166"/>
                </a:moveTo>
                <a:lnTo>
                  <a:pt x="41227" y="13166"/>
                </a:lnTo>
                <a:lnTo>
                  <a:pt x="41227" y="10777"/>
                </a:lnTo>
                <a:lnTo>
                  <a:pt x="43616" y="10777"/>
                </a:lnTo>
                <a:close/>
                <a:moveTo>
                  <a:pt x="43616" y="15704"/>
                </a:moveTo>
                <a:lnTo>
                  <a:pt x="41227" y="15704"/>
                </a:lnTo>
                <a:lnTo>
                  <a:pt x="41227" y="13316"/>
                </a:lnTo>
                <a:lnTo>
                  <a:pt x="43616" y="13316"/>
                </a:lnTo>
                <a:close/>
                <a:moveTo>
                  <a:pt x="43616" y="18242"/>
                </a:moveTo>
                <a:lnTo>
                  <a:pt x="41227" y="18242"/>
                </a:lnTo>
                <a:lnTo>
                  <a:pt x="41227" y="15853"/>
                </a:lnTo>
                <a:lnTo>
                  <a:pt x="43616" y="15853"/>
                </a:lnTo>
                <a:close/>
                <a:moveTo>
                  <a:pt x="43616" y="20778"/>
                </a:moveTo>
                <a:lnTo>
                  <a:pt x="41227" y="20778"/>
                </a:lnTo>
                <a:lnTo>
                  <a:pt x="41227" y="18389"/>
                </a:lnTo>
                <a:lnTo>
                  <a:pt x="43616" y="18389"/>
                </a:lnTo>
                <a:close/>
                <a:moveTo>
                  <a:pt x="43616" y="23316"/>
                </a:moveTo>
                <a:lnTo>
                  <a:pt x="41227" y="23316"/>
                </a:lnTo>
                <a:lnTo>
                  <a:pt x="41227" y="20928"/>
                </a:lnTo>
                <a:lnTo>
                  <a:pt x="43616" y="20928"/>
                </a:lnTo>
                <a:close/>
                <a:moveTo>
                  <a:pt x="43616" y="25854"/>
                </a:moveTo>
                <a:lnTo>
                  <a:pt x="41227" y="25854"/>
                </a:lnTo>
                <a:lnTo>
                  <a:pt x="41227" y="23465"/>
                </a:lnTo>
                <a:lnTo>
                  <a:pt x="43616" y="23465"/>
                </a:lnTo>
                <a:close/>
                <a:moveTo>
                  <a:pt x="43616" y="28391"/>
                </a:moveTo>
                <a:lnTo>
                  <a:pt x="41227" y="28391"/>
                </a:lnTo>
                <a:lnTo>
                  <a:pt x="41227" y="26002"/>
                </a:lnTo>
                <a:lnTo>
                  <a:pt x="43616" y="26002"/>
                </a:lnTo>
                <a:close/>
                <a:moveTo>
                  <a:pt x="43616" y="30928"/>
                </a:moveTo>
                <a:lnTo>
                  <a:pt x="41227" y="30928"/>
                </a:lnTo>
                <a:lnTo>
                  <a:pt x="41227" y="28540"/>
                </a:lnTo>
                <a:lnTo>
                  <a:pt x="43616" y="28540"/>
                </a:lnTo>
                <a:close/>
                <a:moveTo>
                  <a:pt x="43616" y="33466"/>
                </a:moveTo>
                <a:lnTo>
                  <a:pt x="41227" y="33466"/>
                </a:lnTo>
                <a:lnTo>
                  <a:pt x="41227" y="31077"/>
                </a:lnTo>
                <a:lnTo>
                  <a:pt x="43616" y="31077"/>
                </a:lnTo>
                <a:close/>
                <a:moveTo>
                  <a:pt x="43616" y="36003"/>
                </a:moveTo>
                <a:lnTo>
                  <a:pt x="41227" y="36003"/>
                </a:lnTo>
                <a:lnTo>
                  <a:pt x="41227" y="33614"/>
                </a:lnTo>
                <a:lnTo>
                  <a:pt x="43616" y="33614"/>
                </a:lnTo>
                <a:close/>
                <a:moveTo>
                  <a:pt x="43616" y="38540"/>
                </a:moveTo>
                <a:lnTo>
                  <a:pt x="41227" y="38540"/>
                </a:lnTo>
                <a:lnTo>
                  <a:pt x="41227" y="36152"/>
                </a:lnTo>
                <a:lnTo>
                  <a:pt x="43616" y="36152"/>
                </a:lnTo>
                <a:close/>
                <a:moveTo>
                  <a:pt x="43616" y="41079"/>
                </a:moveTo>
                <a:lnTo>
                  <a:pt x="41227" y="41079"/>
                </a:lnTo>
                <a:lnTo>
                  <a:pt x="41227" y="38690"/>
                </a:lnTo>
                <a:lnTo>
                  <a:pt x="43616" y="38690"/>
                </a:lnTo>
                <a:close/>
                <a:moveTo>
                  <a:pt x="43616" y="43616"/>
                </a:moveTo>
                <a:lnTo>
                  <a:pt x="41227" y="43616"/>
                </a:lnTo>
                <a:lnTo>
                  <a:pt x="41227" y="41226"/>
                </a:lnTo>
                <a:lnTo>
                  <a:pt x="43616" y="41226"/>
                </a:lnTo>
                <a:close/>
                <a:moveTo>
                  <a:pt x="43616" y="46152"/>
                </a:moveTo>
                <a:lnTo>
                  <a:pt x="41227" y="46152"/>
                </a:lnTo>
                <a:lnTo>
                  <a:pt x="41227" y="43764"/>
                </a:lnTo>
                <a:lnTo>
                  <a:pt x="43616" y="43764"/>
                </a:lnTo>
                <a:close/>
                <a:moveTo>
                  <a:pt x="43616" y="48691"/>
                </a:moveTo>
                <a:lnTo>
                  <a:pt x="41227" y="48691"/>
                </a:lnTo>
                <a:lnTo>
                  <a:pt x="41227" y="46302"/>
                </a:lnTo>
                <a:lnTo>
                  <a:pt x="43616" y="46302"/>
                </a:lnTo>
                <a:close/>
                <a:moveTo>
                  <a:pt x="43616" y="51228"/>
                </a:moveTo>
                <a:lnTo>
                  <a:pt x="41227" y="51228"/>
                </a:lnTo>
                <a:lnTo>
                  <a:pt x="41227" y="48839"/>
                </a:lnTo>
                <a:lnTo>
                  <a:pt x="43616" y="48839"/>
                </a:lnTo>
                <a:close/>
                <a:moveTo>
                  <a:pt x="43616" y="53765"/>
                </a:moveTo>
                <a:lnTo>
                  <a:pt x="41227" y="53765"/>
                </a:lnTo>
                <a:lnTo>
                  <a:pt x="41227" y="51376"/>
                </a:lnTo>
                <a:lnTo>
                  <a:pt x="43616" y="51376"/>
                </a:lnTo>
                <a:close/>
                <a:moveTo>
                  <a:pt x="43616" y="56303"/>
                </a:moveTo>
                <a:lnTo>
                  <a:pt x="41227" y="56303"/>
                </a:lnTo>
                <a:lnTo>
                  <a:pt x="41227" y="53914"/>
                </a:lnTo>
                <a:lnTo>
                  <a:pt x="43616" y="53914"/>
                </a:lnTo>
                <a:close/>
                <a:moveTo>
                  <a:pt x="43616" y="58840"/>
                </a:moveTo>
                <a:lnTo>
                  <a:pt x="41227" y="58840"/>
                </a:lnTo>
                <a:lnTo>
                  <a:pt x="41227" y="56451"/>
                </a:lnTo>
                <a:lnTo>
                  <a:pt x="43616" y="56451"/>
                </a:lnTo>
                <a:close/>
                <a:moveTo>
                  <a:pt x="41078" y="5554"/>
                </a:moveTo>
                <a:lnTo>
                  <a:pt x="38689" y="5554"/>
                </a:lnTo>
                <a:lnTo>
                  <a:pt x="38689" y="3165"/>
                </a:lnTo>
                <a:lnTo>
                  <a:pt x="41078" y="3165"/>
                </a:lnTo>
                <a:close/>
                <a:moveTo>
                  <a:pt x="41078" y="8092"/>
                </a:moveTo>
                <a:lnTo>
                  <a:pt x="38689" y="8092"/>
                </a:lnTo>
                <a:lnTo>
                  <a:pt x="38689" y="5703"/>
                </a:lnTo>
                <a:lnTo>
                  <a:pt x="41078" y="5703"/>
                </a:lnTo>
                <a:close/>
                <a:moveTo>
                  <a:pt x="41078" y="10629"/>
                </a:moveTo>
                <a:lnTo>
                  <a:pt x="38689" y="10629"/>
                </a:lnTo>
                <a:lnTo>
                  <a:pt x="38689" y="8240"/>
                </a:lnTo>
                <a:lnTo>
                  <a:pt x="41078" y="8240"/>
                </a:lnTo>
                <a:close/>
                <a:moveTo>
                  <a:pt x="41078" y="13166"/>
                </a:moveTo>
                <a:lnTo>
                  <a:pt x="38689" y="13166"/>
                </a:lnTo>
                <a:lnTo>
                  <a:pt x="38689" y="10777"/>
                </a:lnTo>
                <a:lnTo>
                  <a:pt x="41078" y="10777"/>
                </a:lnTo>
                <a:close/>
                <a:moveTo>
                  <a:pt x="41078" y="15704"/>
                </a:moveTo>
                <a:lnTo>
                  <a:pt x="38689" y="15704"/>
                </a:lnTo>
                <a:lnTo>
                  <a:pt x="38689" y="13316"/>
                </a:lnTo>
                <a:lnTo>
                  <a:pt x="41078" y="13316"/>
                </a:lnTo>
                <a:close/>
                <a:moveTo>
                  <a:pt x="41078" y="18242"/>
                </a:moveTo>
                <a:lnTo>
                  <a:pt x="38689" y="18242"/>
                </a:lnTo>
                <a:lnTo>
                  <a:pt x="38689" y="15853"/>
                </a:lnTo>
                <a:lnTo>
                  <a:pt x="41078" y="15853"/>
                </a:lnTo>
                <a:close/>
                <a:moveTo>
                  <a:pt x="41078" y="20778"/>
                </a:moveTo>
                <a:lnTo>
                  <a:pt x="38689" y="20778"/>
                </a:lnTo>
                <a:lnTo>
                  <a:pt x="38689" y="18389"/>
                </a:lnTo>
                <a:lnTo>
                  <a:pt x="41078" y="18389"/>
                </a:lnTo>
                <a:close/>
                <a:moveTo>
                  <a:pt x="41078" y="23316"/>
                </a:moveTo>
                <a:lnTo>
                  <a:pt x="38689" y="23316"/>
                </a:lnTo>
                <a:lnTo>
                  <a:pt x="38689" y="20928"/>
                </a:lnTo>
                <a:lnTo>
                  <a:pt x="41078" y="20928"/>
                </a:lnTo>
                <a:close/>
                <a:moveTo>
                  <a:pt x="41078" y="25854"/>
                </a:moveTo>
                <a:lnTo>
                  <a:pt x="38689" y="25854"/>
                </a:lnTo>
                <a:lnTo>
                  <a:pt x="38689" y="23465"/>
                </a:lnTo>
                <a:lnTo>
                  <a:pt x="41078" y="23465"/>
                </a:lnTo>
                <a:close/>
                <a:moveTo>
                  <a:pt x="41078" y="28391"/>
                </a:moveTo>
                <a:lnTo>
                  <a:pt x="38689" y="28391"/>
                </a:lnTo>
                <a:lnTo>
                  <a:pt x="38689" y="26002"/>
                </a:lnTo>
                <a:lnTo>
                  <a:pt x="41078" y="26002"/>
                </a:lnTo>
                <a:close/>
                <a:moveTo>
                  <a:pt x="41078" y="30928"/>
                </a:moveTo>
                <a:lnTo>
                  <a:pt x="38689" y="30928"/>
                </a:lnTo>
                <a:lnTo>
                  <a:pt x="38689" y="28540"/>
                </a:lnTo>
                <a:lnTo>
                  <a:pt x="41078" y="28540"/>
                </a:lnTo>
                <a:close/>
                <a:moveTo>
                  <a:pt x="41078" y="33466"/>
                </a:moveTo>
                <a:lnTo>
                  <a:pt x="38689" y="33466"/>
                </a:lnTo>
                <a:lnTo>
                  <a:pt x="38689" y="31077"/>
                </a:lnTo>
                <a:lnTo>
                  <a:pt x="41078" y="31077"/>
                </a:lnTo>
                <a:close/>
                <a:moveTo>
                  <a:pt x="41078" y="36003"/>
                </a:moveTo>
                <a:lnTo>
                  <a:pt x="38689" y="36003"/>
                </a:lnTo>
                <a:lnTo>
                  <a:pt x="38689" y="33614"/>
                </a:lnTo>
                <a:lnTo>
                  <a:pt x="41078" y="33614"/>
                </a:lnTo>
                <a:close/>
                <a:moveTo>
                  <a:pt x="41078" y="38540"/>
                </a:moveTo>
                <a:lnTo>
                  <a:pt x="38689" y="38540"/>
                </a:lnTo>
                <a:lnTo>
                  <a:pt x="38689" y="36152"/>
                </a:lnTo>
                <a:lnTo>
                  <a:pt x="41078" y="36152"/>
                </a:lnTo>
                <a:close/>
                <a:moveTo>
                  <a:pt x="41078" y="41079"/>
                </a:moveTo>
                <a:lnTo>
                  <a:pt x="38689" y="41079"/>
                </a:lnTo>
                <a:lnTo>
                  <a:pt x="38689" y="38690"/>
                </a:lnTo>
                <a:lnTo>
                  <a:pt x="41078" y="38690"/>
                </a:lnTo>
                <a:close/>
                <a:moveTo>
                  <a:pt x="41078" y="43616"/>
                </a:moveTo>
                <a:lnTo>
                  <a:pt x="38689" y="43616"/>
                </a:lnTo>
                <a:lnTo>
                  <a:pt x="38689" y="41226"/>
                </a:lnTo>
                <a:lnTo>
                  <a:pt x="41078" y="41226"/>
                </a:lnTo>
                <a:close/>
                <a:moveTo>
                  <a:pt x="41078" y="46152"/>
                </a:moveTo>
                <a:lnTo>
                  <a:pt x="38689" y="46152"/>
                </a:lnTo>
                <a:lnTo>
                  <a:pt x="38689" y="43764"/>
                </a:lnTo>
                <a:lnTo>
                  <a:pt x="41078" y="43764"/>
                </a:lnTo>
                <a:close/>
                <a:moveTo>
                  <a:pt x="41078" y="48691"/>
                </a:moveTo>
                <a:lnTo>
                  <a:pt x="38689" y="48691"/>
                </a:lnTo>
                <a:lnTo>
                  <a:pt x="38689" y="46302"/>
                </a:lnTo>
                <a:lnTo>
                  <a:pt x="41078" y="46302"/>
                </a:lnTo>
                <a:close/>
                <a:moveTo>
                  <a:pt x="41078" y="51228"/>
                </a:moveTo>
                <a:lnTo>
                  <a:pt x="38689" y="51228"/>
                </a:lnTo>
                <a:lnTo>
                  <a:pt x="38689" y="48839"/>
                </a:lnTo>
                <a:lnTo>
                  <a:pt x="41078" y="48839"/>
                </a:lnTo>
                <a:close/>
                <a:moveTo>
                  <a:pt x="41078" y="53765"/>
                </a:moveTo>
                <a:lnTo>
                  <a:pt x="38689" y="53765"/>
                </a:lnTo>
                <a:lnTo>
                  <a:pt x="38689" y="51376"/>
                </a:lnTo>
                <a:lnTo>
                  <a:pt x="41078" y="51376"/>
                </a:lnTo>
                <a:close/>
                <a:moveTo>
                  <a:pt x="41078" y="56303"/>
                </a:moveTo>
                <a:lnTo>
                  <a:pt x="38689" y="56303"/>
                </a:lnTo>
                <a:lnTo>
                  <a:pt x="38689" y="53914"/>
                </a:lnTo>
                <a:lnTo>
                  <a:pt x="41078" y="53914"/>
                </a:lnTo>
                <a:close/>
                <a:moveTo>
                  <a:pt x="41078" y="58840"/>
                </a:moveTo>
                <a:lnTo>
                  <a:pt x="38689" y="58840"/>
                </a:lnTo>
                <a:lnTo>
                  <a:pt x="38689" y="56451"/>
                </a:lnTo>
                <a:lnTo>
                  <a:pt x="41078" y="56451"/>
                </a:lnTo>
                <a:close/>
                <a:moveTo>
                  <a:pt x="38541" y="5554"/>
                </a:moveTo>
                <a:lnTo>
                  <a:pt x="36152" y="5554"/>
                </a:lnTo>
                <a:lnTo>
                  <a:pt x="36152" y="3165"/>
                </a:lnTo>
                <a:lnTo>
                  <a:pt x="38541" y="3165"/>
                </a:lnTo>
                <a:close/>
                <a:moveTo>
                  <a:pt x="38541" y="8092"/>
                </a:moveTo>
                <a:lnTo>
                  <a:pt x="36152" y="8092"/>
                </a:lnTo>
                <a:lnTo>
                  <a:pt x="36152" y="5703"/>
                </a:lnTo>
                <a:lnTo>
                  <a:pt x="38541" y="5703"/>
                </a:lnTo>
                <a:close/>
                <a:moveTo>
                  <a:pt x="38541" y="10629"/>
                </a:moveTo>
                <a:lnTo>
                  <a:pt x="36152" y="10629"/>
                </a:lnTo>
                <a:lnTo>
                  <a:pt x="36152" y="8240"/>
                </a:lnTo>
                <a:lnTo>
                  <a:pt x="38541" y="8240"/>
                </a:lnTo>
                <a:close/>
                <a:moveTo>
                  <a:pt x="38541" y="13166"/>
                </a:moveTo>
                <a:lnTo>
                  <a:pt x="36152" y="13166"/>
                </a:lnTo>
                <a:lnTo>
                  <a:pt x="36152" y="10777"/>
                </a:lnTo>
                <a:lnTo>
                  <a:pt x="38541" y="10777"/>
                </a:lnTo>
                <a:close/>
                <a:moveTo>
                  <a:pt x="38541" y="15704"/>
                </a:moveTo>
                <a:lnTo>
                  <a:pt x="36152" y="15704"/>
                </a:lnTo>
                <a:lnTo>
                  <a:pt x="36152" y="13316"/>
                </a:lnTo>
                <a:lnTo>
                  <a:pt x="38541" y="13316"/>
                </a:lnTo>
                <a:close/>
                <a:moveTo>
                  <a:pt x="38541" y="18242"/>
                </a:moveTo>
                <a:lnTo>
                  <a:pt x="36152" y="18242"/>
                </a:lnTo>
                <a:lnTo>
                  <a:pt x="36152" y="15853"/>
                </a:lnTo>
                <a:lnTo>
                  <a:pt x="38541" y="15853"/>
                </a:lnTo>
                <a:close/>
                <a:moveTo>
                  <a:pt x="38541" y="20778"/>
                </a:moveTo>
                <a:lnTo>
                  <a:pt x="36152" y="20778"/>
                </a:lnTo>
                <a:lnTo>
                  <a:pt x="36152" y="18389"/>
                </a:lnTo>
                <a:lnTo>
                  <a:pt x="38541" y="18389"/>
                </a:lnTo>
                <a:close/>
                <a:moveTo>
                  <a:pt x="38541" y="23316"/>
                </a:moveTo>
                <a:lnTo>
                  <a:pt x="36152" y="23316"/>
                </a:lnTo>
                <a:lnTo>
                  <a:pt x="36152" y="20928"/>
                </a:lnTo>
                <a:lnTo>
                  <a:pt x="38541" y="20928"/>
                </a:lnTo>
                <a:close/>
                <a:moveTo>
                  <a:pt x="38541" y="25854"/>
                </a:moveTo>
                <a:lnTo>
                  <a:pt x="36152" y="25854"/>
                </a:lnTo>
                <a:lnTo>
                  <a:pt x="36152" y="23465"/>
                </a:lnTo>
                <a:lnTo>
                  <a:pt x="38541" y="23465"/>
                </a:lnTo>
                <a:close/>
                <a:moveTo>
                  <a:pt x="38541" y="28391"/>
                </a:moveTo>
                <a:lnTo>
                  <a:pt x="36152" y="28391"/>
                </a:lnTo>
                <a:lnTo>
                  <a:pt x="36152" y="26002"/>
                </a:lnTo>
                <a:lnTo>
                  <a:pt x="38541" y="26002"/>
                </a:lnTo>
                <a:close/>
                <a:moveTo>
                  <a:pt x="38541" y="30928"/>
                </a:moveTo>
                <a:lnTo>
                  <a:pt x="36152" y="30928"/>
                </a:lnTo>
                <a:lnTo>
                  <a:pt x="36152" y="28540"/>
                </a:lnTo>
                <a:lnTo>
                  <a:pt x="38541" y="28540"/>
                </a:lnTo>
                <a:close/>
                <a:moveTo>
                  <a:pt x="38541" y="33466"/>
                </a:moveTo>
                <a:lnTo>
                  <a:pt x="36152" y="33466"/>
                </a:lnTo>
                <a:lnTo>
                  <a:pt x="36152" y="31077"/>
                </a:lnTo>
                <a:lnTo>
                  <a:pt x="38541" y="31077"/>
                </a:lnTo>
                <a:close/>
                <a:moveTo>
                  <a:pt x="38541" y="36003"/>
                </a:moveTo>
                <a:lnTo>
                  <a:pt x="36152" y="36003"/>
                </a:lnTo>
                <a:lnTo>
                  <a:pt x="36152" y="33614"/>
                </a:lnTo>
                <a:lnTo>
                  <a:pt x="38541" y="33614"/>
                </a:lnTo>
                <a:close/>
                <a:moveTo>
                  <a:pt x="38541" y="38540"/>
                </a:moveTo>
                <a:lnTo>
                  <a:pt x="36152" y="38540"/>
                </a:lnTo>
                <a:lnTo>
                  <a:pt x="36152" y="36152"/>
                </a:lnTo>
                <a:lnTo>
                  <a:pt x="38541" y="36152"/>
                </a:lnTo>
                <a:close/>
                <a:moveTo>
                  <a:pt x="38541" y="41079"/>
                </a:moveTo>
                <a:lnTo>
                  <a:pt x="36152" y="41079"/>
                </a:lnTo>
                <a:lnTo>
                  <a:pt x="36152" y="38690"/>
                </a:lnTo>
                <a:lnTo>
                  <a:pt x="38541" y="38690"/>
                </a:lnTo>
                <a:close/>
                <a:moveTo>
                  <a:pt x="38541" y="43616"/>
                </a:moveTo>
                <a:lnTo>
                  <a:pt x="36152" y="43616"/>
                </a:lnTo>
                <a:lnTo>
                  <a:pt x="36152" y="41226"/>
                </a:lnTo>
                <a:lnTo>
                  <a:pt x="38541" y="41226"/>
                </a:lnTo>
                <a:close/>
                <a:moveTo>
                  <a:pt x="38541" y="46152"/>
                </a:moveTo>
                <a:lnTo>
                  <a:pt x="36152" y="46152"/>
                </a:lnTo>
                <a:lnTo>
                  <a:pt x="36152" y="43764"/>
                </a:lnTo>
                <a:lnTo>
                  <a:pt x="38541" y="43764"/>
                </a:lnTo>
                <a:close/>
                <a:moveTo>
                  <a:pt x="38541" y="48691"/>
                </a:moveTo>
                <a:lnTo>
                  <a:pt x="36152" y="48691"/>
                </a:lnTo>
                <a:lnTo>
                  <a:pt x="36152" y="46302"/>
                </a:lnTo>
                <a:lnTo>
                  <a:pt x="38541" y="46302"/>
                </a:lnTo>
                <a:close/>
                <a:moveTo>
                  <a:pt x="38541" y="51228"/>
                </a:moveTo>
                <a:lnTo>
                  <a:pt x="36152" y="51228"/>
                </a:lnTo>
                <a:lnTo>
                  <a:pt x="36152" y="48839"/>
                </a:lnTo>
                <a:lnTo>
                  <a:pt x="38541" y="48839"/>
                </a:lnTo>
                <a:close/>
                <a:moveTo>
                  <a:pt x="38541" y="53765"/>
                </a:moveTo>
                <a:lnTo>
                  <a:pt x="36152" y="53765"/>
                </a:lnTo>
                <a:lnTo>
                  <a:pt x="36152" y="51376"/>
                </a:lnTo>
                <a:lnTo>
                  <a:pt x="38541" y="51376"/>
                </a:lnTo>
                <a:close/>
                <a:moveTo>
                  <a:pt x="38541" y="56303"/>
                </a:moveTo>
                <a:lnTo>
                  <a:pt x="36152" y="56303"/>
                </a:lnTo>
                <a:lnTo>
                  <a:pt x="36152" y="53914"/>
                </a:lnTo>
                <a:lnTo>
                  <a:pt x="38541" y="53914"/>
                </a:lnTo>
                <a:close/>
                <a:moveTo>
                  <a:pt x="38541" y="58840"/>
                </a:moveTo>
                <a:lnTo>
                  <a:pt x="36152" y="58840"/>
                </a:lnTo>
                <a:lnTo>
                  <a:pt x="36152" y="56451"/>
                </a:lnTo>
                <a:lnTo>
                  <a:pt x="38541" y="56451"/>
                </a:lnTo>
                <a:close/>
                <a:moveTo>
                  <a:pt x="36004" y="5554"/>
                </a:moveTo>
                <a:lnTo>
                  <a:pt x="33615" y="5554"/>
                </a:lnTo>
                <a:lnTo>
                  <a:pt x="33615" y="3165"/>
                </a:lnTo>
                <a:lnTo>
                  <a:pt x="36004" y="3165"/>
                </a:lnTo>
                <a:close/>
                <a:moveTo>
                  <a:pt x="36004" y="8092"/>
                </a:moveTo>
                <a:lnTo>
                  <a:pt x="33615" y="8092"/>
                </a:lnTo>
                <a:lnTo>
                  <a:pt x="33615" y="5703"/>
                </a:lnTo>
                <a:lnTo>
                  <a:pt x="36004" y="5703"/>
                </a:lnTo>
                <a:close/>
                <a:moveTo>
                  <a:pt x="36004" y="10629"/>
                </a:moveTo>
                <a:lnTo>
                  <a:pt x="33615" y="10629"/>
                </a:lnTo>
                <a:lnTo>
                  <a:pt x="33615" y="8240"/>
                </a:lnTo>
                <a:lnTo>
                  <a:pt x="36004" y="8240"/>
                </a:lnTo>
                <a:close/>
                <a:moveTo>
                  <a:pt x="36004" y="13166"/>
                </a:moveTo>
                <a:lnTo>
                  <a:pt x="33615" y="13166"/>
                </a:lnTo>
                <a:lnTo>
                  <a:pt x="33615" y="10777"/>
                </a:lnTo>
                <a:lnTo>
                  <a:pt x="36004" y="10777"/>
                </a:lnTo>
                <a:close/>
                <a:moveTo>
                  <a:pt x="36004" y="15704"/>
                </a:moveTo>
                <a:lnTo>
                  <a:pt x="33615" y="15704"/>
                </a:lnTo>
                <a:lnTo>
                  <a:pt x="33615" y="13316"/>
                </a:lnTo>
                <a:lnTo>
                  <a:pt x="36004" y="13316"/>
                </a:lnTo>
                <a:close/>
                <a:moveTo>
                  <a:pt x="36004" y="18242"/>
                </a:moveTo>
                <a:lnTo>
                  <a:pt x="33615" y="18242"/>
                </a:lnTo>
                <a:lnTo>
                  <a:pt x="33615" y="15853"/>
                </a:lnTo>
                <a:lnTo>
                  <a:pt x="36004" y="15853"/>
                </a:lnTo>
                <a:close/>
                <a:moveTo>
                  <a:pt x="36004" y="20778"/>
                </a:moveTo>
                <a:lnTo>
                  <a:pt x="33615" y="20778"/>
                </a:lnTo>
                <a:lnTo>
                  <a:pt x="33615" y="18389"/>
                </a:lnTo>
                <a:lnTo>
                  <a:pt x="36004" y="18389"/>
                </a:lnTo>
                <a:close/>
                <a:moveTo>
                  <a:pt x="36004" y="23316"/>
                </a:moveTo>
                <a:lnTo>
                  <a:pt x="33615" y="23316"/>
                </a:lnTo>
                <a:lnTo>
                  <a:pt x="33615" y="20928"/>
                </a:lnTo>
                <a:lnTo>
                  <a:pt x="36004" y="20928"/>
                </a:lnTo>
                <a:close/>
                <a:moveTo>
                  <a:pt x="36004" y="25854"/>
                </a:moveTo>
                <a:lnTo>
                  <a:pt x="33615" y="25854"/>
                </a:lnTo>
                <a:lnTo>
                  <a:pt x="33615" y="23465"/>
                </a:lnTo>
                <a:lnTo>
                  <a:pt x="36004" y="23465"/>
                </a:lnTo>
                <a:close/>
                <a:moveTo>
                  <a:pt x="36004" y="28391"/>
                </a:moveTo>
                <a:lnTo>
                  <a:pt x="33615" y="28391"/>
                </a:lnTo>
                <a:lnTo>
                  <a:pt x="33615" y="26002"/>
                </a:lnTo>
                <a:lnTo>
                  <a:pt x="36004" y="26002"/>
                </a:lnTo>
                <a:close/>
                <a:moveTo>
                  <a:pt x="36004" y="30928"/>
                </a:moveTo>
                <a:lnTo>
                  <a:pt x="33615" y="30928"/>
                </a:lnTo>
                <a:lnTo>
                  <a:pt x="33615" y="28540"/>
                </a:lnTo>
                <a:lnTo>
                  <a:pt x="36004" y="28540"/>
                </a:lnTo>
                <a:close/>
                <a:moveTo>
                  <a:pt x="36004" y="33466"/>
                </a:moveTo>
                <a:lnTo>
                  <a:pt x="33615" y="33466"/>
                </a:lnTo>
                <a:lnTo>
                  <a:pt x="33615" y="31077"/>
                </a:lnTo>
                <a:lnTo>
                  <a:pt x="36004" y="31077"/>
                </a:lnTo>
                <a:close/>
                <a:moveTo>
                  <a:pt x="36004" y="36003"/>
                </a:moveTo>
                <a:lnTo>
                  <a:pt x="33615" y="36003"/>
                </a:lnTo>
                <a:lnTo>
                  <a:pt x="33615" y="33614"/>
                </a:lnTo>
                <a:lnTo>
                  <a:pt x="36004" y="33614"/>
                </a:lnTo>
                <a:close/>
                <a:moveTo>
                  <a:pt x="36004" y="38540"/>
                </a:moveTo>
                <a:lnTo>
                  <a:pt x="33615" y="38540"/>
                </a:lnTo>
                <a:lnTo>
                  <a:pt x="33615" y="36152"/>
                </a:lnTo>
                <a:lnTo>
                  <a:pt x="36004" y="36152"/>
                </a:lnTo>
                <a:close/>
                <a:moveTo>
                  <a:pt x="36004" y="41079"/>
                </a:moveTo>
                <a:lnTo>
                  <a:pt x="33615" y="41079"/>
                </a:lnTo>
                <a:lnTo>
                  <a:pt x="33615" y="38690"/>
                </a:lnTo>
                <a:lnTo>
                  <a:pt x="36004" y="38690"/>
                </a:lnTo>
                <a:close/>
                <a:moveTo>
                  <a:pt x="36004" y="43616"/>
                </a:moveTo>
                <a:lnTo>
                  <a:pt x="33615" y="43616"/>
                </a:lnTo>
                <a:lnTo>
                  <a:pt x="33615" y="41226"/>
                </a:lnTo>
                <a:lnTo>
                  <a:pt x="36004" y="41226"/>
                </a:lnTo>
                <a:close/>
                <a:moveTo>
                  <a:pt x="36004" y="46152"/>
                </a:moveTo>
                <a:lnTo>
                  <a:pt x="33615" y="46152"/>
                </a:lnTo>
                <a:lnTo>
                  <a:pt x="33615" y="43764"/>
                </a:lnTo>
                <a:lnTo>
                  <a:pt x="36004" y="43764"/>
                </a:lnTo>
                <a:close/>
                <a:moveTo>
                  <a:pt x="36004" y="48691"/>
                </a:moveTo>
                <a:lnTo>
                  <a:pt x="33615" y="48691"/>
                </a:lnTo>
                <a:lnTo>
                  <a:pt x="33615" y="46302"/>
                </a:lnTo>
                <a:lnTo>
                  <a:pt x="36004" y="46302"/>
                </a:lnTo>
                <a:close/>
                <a:moveTo>
                  <a:pt x="36004" y="51228"/>
                </a:moveTo>
                <a:lnTo>
                  <a:pt x="33615" y="51228"/>
                </a:lnTo>
                <a:lnTo>
                  <a:pt x="33615" y="48839"/>
                </a:lnTo>
                <a:lnTo>
                  <a:pt x="36004" y="48839"/>
                </a:lnTo>
                <a:close/>
                <a:moveTo>
                  <a:pt x="36004" y="53765"/>
                </a:moveTo>
                <a:lnTo>
                  <a:pt x="33615" y="53765"/>
                </a:lnTo>
                <a:lnTo>
                  <a:pt x="33615" y="51376"/>
                </a:lnTo>
                <a:lnTo>
                  <a:pt x="36004" y="51376"/>
                </a:lnTo>
                <a:close/>
                <a:moveTo>
                  <a:pt x="36004" y="56303"/>
                </a:moveTo>
                <a:lnTo>
                  <a:pt x="33615" y="56303"/>
                </a:lnTo>
                <a:lnTo>
                  <a:pt x="33615" y="53914"/>
                </a:lnTo>
                <a:lnTo>
                  <a:pt x="36004" y="53914"/>
                </a:lnTo>
                <a:close/>
                <a:moveTo>
                  <a:pt x="36004" y="58840"/>
                </a:moveTo>
                <a:lnTo>
                  <a:pt x="33615" y="58840"/>
                </a:lnTo>
                <a:lnTo>
                  <a:pt x="33615" y="56451"/>
                </a:lnTo>
                <a:lnTo>
                  <a:pt x="36004" y="56451"/>
                </a:lnTo>
                <a:close/>
                <a:moveTo>
                  <a:pt x="33466" y="5554"/>
                </a:moveTo>
                <a:lnTo>
                  <a:pt x="31077" y="5554"/>
                </a:lnTo>
                <a:lnTo>
                  <a:pt x="31077" y="3165"/>
                </a:lnTo>
                <a:lnTo>
                  <a:pt x="33466" y="3165"/>
                </a:lnTo>
                <a:close/>
                <a:moveTo>
                  <a:pt x="33466" y="8092"/>
                </a:moveTo>
                <a:lnTo>
                  <a:pt x="31077" y="8092"/>
                </a:lnTo>
                <a:lnTo>
                  <a:pt x="31077" y="5703"/>
                </a:lnTo>
                <a:lnTo>
                  <a:pt x="33466" y="5703"/>
                </a:lnTo>
                <a:close/>
                <a:moveTo>
                  <a:pt x="33466" y="10629"/>
                </a:moveTo>
                <a:lnTo>
                  <a:pt x="31077" y="10629"/>
                </a:lnTo>
                <a:lnTo>
                  <a:pt x="31077" y="8240"/>
                </a:lnTo>
                <a:lnTo>
                  <a:pt x="33466" y="8240"/>
                </a:lnTo>
                <a:close/>
                <a:moveTo>
                  <a:pt x="33466" y="13166"/>
                </a:moveTo>
                <a:lnTo>
                  <a:pt x="31077" y="13166"/>
                </a:lnTo>
                <a:lnTo>
                  <a:pt x="31077" y="10777"/>
                </a:lnTo>
                <a:lnTo>
                  <a:pt x="33466" y="10777"/>
                </a:lnTo>
                <a:close/>
                <a:moveTo>
                  <a:pt x="33466" y="15704"/>
                </a:moveTo>
                <a:lnTo>
                  <a:pt x="31077" y="15704"/>
                </a:lnTo>
                <a:lnTo>
                  <a:pt x="31077" y="13316"/>
                </a:lnTo>
                <a:lnTo>
                  <a:pt x="33466" y="13316"/>
                </a:lnTo>
                <a:close/>
                <a:moveTo>
                  <a:pt x="33466" y="18242"/>
                </a:moveTo>
                <a:lnTo>
                  <a:pt x="31077" y="18242"/>
                </a:lnTo>
                <a:lnTo>
                  <a:pt x="31077" y="15853"/>
                </a:lnTo>
                <a:lnTo>
                  <a:pt x="33466" y="15853"/>
                </a:lnTo>
                <a:close/>
                <a:moveTo>
                  <a:pt x="33466" y="20778"/>
                </a:moveTo>
                <a:lnTo>
                  <a:pt x="31077" y="20778"/>
                </a:lnTo>
                <a:lnTo>
                  <a:pt x="31077" y="18389"/>
                </a:lnTo>
                <a:lnTo>
                  <a:pt x="33466" y="18389"/>
                </a:lnTo>
                <a:close/>
                <a:moveTo>
                  <a:pt x="33466" y="23316"/>
                </a:moveTo>
                <a:lnTo>
                  <a:pt x="31077" y="23316"/>
                </a:lnTo>
                <a:lnTo>
                  <a:pt x="31077" y="20928"/>
                </a:lnTo>
                <a:lnTo>
                  <a:pt x="33466" y="20928"/>
                </a:lnTo>
                <a:close/>
                <a:moveTo>
                  <a:pt x="33466" y="25854"/>
                </a:moveTo>
                <a:lnTo>
                  <a:pt x="31077" y="25854"/>
                </a:lnTo>
                <a:lnTo>
                  <a:pt x="31077" y="23465"/>
                </a:lnTo>
                <a:lnTo>
                  <a:pt x="33466" y="23465"/>
                </a:lnTo>
                <a:close/>
                <a:moveTo>
                  <a:pt x="33466" y="28391"/>
                </a:moveTo>
                <a:lnTo>
                  <a:pt x="31077" y="28391"/>
                </a:lnTo>
                <a:lnTo>
                  <a:pt x="31077" y="26002"/>
                </a:lnTo>
                <a:lnTo>
                  <a:pt x="33466" y="26002"/>
                </a:lnTo>
                <a:close/>
                <a:moveTo>
                  <a:pt x="33466" y="30928"/>
                </a:moveTo>
                <a:lnTo>
                  <a:pt x="31077" y="30928"/>
                </a:lnTo>
                <a:lnTo>
                  <a:pt x="31077" y="28540"/>
                </a:lnTo>
                <a:lnTo>
                  <a:pt x="33466" y="28540"/>
                </a:lnTo>
                <a:close/>
                <a:moveTo>
                  <a:pt x="33466" y="33466"/>
                </a:moveTo>
                <a:lnTo>
                  <a:pt x="31077" y="33466"/>
                </a:lnTo>
                <a:lnTo>
                  <a:pt x="31077" y="31077"/>
                </a:lnTo>
                <a:lnTo>
                  <a:pt x="33466" y="31077"/>
                </a:lnTo>
                <a:close/>
                <a:moveTo>
                  <a:pt x="33466" y="36003"/>
                </a:moveTo>
                <a:lnTo>
                  <a:pt x="31077" y="36003"/>
                </a:lnTo>
                <a:lnTo>
                  <a:pt x="31077" y="33614"/>
                </a:lnTo>
                <a:lnTo>
                  <a:pt x="33466" y="33614"/>
                </a:lnTo>
                <a:close/>
                <a:moveTo>
                  <a:pt x="33466" y="38540"/>
                </a:moveTo>
                <a:lnTo>
                  <a:pt x="31077" y="38540"/>
                </a:lnTo>
                <a:lnTo>
                  <a:pt x="31077" y="36152"/>
                </a:lnTo>
                <a:lnTo>
                  <a:pt x="33466" y="36152"/>
                </a:lnTo>
                <a:close/>
                <a:moveTo>
                  <a:pt x="33466" y="41079"/>
                </a:moveTo>
                <a:lnTo>
                  <a:pt x="31077" y="41079"/>
                </a:lnTo>
                <a:lnTo>
                  <a:pt x="31077" y="38690"/>
                </a:lnTo>
                <a:lnTo>
                  <a:pt x="33466" y="38690"/>
                </a:lnTo>
                <a:close/>
                <a:moveTo>
                  <a:pt x="33466" y="43616"/>
                </a:moveTo>
                <a:lnTo>
                  <a:pt x="31077" y="43616"/>
                </a:lnTo>
                <a:lnTo>
                  <a:pt x="31077" y="41226"/>
                </a:lnTo>
                <a:lnTo>
                  <a:pt x="33466" y="41226"/>
                </a:lnTo>
                <a:close/>
                <a:moveTo>
                  <a:pt x="33466" y="46152"/>
                </a:moveTo>
                <a:lnTo>
                  <a:pt x="31077" y="46152"/>
                </a:lnTo>
                <a:lnTo>
                  <a:pt x="31077" y="43764"/>
                </a:lnTo>
                <a:lnTo>
                  <a:pt x="33466" y="43764"/>
                </a:lnTo>
                <a:close/>
                <a:moveTo>
                  <a:pt x="33466" y="48691"/>
                </a:moveTo>
                <a:lnTo>
                  <a:pt x="31077" y="48691"/>
                </a:lnTo>
                <a:lnTo>
                  <a:pt x="31077" y="46302"/>
                </a:lnTo>
                <a:lnTo>
                  <a:pt x="33466" y="46302"/>
                </a:lnTo>
                <a:close/>
                <a:moveTo>
                  <a:pt x="33466" y="51228"/>
                </a:moveTo>
                <a:lnTo>
                  <a:pt x="31077" y="51228"/>
                </a:lnTo>
                <a:lnTo>
                  <a:pt x="31077" y="48839"/>
                </a:lnTo>
                <a:lnTo>
                  <a:pt x="33466" y="48839"/>
                </a:lnTo>
                <a:close/>
                <a:moveTo>
                  <a:pt x="33466" y="53765"/>
                </a:moveTo>
                <a:lnTo>
                  <a:pt x="31077" y="53765"/>
                </a:lnTo>
                <a:lnTo>
                  <a:pt x="31077" y="51376"/>
                </a:lnTo>
                <a:lnTo>
                  <a:pt x="33466" y="51376"/>
                </a:lnTo>
                <a:close/>
                <a:moveTo>
                  <a:pt x="33466" y="56303"/>
                </a:moveTo>
                <a:lnTo>
                  <a:pt x="31077" y="56303"/>
                </a:lnTo>
                <a:lnTo>
                  <a:pt x="31077" y="53914"/>
                </a:lnTo>
                <a:lnTo>
                  <a:pt x="33466" y="53914"/>
                </a:lnTo>
                <a:close/>
                <a:moveTo>
                  <a:pt x="33466" y="58840"/>
                </a:moveTo>
                <a:lnTo>
                  <a:pt x="31077" y="58840"/>
                </a:lnTo>
                <a:lnTo>
                  <a:pt x="31077" y="56451"/>
                </a:lnTo>
                <a:lnTo>
                  <a:pt x="33466" y="56451"/>
                </a:lnTo>
                <a:close/>
                <a:moveTo>
                  <a:pt x="30928" y="5554"/>
                </a:moveTo>
                <a:lnTo>
                  <a:pt x="28540" y="5554"/>
                </a:lnTo>
                <a:lnTo>
                  <a:pt x="28540" y="3165"/>
                </a:lnTo>
                <a:lnTo>
                  <a:pt x="30928" y="3165"/>
                </a:lnTo>
                <a:close/>
                <a:moveTo>
                  <a:pt x="30928" y="8092"/>
                </a:moveTo>
                <a:lnTo>
                  <a:pt x="28540" y="8092"/>
                </a:lnTo>
                <a:lnTo>
                  <a:pt x="28540" y="5703"/>
                </a:lnTo>
                <a:lnTo>
                  <a:pt x="30928" y="5703"/>
                </a:lnTo>
                <a:close/>
                <a:moveTo>
                  <a:pt x="30928" y="10629"/>
                </a:moveTo>
                <a:lnTo>
                  <a:pt x="28540" y="10629"/>
                </a:lnTo>
                <a:lnTo>
                  <a:pt x="28540" y="8240"/>
                </a:lnTo>
                <a:lnTo>
                  <a:pt x="30928" y="8240"/>
                </a:lnTo>
                <a:close/>
                <a:moveTo>
                  <a:pt x="30928" y="13166"/>
                </a:moveTo>
                <a:lnTo>
                  <a:pt x="28540" y="13166"/>
                </a:lnTo>
                <a:lnTo>
                  <a:pt x="28540" y="10777"/>
                </a:lnTo>
                <a:lnTo>
                  <a:pt x="30928" y="10777"/>
                </a:lnTo>
                <a:close/>
                <a:moveTo>
                  <a:pt x="30928" y="15704"/>
                </a:moveTo>
                <a:lnTo>
                  <a:pt x="28540" y="15704"/>
                </a:lnTo>
                <a:lnTo>
                  <a:pt x="28540" y="13316"/>
                </a:lnTo>
                <a:lnTo>
                  <a:pt x="30928" y="13316"/>
                </a:lnTo>
                <a:close/>
                <a:moveTo>
                  <a:pt x="30928" y="18242"/>
                </a:moveTo>
                <a:lnTo>
                  <a:pt x="28540" y="18242"/>
                </a:lnTo>
                <a:lnTo>
                  <a:pt x="28540" y="15853"/>
                </a:lnTo>
                <a:lnTo>
                  <a:pt x="30928" y="15853"/>
                </a:lnTo>
                <a:close/>
                <a:moveTo>
                  <a:pt x="30928" y="20778"/>
                </a:moveTo>
                <a:lnTo>
                  <a:pt x="28540" y="20778"/>
                </a:lnTo>
                <a:lnTo>
                  <a:pt x="28540" y="18389"/>
                </a:lnTo>
                <a:lnTo>
                  <a:pt x="30928" y="18389"/>
                </a:lnTo>
                <a:close/>
                <a:moveTo>
                  <a:pt x="30928" y="23316"/>
                </a:moveTo>
                <a:lnTo>
                  <a:pt x="28540" y="23316"/>
                </a:lnTo>
                <a:lnTo>
                  <a:pt x="28540" y="20928"/>
                </a:lnTo>
                <a:lnTo>
                  <a:pt x="30928" y="20928"/>
                </a:lnTo>
                <a:close/>
                <a:moveTo>
                  <a:pt x="30928" y="25854"/>
                </a:moveTo>
                <a:lnTo>
                  <a:pt x="28540" y="25854"/>
                </a:lnTo>
                <a:lnTo>
                  <a:pt x="28540" y="23465"/>
                </a:lnTo>
                <a:lnTo>
                  <a:pt x="30928" y="23465"/>
                </a:lnTo>
                <a:close/>
                <a:moveTo>
                  <a:pt x="30928" y="28391"/>
                </a:moveTo>
                <a:lnTo>
                  <a:pt x="28540" y="28391"/>
                </a:lnTo>
                <a:lnTo>
                  <a:pt x="28540" y="26002"/>
                </a:lnTo>
                <a:lnTo>
                  <a:pt x="30928" y="26002"/>
                </a:lnTo>
                <a:close/>
                <a:moveTo>
                  <a:pt x="30928" y="30928"/>
                </a:moveTo>
                <a:lnTo>
                  <a:pt x="28540" y="30928"/>
                </a:lnTo>
                <a:lnTo>
                  <a:pt x="28540" y="28540"/>
                </a:lnTo>
                <a:lnTo>
                  <a:pt x="30928" y="28540"/>
                </a:lnTo>
                <a:close/>
                <a:moveTo>
                  <a:pt x="30928" y="33466"/>
                </a:moveTo>
                <a:lnTo>
                  <a:pt x="28540" y="33466"/>
                </a:lnTo>
                <a:lnTo>
                  <a:pt x="28540" y="31077"/>
                </a:lnTo>
                <a:lnTo>
                  <a:pt x="30928" y="31077"/>
                </a:lnTo>
                <a:close/>
                <a:moveTo>
                  <a:pt x="30928" y="36003"/>
                </a:moveTo>
                <a:lnTo>
                  <a:pt x="28540" y="36003"/>
                </a:lnTo>
                <a:lnTo>
                  <a:pt x="28540" y="33614"/>
                </a:lnTo>
                <a:lnTo>
                  <a:pt x="30928" y="33614"/>
                </a:lnTo>
                <a:close/>
                <a:moveTo>
                  <a:pt x="30928" y="38540"/>
                </a:moveTo>
                <a:lnTo>
                  <a:pt x="28540" y="38540"/>
                </a:lnTo>
                <a:lnTo>
                  <a:pt x="28540" y="36152"/>
                </a:lnTo>
                <a:lnTo>
                  <a:pt x="30928" y="36152"/>
                </a:lnTo>
                <a:close/>
                <a:moveTo>
                  <a:pt x="30928" y="41079"/>
                </a:moveTo>
                <a:lnTo>
                  <a:pt x="28540" y="41079"/>
                </a:lnTo>
                <a:lnTo>
                  <a:pt x="28540" y="38690"/>
                </a:lnTo>
                <a:lnTo>
                  <a:pt x="30928" y="38690"/>
                </a:lnTo>
                <a:close/>
                <a:moveTo>
                  <a:pt x="30928" y="43616"/>
                </a:moveTo>
                <a:lnTo>
                  <a:pt x="28540" y="43616"/>
                </a:lnTo>
                <a:lnTo>
                  <a:pt x="28540" y="41226"/>
                </a:lnTo>
                <a:lnTo>
                  <a:pt x="30928" y="41226"/>
                </a:lnTo>
                <a:close/>
                <a:moveTo>
                  <a:pt x="30928" y="46152"/>
                </a:moveTo>
                <a:lnTo>
                  <a:pt x="28540" y="46152"/>
                </a:lnTo>
                <a:lnTo>
                  <a:pt x="28540" y="43764"/>
                </a:lnTo>
                <a:lnTo>
                  <a:pt x="30928" y="43764"/>
                </a:lnTo>
                <a:close/>
                <a:moveTo>
                  <a:pt x="30928" y="48691"/>
                </a:moveTo>
                <a:lnTo>
                  <a:pt x="28540" y="48691"/>
                </a:lnTo>
                <a:lnTo>
                  <a:pt x="28540" y="46302"/>
                </a:lnTo>
                <a:lnTo>
                  <a:pt x="30928" y="46302"/>
                </a:lnTo>
                <a:close/>
                <a:moveTo>
                  <a:pt x="30928" y="51228"/>
                </a:moveTo>
                <a:lnTo>
                  <a:pt x="28540" y="51228"/>
                </a:lnTo>
                <a:lnTo>
                  <a:pt x="28540" y="48839"/>
                </a:lnTo>
                <a:lnTo>
                  <a:pt x="30928" y="48839"/>
                </a:lnTo>
                <a:close/>
                <a:moveTo>
                  <a:pt x="30928" y="53765"/>
                </a:moveTo>
                <a:lnTo>
                  <a:pt x="28540" y="53765"/>
                </a:lnTo>
                <a:lnTo>
                  <a:pt x="28540" y="51376"/>
                </a:lnTo>
                <a:lnTo>
                  <a:pt x="30928" y="51376"/>
                </a:lnTo>
                <a:close/>
                <a:moveTo>
                  <a:pt x="30928" y="56303"/>
                </a:moveTo>
                <a:lnTo>
                  <a:pt x="28540" y="56303"/>
                </a:lnTo>
                <a:lnTo>
                  <a:pt x="28540" y="53914"/>
                </a:lnTo>
                <a:lnTo>
                  <a:pt x="30928" y="53914"/>
                </a:lnTo>
                <a:close/>
                <a:moveTo>
                  <a:pt x="30928" y="58840"/>
                </a:moveTo>
                <a:lnTo>
                  <a:pt x="28540" y="58840"/>
                </a:lnTo>
                <a:lnTo>
                  <a:pt x="28540" y="56451"/>
                </a:lnTo>
                <a:lnTo>
                  <a:pt x="30928" y="56451"/>
                </a:lnTo>
                <a:close/>
                <a:moveTo>
                  <a:pt x="28391" y="5554"/>
                </a:moveTo>
                <a:lnTo>
                  <a:pt x="26002" y="5554"/>
                </a:lnTo>
                <a:lnTo>
                  <a:pt x="26002" y="3165"/>
                </a:lnTo>
                <a:lnTo>
                  <a:pt x="28391" y="3165"/>
                </a:lnTo>
                <a:close/>
                <a:moveTo>
                  <a:pt x="28391" y="8092"/>
                </a:moveTo>
                <a:lnTo>
                  <a:pt x="26002" y="8092"/>
                </a:lnTo>
                <a:lnTo>
                  <a:pt x="26002" y="5703"/>
                </a:lnTo>
                <a:lnTo>
                  <a:pt x="28391" y="5703"/>
                </a:lnTo>
                <a:close/>
                <a:moveTo>
                  <a:pt x="28391" y="10629"/>
                </a:moveTo>
                <a:lnTo>
                  <a:pt x="26002" y="10629"/>
                </a:lnTo>
                <a:lnTo>
                  <a:pt x="26002" y="8240"/>
                </a:lnTo>
                <a:lnTo>
                  <a:pt x="28391" y="8240"/>
                </a:lnTo>
                <a:close/>
                <a:moveTo>
                  <a:pt x="28391" y="13166"/>
                </a:moveTo>
                <a:lnTo>
                  <a:pt x="26002" y="13166"/>
                </a:lnTo>
                <a:lnTo>
                  <a:pt x="26002" y="10777"/>
                </a:lnTo>
                <a:lnTo>
                  <a:pt x="28391" y="10777"/>
                </a:lnTo>
                <a:close/>
                <a:moveTo>
                  <a:pt x="28391" y="15704"/>
                </a:moveTo>
                <a:lnTo>
                  <a:pt x="26002" y="15704"/>
                </a:lnTo>
                <a:lnTo>
                  <a:pt x="26002" y="13316"/>
                </a:lnTo>
                <a:lnTo>
                  <a:pt x="28391" y="13316"/>
                </a:lnTo>
                <a:close/>
                <a:moveTo>
                  <a:pt x="28391" y="18242"/>
                </a:moveTo>
                <a:lnTo>
                  <a:pt x="26002" y="18242"/>
                </a:lnTo>
                <a:lnTo>
                  <a:pt x="26002" y="15853"/>
                </a:lnTo>
                <a:lnTo>
                  <a:pt x="28391" y="15853"/>
                </a:lnTo>
                <a:close/>
                <a:moveTo>
                  <a:pt x="28391" y="20778"/>
                </a:moveTo>
                <a:lnTo>
                  <a:pt x="26002" y="20778"/>
                </a:lnTo>
                <a:lnTo>
                  <a:pt x="26002" y="18389"/>
                </a:lnTo>
                <a:lnTo>
                  <a:pt x="28391" y="18389"/>
                </a:lnTo>
                <a:close/>
                <a:moveTo>
                  <a:pt x="28391" y="23316"/>
                </a:moveTo>
                <a:lnTo>
                  <a:pt x="26002" y="23316"/>
                </a:lnTo>
                <a:lnTo>
                  <a:pt x="26002" y="20928"/>
                </a:lnTo>
                <a:lnTo>
                  <a:pt x="28391" y="20928"/>
                </a:lnTo>
                <a:close/>
                <a:moveTo>
                  <a:pt x="28391" y="25854"/>
                </a:moveTo>
                <a:lnTo>
                  <a:pt x="26002" y="25854"/>
                </a:lnTo>
                <a:lnTo>
                  <a:pt x="26002" y="23465"/>
                </a:lnTo>
                <a:lnTo>
                  <a:pt x="28391" y="23465"/>
                </a:lnTo>
                <a:close/>
                <a:moveTo>
                  <a:pt x="28391" y="28391"/>
                </a:moveTo>
                <a:lnTo>
                  <a:pt x="26002" y="28391"/>
                </a:lnTo>
                <a:lnTo>
                  <a:pt x="26002" y="26002"/>
                </a:lnTo>
                <a:lnTo>
                  <a:pt x="28391" y="26002"/>
                </a:lnTo>
                <a:close/>
                <a:moveTo>
                  <a:pt x="28391" y="30928"/>
                </a:moveTo>
                <a:lnTo>
                  <a:pt x="26002" y="30928"/>
                </a:lnTo>
                <a:lnTo>
                  <a:pt x="26002" y="28540"/>
                </a:lnTo>
                <a:lnTo>
                  <a:pt x="28391" y="28540"/>
                </a:lnTo>
                <a:close/>
                <a:moveTo>
                  <a:pt x="28391" y="33466"/>
                </a:moveTo>
                <a:lnTo>
                  <a:pt x="26002" y="33466"/>
                </a:lnTo>
                <a:lnTo>
                  <a:pt x="26002" y="31077"/>
                </a:lnTo>
                <a:lnTo>
                  <a:pt x="28391" y="31077"/>
                </a:lnTo>
                <a:close/>
                <a:moveTo>
                  <a:pt x="28391" y="36003"/>
                </a:moveTo>
                <a:lnTo>
                  <a:pt x="26002" y="36003"/>
                </a:lnTo>
                <a:lnTo>
                  <a:pt x="26002" y="33614"/>
                </a:lnTo>
                <a:lnTo>
                  <a:pt x="28391" y="33614"/>
                </a:lnTo>
                <a:close/>
                <a:moveTo>
                  <a:pt x="28391" y="38540"/>
                </a:moveTo>
                <a:lnTo>
                  <a:pt x="26002" y="38540"/>
                </a:lnTo>
                <a:lnTo>
                  <a:pt x="26002" y="36152"/>
                </a:lnTo>
                <a:lnTo>
                  <a:pt x="28391" y="36152"/>
                </a:lnTo>
                <a:close/>
                <a:moveTo>
                  <a:pt x="28391" y="41079"/>
                </a:moveTo>
                <a:lnTo>
                  <a:pt x="26002" y="41079"/>
                </a:lnTo>
                <a:lnTo>
                  <a:pt x="26002" y="38690"/>
                </a:lnTo>
                <a:lnTo>
                  <a:pt x="28391" y="38690"/>
                </a:lnTo>
                <a:close/>
                <a:moveTo>
                  <a:pt x="28391" y="43616"/>
                </a:moveTo>
                <a:lnTo>
                  <a:pt x="26002" y="43616"/>
                </a:lnTo>
                <a:lnTo>
                  <a:pt x="26002" y="41226"/>
                </a:lnTo>
                <a:lnTo>
                  <a:pt x="28391" y="41226"/>
                </a:lnTo>
                <a:close/>
                <a:moveTo>
                  <a:pt x="28391" y="46152"/>
                </a:moveTo>
                <a:lnTo>
                  <a:pt x="26002" y="46152"/>
                </a:lnTo>
                <a:lnTo>
                  <a:pt x="26002" y="43764"/>
                </a:lnTo>
                <a:lnTo>
                  <a:pt x="28391" y="43764"/>
                </a:lnTo>
                <a:close/>
                <a:moveTo>
                  <a:pt x="28391" y="48691"/>
                </a:moveTo>
                <a:lnTo>
                  <a:pt x="26002" y="48691"/>
                </a:lnTo>
                <a:lnTo>
                  <a:pt x="26002" y="46302"/>
                </a:lnTo>
                <a:lnTo>
                  <a:pt x="28391" y="46302"/>
                </a:lnTo>
                <a:close/>
                <a:moveTo>
                  <a:pt x="28391" y="51228"/>
                </a:moveTo>
                <a:lnTo>
                  <a:pt x="26002" y="51228"/>
                </a:lnTo>
                <a:lnTo>
                  <a:pt x="26002" y="48839"/>
                </a:lnTo>
                <a:lnTo>
                  <a:pt x="28391" y="48839"/>
                </a:lnTo>
                <a:close/>
                <a:moveTo>
                  <a:pt x="28391" y="53765"/>
                </a:moveTo>
                <a:lnTo>
                  <a:pt x="26002" y="53765"/>
                </a:lnTo>
                <a:lnTo>
                  <a:pt x="26002" y="51376"/>
                </a:lnTo>
                <a:lnTo>
                  <a:pt x="28391" y="51376"/>
                </a:lnTo>
                <a:close/>
                <a:moveTo>
                  <a:pt x="28391" y="56303"/>
                </a:moveTo>
                <a:lnTo>
                  <a:pt x="26002" y="56303"/>
                </a:lnTo>
                <a:lnTo>
                  <a:pt x="26002" y="53914"/>
                </a:lnTo>
                <a:lnTo>
                  <a:pt x="28391" y="53914"/>
                </a:lnTo>
                <a:close/>
                <a:moveTo>
                  <a:pt x="28391" y="58840"/>
                </a:moveTo>
                <a:lnTo>
                  <a:pt x="26002" y="58840"/>
                </a:lnTo>
                <a:lnTo>
                  <a:pt x="26002" y="56451"/>
                </a:lnTo>
                <a:lnTo>
                  <a:pt x="28391" y="56451"/>
                </a:lnTo>
                <a:close/>
                <a:moveTo>
                  <a:pt x="25854" y="5554"/>
                </a:moveTo>
                <a:lnTo>
                  <a:pt x="23465" y="5554"/>
                </a:lnTo>
                <a:lnTo>
                  <a:pt x="23465" y="3165"/>
                </a:lnTo>
                <a:lnTo>
                  <a:pt x="25854" y="3165"/>
                </a:lnTo>
                <a:close/>
                <a:moveTo>
                  <a:pt x="25854" y="8092"/>
                </a:moveTo>
                <a:lnTo>
                  <a:pt x="23465" y="8092"/>
                </a:lnTo>
                <a:lnTo>
                  <a:pt x="23465" y="5703"/>
                </a:lnTo>
                <a:lnTo>
                  <a:pt x="25854" y="5703"/>
                </a:lnTo>
                <a:close/>
                <a:moveTo>
                  <a:pt x="25854" y="10629"/>
                </a:moveTo>
                <a:lnTo>
                  <a:pt x="23465" y="10629"/>
                </a:lnTo>
                <a:lnTo>
                  <a:pt x="23465" y="8240"/>
                </a:lnTo>
                <a:lnTo>
                  <a:pt x="25854" y="8240"/>
                </a:lnTo>
                <a:close/>
                <a:moveTo>
                  <a:pt x="25854" y="13166"/>
                </a:moveTo>
                <a:lnTo>
                  <a:pt x="23465" y="13166"/>
                </a:lnTo>
                <a:lnTo>
                  <a:pt x="23465" y="10777"/>
                </a:lnTo>
                <a:lnTo>
                  <a:pt x="25854" y="10777"/>
                </a:lnTo>
                <a:close/>
                <a:moveTo>
                  <a:pt x="25854" y="15704"/>
                </a:moveTo>
                <a:lnTo>
                  <a:pt x="23465" y="15704"/>
                </a:lnTo>
                <a:lnTo>
                  <a:pt x="23465" y="13316"/>
                </a:lnTo>
                <a:lnTo>
                  <a:pt x="25854" y="13316"/>
                </a:lnTo>
                <a:close/>
                <a:moveTo>
                  <a:pt x="25854" y="18242"/>
                </a:moveTo>
                <a:lnTo>
                  <a:pt x="23465" y="18242"/>
                </a:lnTo>
                <a:lnTo>
                  <a:pt x="23465" y="15853"/>
                </a:lnTo>
                <a:lnTo>
                  <a:pt x="25854" y="15853"/>
                </a:lnTo>
                <a:close/>
                <a:moveTo>
                  <a:pt x="25854" y="20778"/>
                </a:moveTo>
                <a:lnTo>
                  <a:pt x="23465" y="20778"/>
                </a:lnTo>
                <a:lnTo>
                  <a:pt x="23465" y="18389"/>
                </a:lnTo>
                <a:lnTo>
                  <a:pt x="25854" y="18389"/>
                </a:lnTo>
                <a:close/>
                <a:moveTo>
                  <a:pt x="25854" y="23316"/>
                </a:moveTo>
                <a:lnTo>
                  <a:pt x="23465" y="23316"/>
                </a:lnTo>
                <a:lnTo>
                  <a:pt x="23465" y="20928"/>
                </a:lnTo>
                <a:lnTo>
                  <a:pt x="25854" y="20928"/>
                </a:lnTo>
                <a:close/>
                <a:moveTo>
                  <a:pt x="25854" y="25854"/>
                </a:moveTo>
                <a:lnTo>
                  <a:pt x="23465" y="25854"/>
                </a:lnTo>
                <a:lnTo>
                  <a:pt x="23465" y="23465"/>
                </a:lnTo>
                <a:lnTo>
                  <a:pt x="25854" y="23465"/>
                </a:lnTo>
                <a:close/>
                <a:moveTo>
                  <a:pt x="25854" y="28391"/>
                </a:moveTo>
                <a:lnTo>
                  <a:pt x="23465" y="28391"/>
                </a:lnTo>
                <a:lnTo>
                  <a:pt x="23465" y="26002"/>
                </a:lnTo>
                <a:lnTo>
                  <a:pt x="25854" y="26002"/>
                </a:lnTo>
                <a:close/>
                <a:moveTo>
                  <a:pt x="25854" y="30928"/>
                </a:moveTo>
                <a:lnTo>
                  <a:pt x="23465" y="30928"/>
                </a:lnTo>
                <a:lnTo>
                  <a:pt x="23465" y="28540"/>
                </a:lnTo>
                <a:lnTo>
                  <a:pt x="25854" y="28540"/>
                </a:lnTo>
                <a:close/>
                <a:moveTo>
                  <a:pt x="25854" y="33466"/>
                </a:moveTo>
                <a:lnTo>
                  <a:pt x="23465" y="33466"/>
                </a:lnTo>
                <a:lnTo>
                  <a:pt x="23465" y="31077"/>
                </a:lnTo>
                <a:lnTo>
                  <a:pt x="25854" y="31077"/>
                </a:lnTo>
                <a:close/>
                <a:moveTo>
                  <a:pt x="25854" y="36003"/>
                </a:moveTo>
                <a:lnTo>
                  <a:pt x="23465" y="36003"/>
                </a:lnTo>
                <a:lnTo>
                  <a:pt x="23465" y="33614"/>
                </a:lnTo>
                <a:lnTo>
                  <a:pt x="25854" y="33614"/>
                </a:lnTo>
                <a:close/>
                <a:moveTo>
                  <a:pt x="25854" y="38540"/>
                </a:moveTo>
                <a:lnTo>
                  <a:pt x="23465" y="38540"/>
                </a:lnTo>
                <a:lnTo>
                  <a:pt x="23465" y="36152"/>
                </a:lnTo>
                <a:lnTo>
                  <a:pt x="25854" y="36152"/>
                </a:lnTo>
                <a:close/>
                <a:moveTo>
                  <a:pt x="25854" y="41079"/>
                </a:moveTo>
                <a:lnTo>
                  <a:pt x="23465" y="41079"/>
                </a:lnTo>
                <a:lnTo>
                  <a:pt x="23465" y="38690"/>
                </a:lnTo>
                <a:lnTo>
                  <a:pt x="25854" y="38690"/>
                </a:lnTo>
                <a:close/>
                <a:moveTo>
                  <a:pt x="25854" y="43616"/>
                </a:moveTo>
                <a:lnTo>
                  <a:pt x="23465" y="43616"/>
                </a:lnTo>
                <a:lnTo>
                  <a:pt x="23465" y="41226"/>
                </a:lnTo>
                <a:lnTo>
                  <a:pt x="25854" y="41226"/>
                </a:lnTo>
                <a:close/>
                <a:moveTo>
                  <a:pt x="25854" y="46152"/>
                </a:moveTo>
                <a:lnTo>
                  <a:pt x="23465" y="46152"/>
                </a:lnTo>
                <a:lnTo>
                  <a:pt x="23465" y="43764"/>
                </a:lnTo>
                <a:lnTo>
                  <a:pt x="25854" y="43764"/>
                </a:lnTo>
                <a:close/>
                <a:moveTo>
                  <a:pt x="25854" y="48691"/>
                </a:moveTo>
                <a:lnTo>
                  <a:pt x="23465" y="48691"/>
                </a:lnTo>
                <a:lnTo>
                  <a:pt x="23465" y="46302"/>
                </a:lnTo>
                <a:lnTo>
                  <a:pt x="25854" y="46302"/>
                </a:lnTo>
                <a:close/>
                <a:moveTo>
                  <a:pt x="25854" y="51228"/>
                </a:moveTo>
                <a:lnTo>
                  <a:pt x="23465" y="51228"/>
                </a:lnTo>
                <a:lnTo>
                  <a:pt x="23465" y="48839"/>
                </a:lnTo>
                <a:lnTo>
                  <a:pt x="25854" y="48839"/>
                </a:lnTo>
                <a:close/>
                <a:moveTo>
                  <a:pt x="25854" y="53765"/>
                </a:moveTo>
                <a:lnTo>
                  <a:pt x="23465" y="53765"/>
                </a:lnTo>
                <a:lnTo>
                  <a:pt x="23465" y="51376"/>
                </a:lnTo>
                <a:lnTo>
                  <a:pt x="25854" y="51376"/>
                </a:lnTo>
                <a:close/>
                <a:moveTo>
                  <a:pt x="25854" y="56303"/>
                </a:moveTo>
                <a:lnTo>
                  <a:pt x="23465" y="56303"/>
                </a:lnTo>
                <a:lnTo>
                  <a:pt x="23465" y="53914"/>
                </a:lnTo>
                <a:lnTo>
                  <a:pt x="25854" y="53914"/>
                </a:lnTo>
                <a:close/>
                <a:moveTo>
                  <a:pt x="25854" y="58840"/>
                </a:moveTo>
                <a:lnTo>
                  <a:pt x="23465" y="58840"/>
                </a:lnTo>
                <a:lnTo>
                  <a:pt x="23465" y="56451"/>
                </a:lnTo>
                <a:lnTo>
                  <a:pt x="25854" y="56451"/>
                </a:lnTo>
                <a:close/>
                <a:moveTo>
                  <a:pt x="23316" y="5554"/>
                </a:moveTo>
                <a:lnTo>
                  <a:pt x="20928" y="5554"/>
                </a:lnTo>
                <a:lnTo>
                  <a:pt x="20928" y="3165"/>
                </a:lnTo>
                <a:lnTo>
                  <a:pt x="23316" y="3165"/>
                </a:lnTo>
                <a:close/>
                <a:moveTo>
                  <a:pt x="23316" y="8092"/>
                </a:moveTo>
                <a:lnTo>
                  <a:pt x="20928" y="8092"/>
                </a:lnTo>
                <a:lnTo>
                  <a:pt x="20928" y="5703"/>
                </a:lnTo>
                <a:lnTo>
                  <a:pt x="23316" y="5703"/>
                </a:lnTo>
                <a:close/>
                <a:moveTo>
                  <a:pt x="23316" y="10629"/>
                </a:moveTo>
                <a:lnTo>
                  <a:pt x="20928" y="10629"/>
                </a:lnTo>
                <a:lnTo>
                  <a:pt x="20928" y="8240"/>
                </a:lnTo>
                <a:lnTo>
                  <a:pt x="23316" y="8240"/>
                </a:lnTo>
                <a:close/>
                <a:moveTo>
                  <a:pt x="23316" y="13166"/>
                </a:moveTo>
                <a:lnTo>
                  <a:pt x="20928" y="13166"/>
                </a:lnTo>
                <a:lnTo>
                  <a:pt x="20928" y="10777"/>
                </a:lnTo>
                <a:lnTo>
                  <a:pt x="23316" y="10777"/>
                </a:lnTo>
                <a:close/>
                <a:moveTo>
                  <a:pt x="23316" y="15704"/>
                </a:moveTo>
                <a:lnTo>
                  <a:pt x="20928" y="15704"/>
                </a:lnTo>
                <a:lnTo>
                  <a:pt x="20928" y="13316"/>
                </a:lnTo>
                <a:lnTo>
                  <a:pt x="23316" y="13316"/>
                </a:lnTo>
                <a:close/>
                <a:moveTo>
                  <a:pt x="23316" y="18242"/>
                </a:moveTo>
                <a:lnTo>
                  <a:pt x="20928" y="18242"/>
                </a:lnTo>
                <a:lnTo>
                  <a:pt x="20928" y="15853"/>
                </a:lnTo>
                <a:lnTo>
                  <a:pt x="23316" y="15853"/>
                </a:lnTo>
                <a:close/>
                <a:moveTo>
                  <a:pt x="23316" y="20778"/>
                </a:moveTo>
                <a:lnTo>
                  <a:pt x="20928" y="20778"/>
                </a:lnTo>
                <a:lnTo>
                  <a:pt x="20928" y="18389"/>
                </a:lnTo>
                <a:lnTo>
                  <a:pt x="23316" y="18389"/>
                </a:lnTo>
                <a:close/>
                <a:moveTo>
                  <a:pt x="23316" y="23316"/>
                </a:moveTo>
                <a:lnTo>
                  <a:pt x="20928" y="23316"/>
                </a:lnTo>
                <a:lnTo>
                  <a:pt x="20928" y="20928"/>
                </a:lnTo>
                <a:lnTo>
                  <a:pt x="23316" y="20928"/>
                </a:lnTo>
                <a:close/>
                <a:moveTo>
                  <a:pt x="23316" y="25854"/>
                </a:moveTo>
                <a:lnTo>
                  <a:pt x="20928" y="25854"/>
                </a:lnTo>
                <a:lnTo>
                  <a:pt x="20928" y="23465"/>
                </a:lnTo>
                <a:lnTo>
                  <a:pt x="23316" y="23465"/>
                </a:lnTo>
                <a:close/>
                <a:moveTo>
                  <a:pt x="23316" y="28391"/>
                </a:moveTo>
                <a:lnTo>
                  <a:pt x="20928" y="28391"/>
                </a:lnTo>
                <a:lnTo>
                  <a:pt x="20928" y="26002"/>
                </a:lnTo>
                <a:lnTo>
                  <a:pt x="23316" y="26002"/>
                </a:lnTo>
                <a:close/>
                <a:moveTo>
                  <a:pt x="23316" y="30928"/>
                </a:moveTo>
                <a:lnTo>
                  <a:pt x="20928" y="30928"/>
                </a:lnTo>
                <a:lnTo>
                  <a:pt x="20928" y="28540"/>
                </a:lnTo>
                <a:lnTo>
                  <a:pt x="23316" y="28540"/>
                </a:lnTo>
                <a:close/>
                <a:moveTo>
                  <a:pt x="23316" y="33466"/>
                </a:moveTo>
                <a:lnTo>
                  <a:pt x="20928" y="33466"/>
                </a:lnTo>
                <a:lnTo>
                  <a:pt x="20928" y="31077"/>
                </a:lnTo>
                <a:lnTo>
                  <a:pt x="23316" y="31077"/>
                </a:lnTo>
                <a:close/>
                <a:moveTo>
                  <a:pt x="23316" y="36003"/>
                </a:moveTo>
                <a:lnTo>
                  <a:pt x="20928" y="36003"/>
                </a:lnTo>
                <a:lnTo>
                  <a:pt x="20928" y="33614"/>
                </a:lnTo>
                <a:lnTo>
                  <a:pt x="23316" y="33614"/>
                </a:lnTo>
                <a:close/>
                <a:moveTo>
                  <a:pt x="23316" y="38540"/>
                </a:moveTo>
                <a:lnTo>
                  <a:pt x="20928" y="38540"/>
                </a:lnTo>
                <a:lnTo>
                  <a:pt x="20928" y="36152"/>
                </a:lnTo>
                <a:lnTo>
                  <a:pt x="23316" y="36152"/>
                </a:lnTo>
                <a:close/>
                <a:moveTo>
                  <a:pt x="23316" y="41079"/>
                </a:moveTo>
                <a:lnTo>
                  <a:pt x="20928" y="41079"/>
                </a:lnTo>
                <a:lnTo>
                  <a:pt x="20928" y="38690"/>
                </a:lnTo>
                <a:lnTo>
                  <a:pt x="23316" y="38690"/>
                </a:lnTo>
                <a:close/>
                <a:moveTo>
                  <a:pt x="23316" y="43616"/>
                </a:moveTo>
                <a:lnTo>
                  <a:pt x="20928" y="43616"/>
                </a:lnTo>
                <a:lnTo>
                  <a:pt x="20928" y="41226"/>
                </a:lnTo>
                <a:lnTo>
                  <a:pt x="23316" y="41226"/>
                </a:lnTo>
                <a:close/>
                <a:moveTo>
                  <a:pt x="23316" y="46152"/>
                </a:moveTo>
                <a:lnTo>
                  <a:pt x="20928" y="46152"/>
                </a:lnTo>
                <a:lnTo>
                  <a:pt x="20928" y="43764"/>
                </a:lnTo>
                <a:lnTo>
                  <a:pt x="23316" y="43764"/>
                </a:lnTo>
                <a:close/>
                <a:moveTo>
                  <a:pt x="23316" y="48691"/>
                </a:moveTo>
                <a:lnTo>
                  <a:pt x="20928" y="48691"/>
                </a:lnTo>
                <a:lnTo>
                  <a:pt x="20928" y="46302"/>
                </a:lnTo>
                <a:lnTo>
                  <a:pt x="23316" y="46302"/>
                </a:lnTo>
                <a:close/>
                <a:moveTo>
                  <a:pt x="23316" y="51228"/>
                </a:moveTo>
                <a:lnTo>
                  <a:pt x="20928" y="51228"/>
                </a:lnTo>
                <a:lnTo>
                  <a:pt x="20928" y="48839"/>
                </a:lnTo>
                <a:lnTo>
                  <a:pt x="23316" y="48839"/>
                </a:lnTo>
                <a:close/>
                <a:moveTo>
                  <a:pt x="23316" y="53765"/>
                </a:moveTo>
                <a:lnTo>
                  <a:pt x="20928" y="53765"/>
                </a:lnTo>
                <a:lnTo>
                  <a:pt x="20928" y="51376"/>
                </a:lnTo>
                <a:lnTo>
                  <a:pt x="23316" y="51376"/>
                </a:lnTo>
                <a:close/>
                <a:moveTo>
                  <a:pt x="23316" y="56303"/>
                </a:moveTo>
                <a:lnTo>
                  <a:pt x="20928" y="56303"/>
                </a:lnTo>
                <a:lnTo>
                  <a:pt x="20928" y="53914"/>
                </a:lnTo>
                <a:lnTo>
                  <a:pt x="23316" y="53914"/>
                </a:lnTo>
                <a:close/>
                <a:moveTo>
                  <a:pt x="23316" y="58840"/>
                </a:moveTo>
                <a:lnTo>
                  <a:pt x="20928" y="58840"/>
                </a:lnTo>
                <a:lnTo>
                  <a:pt x="20928" y="56451"/>
                </a:lnTo>
                <a:lnTo>
                  <a:pt x="23316" y="56451"/>
                </a:lnTo>
                <a:close/>
                <a:moveTo>
                  <a:pt x="20779" y="5554"/>
                </a:moveTo>
                <a:lnTo>
                  <a:pt x="18390" y="5554"/>
                </a:lnTo>
                <a:lnTo>
                  <a:pt x="18390" y="3165"/>
                </a:lnTo>
                <a:lnTo>
                  <a:pt x="20779" y="3165"/>
                </a:lnTo>
                <a:close/>
                <a:moveTo>
                  <a:pt x="20779" y="8092"/>
                </a:moveTo>
                <a:lnTo>
                  <a:pt x="18390" y="8092"/>
                </a:lnTo>
                <a:lnTo>
                  <a:pt x="18390" y="5703"/>
                </a:lnTo>
                <a:lnTo>
                  <a:pt x="20779" y="5703"/>
                </a:lnTo>
                <a:close/>
                <a:moveTo>
                  <a:pt x="20779" y="10629"/>
                </a:moveTo>
                <a:lnTo>
                  <a:pt x="18390" y="10629"/>
                </a:lnTo>
                <a:lnTo>
                  <a:pt x="18390" y="8240"/>
                </a:lnTo>
                <a:lnTo>
                  <a:pt x="20779" y="8240"/>
                </a:lnTo>
                <a:close/>
                <a:moveTo>
                  <a:pt x="20779" y="13166"/>
                </a:moveTo>
                <a:lnTo>
                  <a:pt x="18390" y="13166"/>
                </a:lnTo>
                <a:lnTo>
                  <a:pt x="18390" y="10777"/>
                </a:lnTo>
                <a:lnTo>
                  <a:pt x="20779" y="10777"/>
                </a:lnTo>
                <a:close/>
                <a:moveTo>
                  <a:pt x="20779" y="15704"/>
                </a:moveTo>
                <a:lnTo>
                  <a:pt x="18390" y="15704"/>
                </a:lnTo>
                <a:lnTo>
                  <a:pt x="18390" y="13316"/>
                </a:lnTo>
                <a:lnTo>
                  <a:pt x="20779" y="13316"/>
                </a:lnTo>
                <a:close/>
                <a:moveTo>
                  <a:pt x="20779" y="18242"/>
                </a:moveTo>
                <a:lnTo>
                  <a:pt x="18390" y="18242"/>
                </a:lnTo>
                <a:lnTo>
                  <a:pt x="18390" y="15853"/>
                </a:lnTo>
                <a:lnTo>
                  <a:pt x="20779" y="15853"/>
                </a:lnTo>
                <a:close/>
                <a:moveTo>
                  <a:pt x="20779" y="20778"/>
                </a:moveTo>
                <a:lnTo>
                  <a:pt x="18390" y="20778"/>
                </a:lnTo>
                <a:lnTo>
                  <a:pt x="18390" y="18389"/>
                </a:lnTo>
                <a:lnTo>
                  <a:pt x="20779" y="18389"/>
                </a:lnTo>
                <a:close/>
                <a:moveTo>
                  <a:pt x="20779" y="23316"/>
                </a:moveTo>
                <a:lnTo>
                  <a:pt x="18390" y="23316"/>
                </a:lnTo>
                <a:lnTo>
                  <a:pt x="18390" y="20928"/>
                </a:lnTo>
                <a:lnTo>
                  <a:pt x="20779" y="20928"/>
                </a:lnTo>
                <a:close/>
                <a:moveTo>
                  <a:pt x="20779" y="25854"/>
                </a:moveTo>
                <a:lnTo>
                  <a:pt x="18390" y="25854"/>
                </a:lnTo>
                <a:lnTo>
                  <a:pt x="18390" y="23465"/>
                </a:lnTo>
                <a:lnTo>
                  <a:pt x="20779" y="23465"/>
                </a:lnTo>
                <a:close/>
                <a:moveTo>
                  <a:pt x="20779" y="28391"/>
                </a:moveTo>
                <a:lnTo>
                  <a:pt x="18390" y="28391"/>
                </a:lnTo>
                <a:lnTo>
                  <a:pt x="18390" y="26002"/>
                </a:lnTo>
                <a:lnTo>
                  <a:pt x="20779" y="26002"/>
                </a:lnTo>
                <a:close/>
                <a:moveTo>
                  <a:pt x="20779" y="30928"/>
                </a:moveTo>
                <a:lnTo>
                  <a:pt x="18390" y="30928"/>
                </a:lnTo>
                <a:lnTo>
                  <a:pt x="18390" y="28540"/>
                </a:lnTo>
                <a:lnTo>
                  <a:pt x="20779" y="28540"/>
                </a:lnTo>
                <a:close/>
                <a:moveTo>
                  <a:pt x="20779" y="33466"/>
                </a:moveTo>
                <a:lnTo>
                  <a:pt x="18390" y="33466"/>
                </a:lnTo>
                <a:lnTo>
                  <a:pt x="18390" y="31077"/>
                </a:lnTo>
                <a:lnTo>
                  <a:pt x="20779" y="31077"/>
                </a:lnTo>
                <a:close/>
                <a:moveTo>
                  <a:pt x="20779" y="36003"/>
                </a:moveTo>
                <a:lnTo>
                  <a:pt x="18390" y="36003"/>
                </a:lnTo>
                <a:lnTo>
                  <a:pt x="18390" y="33614"/>
                </a:lnTo>
                <a:lnTo>
                  <a:pt x="20779" y="33614"/>
                </a:lnTo>
                <a:close/>
                <a:moveTo>
                  <a:pt x="20779" y="38540"/>
                </a:moveTo>
                <a:lnTo>
                  <a:pt x="18390" y="38540"/>
                </a:lnTo>
                <a:lnTo>
                  <a:pt x="18390" y="36152"/>
                </a:lnTo>
                <a:lnTo>
                  <a:pt x="20779" y="36152"/>
                </a:lnTo>
                <a:close/>
                <a:moveTo>
                  <a:pt x="20779" y="41079"/>
                </a:moveTo>
                <a:lnTo>
                  <a:pt x="18390" y="41079"/>
                </a:lnTo>
                <a:lnTo>
                  <a:pt x="18390" y="38690"/>
                </a:lnTo>
                <a:lnTo>
                  <a:pt x="20779" y="38690"/>
                </a:lnTo>
                <a:close/>
                <a:moveTo>
                  <a:pt x="20779" y="43616"/>
                </a:moveTo>
                <a:lnTo>
                  <a:pt x="18390" y="43616"/>
                </a:lnTo>
                <a:lnTo>
                  <a:pt x="18390" y="41226"/>
                </a:lnTo>
                <a:lnTo>
                  <a:pt x="20779" y="41226"/>
                </a:lnTo>
                <a:close/>
                <a:moveTo>
                  <a:pt x="20779" y="46152"/>
                </a:moveTo>
                <a:lnTo>
                  <a:pt x="18390" y="46152"/>
                </a:lnTo>
                <a:lnTo>
                  <a:pt x="18390" y="43764"/>
                </a:lnTo>
                <a:lnTo>
                  <a:pt x="20779" y="43764"/>
                </a:lnTo>
                <a:close/>
                <a:moveTo>
                  <a:pt x="20779" y="48691"/>
                </a:moveTo>
                <a:lnTo>
                  <a:pt x="18390" y="48691"/>
                </a:lnTo>
                <a:lnTo>
                  <a:pt x="18390" y="46302"/>
                </a:lnTo>
                <a:lnTo>
                  <a:pt x="20779" y="46302"/>
                </a:lnTo>
                <a:close/>
                <a:moveTo>
                  <a:pt x="20779" y="51228"/>
                </a:moveTo>
                <a:lnTo>
                  <a:pt x="18390" y="51228"/>
                </a:lnTo>
                <a:lnTo>
                  <a:pt x="18390" y="48839"/>
                </a:lnTo>
                <a:lnTo>
                  <a:pt x="20779" y="48839"/>
                </a:lnTo>
                <a:close/>
                <a:moveTo>
                  <a:pt x="20779" y="53765"/>
                </a:moveTo>
                <a:lnTo>
                  <a:pt x="18390" y="53765"/>
                </a:lnTo>
                <a:lnTo>
                  <a:pt x="18390" y="51376"/>
                </a:lnTo>
                <a:lnTo>
                  <a:pt x="20779" y="51376"/>
                </a:lnTo>
                <a:close/>
                <a:moveTo>
                  <a:pt x="20779" y="56303"/>
                </a:moveTo>
                <a:lnTo>
                  <a:pt x="18390" y="56303"/>
                </a:lnTo>
                <a:lnTo>
                  <a:pt x="18390" y="53914"/>
                </a:lnTo>
                <a:lnTo>
                  <a:pt x="20779" y="53914"/>
                </a:lnTo>
                <a:close/>
                <a:moveTo>
                  <a:pt x="20779" y="58840"/>
                </a:moveTo>
                <a:lnTo>
                  <a:pt x="18390" y="58840"/>
                </a:lnTo>
                <a:lnTo>
                  <a:pt x="18390" y="56451"/>
                </a:lnTo>
                <a:lnTo>
                  <a:pt x="20779" y="56451"/>
                </a:lnTo>
                <a:close/>
                <a:moveTo>
                  <a:pt x="18242" y="5554"/>
                </a:moveTo>
                <a:lnTo>
                  <a:pt x="15853" y="5554"/>
                </a:lnTo>
                <a:lnTo>
                  <a:pt x="15853" y="3165"/>
                </a:lnTo>
                <a:lnTo>
                  <a:pt x="18242" y="3165"/>
                </a:lnTo>
                <a:close/>
                <a:moveTo>
                  <a:pt x="18242" y="8092"/>
                </a:moveTo>
                <a:lnTo>
                  <a:pt x="15853" y="8092"/>
                </a:lnTo>
                <a:lnTo>
                  <a:pt x="15853" y="5703"/>
                </a:lnTo>
                <a:lnTo>
                  <a:pt x="18242" y="5703"/>
                </a:lnTo>
                <a:close/>
                <a:moveTo>
                  <a:pt x="18242" y="10629"/>
                </a:moveTo>
                <a:lnTo>
                  <a:pt x="15853" y="10629"/>
                </a:lnTo>
                <a:lnTo>
                  <a:pt x="15853" y="8240"/>
                </a:lnTo>
                <a:lnTo>
                  <a:pt x="18242" y="8240"/>
                </a:lnTo>
                <a:close/>
                <a:moveTo>
                  <a:pt x="18242" y="13166"/>
                </a:moveTo>
                <a:lnTo>
                  <a:pt x="15853" y="13166"/>
                </a:lnTo>
                <a:lnTo>
                  <a:pt x="15853" y="10777"/>
                </a:lnTo>
                <a:lnTo>
                  <a:pt x="18242" y="10777"/>
                </a:lnTo>
                <a:close/>
                <a:moveTo>
                  <a:pt x="18242" y="15704"/>
                </a:moveTo>
                <a:lnTo>
                  <a:pt x="15853" y="15704"/>
                </a:lnTo>
                <a:lnTo>
                  <a:pt x="15853" y="13316"/>
                </a:lnTo>
                <a:lnTo>
                  <a:pt x="18242" y="13316"/>
                </a:lnTo>
                <a:close/>
                <a:moveTo>
                  <a:pt x="18242" y="18242"/>
                </a:moveTo>
                <a:lnTo>
                  <a:pt x="15853" y="18242"/>
                </a:lnTo>
                <a:lnTo>
                  <a:pt x="15853" y="15853"/>
                </a:lnTo>
                <a:lnTo>
                  <a:pt x="18242" y="15853"/>
                </a:lnTo>
                <a:close/>
                <a:moveTo>
                  <a:pt x="18242" y="20778"/>
                </a:moveTo>
                <a:lnTo>
                  <a:pt x="15853" y="20778"/>
                </a:lnTo>
                <a:lnTo>
                  <a:pt x="15853" y="18389"/>
                </a:lnTo>
                <a:lnTo>
                  <a:pt x="18242" y="18389"/>
                </a:lnTo>
                <a:close/>
                <a:moveTo>
                  <a:pt x="18242" y="23316"/>
                </a:moveTo>
                <a:lnTo>
                  <a:pt x="15853" y="23316"/>
                </a:lnTo>
                <a:lnTo>
                  <a:pt x="15853" y="20928"/>
                </a:lnTo>
                <a:lnTo>
                  <a:pt x="18242" y="20928"/>
                </a:lnTo>
                <a:close/>
                <a:moveTo>
                  <a:pt x="18242" y="25854"/>
                </a:moveTo>
                <a:lnTo>
                  <a:pt x="15853" y="25854"/>
                </a:lnTo>
                <a:lnTo>
                  <a:pt x="15853" y="23465"/>
                </a:lnTo>
                <a:lnTo>
                  <a:pt x="18242" y="23465"/>
                </a:lnTo>
                <a:close/>
                <a:moveTo>
                  <a:pt x="18242" y="28391"/>
                </a:moveTo>
                <a:lnTo>
                  <a:pt x="15853" y="28391"/>
                </a:lnTo>
                <a:lnTo>
                  <a:pt x="15853" y="26002"/>
                </a:lnTo>
                <a:lnTo>
                  <a:pt x="18242" y="26002"/>
                </a:lnTo>
                <a:close/>
                <a:moveTo>
                  <a:pt x="18242" y="30928"/>
                </a:moveTo>
                <a:lnTo>
                  <a:pt x="15853" y="30928"/>
                </a:lnTo>
                <a:lnTo>
                  <a:pt x="15853" y="28540"/>
                </a:lnTo>
                <a:lnTo>
                  <a:pt x="18242" y="28540"/>
                </a:lnTo>
                <a:close/>
                <a:moveTo>
                  <a:pt x="18242" y="33466"/>
                </a:moveTo>
                <a:lnTo>
                  <a:pt x="15853" y="33466"/>
                </a:lnTo>
                <a:lnTo>
                  <a:pt x="15853" y="31077"/>
                </a:lnTo>
                <a:lnTo>
                  <a:pt x="18242" y="31077"/>
                </a:lnTo>
                <a:close/>
                <a:moveTo>
                  <a:pt x="18242" y="36003"/>
                </a:moveTo>
                <a:lnTo>
                  <a:pt x="15853" y="36003"/>
                </a:lnTo>
                <a:lnTo>
                  <a:pt x="15853" y="33614"/>
                </a:lnTo>
                <a:lnTo>
                  <a:pt x="18242" y="33614"/>
                </a:lnTo>
                <a:close/>
                <a:moveTo>
                  <a:pt x="18242" y="38540"/>
                </a:moveTo>
                <a:lnTo>
                  <a:pt x="15853" y="38540"/>
                </a:lnTo>
                <a:lnTo>
                  <a:pt x="15853" y="36152"/>
                </a:lnTo>
                <a:lnTo>
                  <a:pt x="18242" y="36152"/>
                </a:lnTo>
                <a:close/>
                <a:moveTo>
                  <a:pt x="18242" y="41079"/>
                </a:moveTo>
                <a:lnTo>
                  <a:pt x="15853" y="41079"/>
                </a:lnTo>
                <a:lnTo>
                  <a:pt x="15853" y="38690"/>
                </a:lnTo>
                <a:lnTo>
                  <a:pt x="18242" y="38690"/>
                </a:lnTo>
                <a:close/>
                <a:moveTo>
                  <a:pt x="18242" y="43616"/>
                </a:moveTo>
                <a:lnTo>
                  <a:pt x="15853" y="43616"/>
                </a:lnTo>
                <a:lnTo>
                  <a:pt x="15853" y="41226"/>
                </a:lnTo>
                <a:lnTo>
                  <a:pt x="18242" y="41226"/>
                </a:lnTo>
                <a:close/>
                <a:moveTo>
                  <a:pt x="18242" y="46152"/>
                </a:moveTo>
                <a:lnTo>
                  <a:pt x="15853" y="46152"/>
                </a:lnTo>
                <a:lnTo>
                  <a:pt x="15853" y="43764"/>
                </a:lnTo>
                <a:lnTo>
                  <a:pt x="18242" y="43764"/>
                </a:lnTo>
                <a:close/>
                <a:moveTo>
                  <a:pt x="18242" y="48691"/>
                </a:moveTo>
                <a:lnTo>
                  <a:pt x="15853" y="48691"/>
                </a:lnTo>
                <a:lnTo>
                  <a:pt x="15853" y="46302"/>
                </a:lnTo>
                <a:lnTo>
                  <a:pt x="18242" y="46302"/>
                </a:lnTo>
                <a:close/>
                <a:moveTo>
                  <a:pt x="18242" y="51228"/>
                </a:moveTo>
                <a:lnTo>
                  <a:pt x="15853" y="51228"/>
                </a:lnTo>
                <a:lnTo>
                  <a:pt x="15853" y="48839"/>
                </a:lnTo>
                <a:lnTo>
                  <a:pt x="18242" y="48839"/>
                </a:lnTo>
                <a:close/>
                <a:moveTo>
                  <a:pt x="18242" y="53765"/>
                </a:moveTo>
                <a:lnTo>
                  <a:pt x="15853" y="53765"/>
                </a:lnTo>
                <a:lnTo>
                  <a:pt x="15853" y="51376"/>
                </a:lnTo>
                <a:lnTo>
                  <a:pt x="18242" y="51376"/>
                </a:lnTo>
                <a:close/>
                <a:moveTo>
                  <a:pt x="18242" y="56303"/>
                </a:moveTo>
                <a:lnTo>
                  <a:pt x="15853" y="56303"/>
                </a:lnTo>
                <a:lnTo>
                  <a:pt x="15853" y="53914"/>
                </a:lnTo>
                <a:lnTo>
                  <a:pt x="18242" y="53914"/>
                </a:lnTo>
                <a:close/>
                <a:moveTo>
                  <a:pt x="18242" y="58840"/>
                </a:moveTo>
                <a:lnTo>
                  <a:pt x="15853" y="58840"/>
                </a:lnTo>
                <a:lnTo>
                  <a:pt x="15853" y="56451"/>
                </a:lnTo>
                <a:lnTo>
                  <a:pt x="18242" y="56451"/>
                </a:lnTo>
                <a:close/>
                <a:moveTo>
                  <a:pt x="15704" y="5554"/>
                </a:moveTo>
                <a:lnTo>
                  <a:pt x="13315" y="5554"/>
                </a:lnTo>
                <a:lnTo>
                  <a:pt x="13315" y="3165"/>
                </a:lnTo>
                <a:lnTo>
                  <a:pt x="15704" y="3165"/>
                </a:lnTo>
                <a:close/>
                <a:moveTo>
                  <a:pt x="15704" y="8092"/>
                </a:moveTo>
                <a:lnTo>
                  <a:pt x="13315" y="8092"/>
                </a:lnTo>
                <a:lnTo>
                  <a:pt x="13315" y="5703"/>
                </a:lnTo>
                <a:lnTo>
                  <a:pt x="15704" y="5703"/>
                </a:lnTo>
                <a:close/>
                <a:moveTo>
                  <a:pt x="15704" y="10629"/>
                </a:moveTo>
                <a:lnTo>
                  <a:pt x="13315" y="10629"/>
                </a:lnTo>
                <a:lnTo>
                  <a:pt x="13315" y="8240"/>
                </a:lnTo>
                <a:lnTo>
                  <a:pt x="15704" y="8240"/>
                </a:lnTo>
                <a:close/>
                <a:moveTo>
                  <a:pt x="15704" y="13166"/>
                </a:moveTo>
                <a:lnTo>
                  <a:pt x="13315" y="13166"/>
                </a:lnTo>
                <a:lnTo>
                  <a:pt x="13315" y="10777"/>
                </a:lnTo>
                <a:lnTo>
                  <a:pt x="15704" y="10777"/>
                </a:lnTo>
                <a:close/>
                <a:moveTo>
                  <a:pt x="15704" y="15704"/>
                </a:moveTo>
                <a:lnTo>
                  <a:pt x="13315" y="15704"/>
                </a:lnTo>
                <a:lnTo>
                  <a:pt x="13315" y="13316"/>
                </a:lnTo>
                <a:lnTo>
                  <a:pt x="15704" y="13316"/>
                </a:lnTo>
                <a:close/>
                <a:moveTo>
                  <a:pt x="15704" y="18242"/>
                </a:moveTo>
                <a:lnTo>
                  <a:pt x="13315" y="18242"/>
                </a:lnTo>
                <a:lnTo>
                  <a:pt x="13315" y="15853"/>
                </a:lnTo>
                <a:lnTo>
                  <a:pt x="15704" y="15853"/>
                </a:lnTo>
                <a:close/>
                <a:moveTo>
                  <a:pt x="15704" y="20778"/>
                </a:moveTo>
                <a:lnTo>
                  <a:pt x="13315" y="20778"/>
                </a:lnTo>
                <a:lnTo>
                  <a:pt x="13315" y="18389"/>
                </a:lnTo>
                <a:lnTo>
                  <a:pt x="15704" y="18389"/>
                </a:lnTo>
                <a:close/>
                <a:moveTo>
                  <a:pt x="15704" y="23316"/>
                </a:moveTo>
                <a:lnTo>
                  <a:pt x="13315" y="23316"/>
                </a:lnTo>
                <a:lnTo>
                  <a:pt x="13315" y="20928"/>
                </a:lnTo>
                <a:lnTo>
                  <a:pt x="15704" y="20928"/>
                </a:lnTo>
                <a:close/>
                <a:moveTo>
                  <a:pt x="15704" y="25854"/>
                </a:moveTo>
                <a:lnTo>
                  <a:pt x="13315" y="25854"/>
                </a:lnTo>
                <a:lnTo>
                  <a:pt x="13315" y="23465"/>
                </a:lnTo>
                <a:lnTo>
                  <a:pt x="15704" y="23465"/>
                </a:lnTo>
                <a:close/>
                <a:moveTo>
                  <a:pt x="15704" y="28391"/>
                </a:moveTo>
                <a:lnTo>
                  <a:pt x="13315" y="28391"/>
                </a:lnTo>
                <a:lnTo>
                  <a:pt x="13315" y="26002"/>
                </a:lnTo>
                <a:lnTo>
                  <a:pt x="15704" y="26002"/>
                </a:lnTo>
                <a:close/>
                <a:moveTo>
                  <a:pt x="15704" y="30928"/>
                </a:moveTo>
                <a:lnTo>
                  <a:pt x="13315" y="30928"/>
                </a:lnTo>
                <a:lnTo>
                  <a:pt x="13315" y="28540"/>
                </a:lnTo>
                <a:lnTo>
                  <a:pt x="15704" y="28540"/>
                </a:lnTo>
                <a:close/>
                <a:moveTo>
                  <a:pt x="15704" y="33466"/>
                </a:moveTo>
                <a:lnTo>
                  <a:pt x="13315" y="33466"/>
                </a:lnTo>
                <a:lnTo>
                  <a:pt x="13315" y="31077"/>
                </a:lnTo>
                <a:lnTo>
                  <a:pt x="15704" y="31077"/>
                </a:lnTo>
                <a:close/>
                <a:moveTo>
                  <a:pt x="15704" y="36003"/>
                </a:moveTo>
                <a:lnTo>
                  <a:pt x="13315" y="36003"/>
                </a:lnTo>
                <a:lnTo>
                  <a:pt x="13315" y="33614"/>
                </a:lnTo>
                <a:lnTo>
                  <a:pt x="15704" y="33614"/>
                </a:lnTo>
                <a:close/>
                <a:moveTo>
                  <a:pt x="15704" y="38540"/>
                </a:moveTo>
                <a:lnTo>
                  <a:pt x="13315" y="38540"/>
                </a:lnTo>
                <a:lnTo>
                  <a:pt x="13315" y="36152"/>
                </a:lnTo>
                <a:lnTo>
                  <a:pt x="15704" y="36152"/>
                </a:lnTo>
                <a:close/>
                <a:moveTo>
                  <a:pt x="15704" y="41079"/>
                </a:moveTo>
                <a:lnTo>
                  <a:pt x="13315" y="41079"/>
                </a:lnTo>
                <a:lnTo>
                  <a:pt x="13315" y="38690"/>
                </a:lnTo>
                <a:lnTo>
                  <a:pt x="15704" y="38690"/>
                </a:lnTo>
                <a:close/>
                <a:moveTo>
                  <a:pt x="15704" y="43616"/>
                </a:moveTo>
                <a:lnTo>
                  <a:pt x="13315" y="43616"/>
                </a:lnTo>
                <a:lnTo>
                  <a:pt x="13315" y="41226"/>
                </a:lnTo>
                <a:lnTo>
                  <a:pt x="15704" y="41226"/>
                </a:lnTo>
                <a:close/>
                <a:moveTo>
                  <a:pt x="15704" y="46152"/>
                </a:moveTo>
                <a:lnTo>
                  <a:pt x="13315" y="46152"/>
                </a:lnTo>
                <a:lnTo>
                  <a:pt x="13315" y="43764"/>
                </a:lnTo>
                <a:lnTo>
                  <a:pt x="15704" y="43764"/>
                </a:lnTo>
                <a:close/>
                <a:moveTo>
                  <a:pt x="15704" y="48691"/>
                </a:moveTo>
                <a:lnTo>
                  <a:pt x="13315" y="48691"/>
                </a:lnTo>
                <a:lnTo>
                  <a:pt x="13315" y="46302"/>
                </a:lnTo>
                <a:lnTo>
                  <a:pt x="15704" y="46302"/>
                </a:lnTo>
                <a:close/>
                <a:moveTo>
                  <a:pt x="15704" y="51228"/>
                </a:moveTo>
                <a:lnTo>
                  <a:pt x="13315" y="51228"/>
                </a:lnTo>
                <a:lnTo>
                  <a:pt x="13315" y="48839"/>
                </a:lnTo>
                <a:lnTo>
                  <a:pt x="15704" y="48839"/>
                </a:lnTo>
                <a:close/>
                <a:moveTo>
                  <a:pt x="15704" y="53765"/>
                </a:moveTo>
                <a:lnTo>
                  <a:pt x="13315" y="53765"/>
                </a:lnTo>
                <a:lnTo>
                  <a:pt x="13315" y="51376"/>
                </a:lnTo>
                <a:lnTo>
                  <a:pt x="15704" y="51376"/>
                </a:lnTo>
                <a:close/>
                <a:moveTo>
                  <a:pt x="15704" y="56303"/>
                </a:moveTo>
                <a:lnTo>
                  <a:pt x="13315" y="56303"/>
                </a:lnTo>
                <a:lnTo>
                  <a:pt x="13315" y="53914"/>
                </a:lnTo>
                <a:lnTo>
                  <a:pt x="15704" y="53914"/>
                </a:lnTo>
                <a:close/>
                <a:moveTo>
                  <a:pt x="15704" y="58840"/>
                </a:moveTo>
                <a:lnTo>
                  <a:pt x="13315" y="58840"/>
                </a:lnTo>
                <a:lnTo>
                  <a:pt x="13315" y="56451"/>
                </a:lnTo>
                <a:lnTo>
                  <a:pt x="15704" y="56451"/>
                </a:lnTo>
                <a:close/>
                <a:moveTo>
                  <a:pt x="13167" y="5554"/>
                </a:moveTo>
                <a:lnTo>
                  <a:pt x="10778" y="5554"/>
                </a:lnTo>
                <a:lnTo>
                  <a:pt x="10778" y="3165"/>
                </a:lnTo>
                <a:lnTo>
                  <a:pt x="13167" y="3165"/>
                </a:lnTo>
                <a:close/>
                <a:moveTo>
                  <a:pt x="13167" y="8092"/>
                </a:moveTo>
                <a:lnTo>
                  <a:pt x="10778" y="8092"/>
                </a:lnTo>
                <a:lnTo>
                  <a:pt x="10778" y="5703"/>
                </a:lnTo>
                <a:lnTo>
                  <a:pt x="13167" y="5703"/>
                </a:lnTo>
                <a:close/>
                <a:moveTo>
                  <a:pt x="13167" y="10629"/>
                </a:moveTo>
                <a:lnTo>
                  <a:pt x="10778" y="10629"/>
                </a:lnTo>
                <a:lnTo>
                  <a:pt x="10778" y="8240"/>
                </a:lnTo>
                <a:lnTo>
                  <a:pt x="13167" y="8240"/>
                </a:lnTo>
                <a:close/>
                <a:moveTo>
                  <a:pt x="13167" y="13166"/>
                </a:moveTo>
                <a:lnTo>
                  <a:pt x="10778" y="13166"/>
                </a:lnTo>
                <a:lnTo>
                  <a:pt x="10778" y="10777"/>
                </a:lnTo>
                <a:lnTo>
                  <a:pt x="13167" y="10777"/>
                </a:lnTo>
                <a:close/>
                <a:moveTo>
                  <a:pt x="13167" y="15704"/>
                </a:moveTo>
                <a:lnTo>
                  <a:pt x="10778" y="15704"/>
                </a:lnTo>
                <a:lnTo>
                  <a:pt x="10778" y="13316"/>
                </a:lnTo>
                <a:lnTo>
                  <a:pt x="13167" y="13316"/>
                </a:lnTo>
                <a:close/>
                <a:moveTo>
                  <a:pt x="13167" y="18242"/>
                </a:moveTo>
                <a:lnTo>
                  <a:pt x="10778" y="18242"/>
                </a:lnTo>
                <a:lnTo>
                  <a:pt x="10778" y="15853"/>
                </a:lnTo>
                <a:lnTo>
                  <a:pt x="13167" y="15853"/>
                </a:lnTo>
                <a:close/>
                <a:moveTo>
                  <a:pt x="13167" y="20778"/>
                </a:moveTo>
                <a:lnTo>
                  <a:pt x="10778" y="20778"/>
                </a:lnTo>
                <a:lnTo>
                  <a:pt x="10778" y="18389"/>
                </a:lnTo>
                <a:lnTo>
                  <a:pt x="13167" y="18389"/>
                </a:lnTo>
                <a:close/>
                <a:moveTo>
                  <a:pt x="13167" y="23316"/>
                </a:moveTo>
                <a:lnTo>
                  <a:pt x="10778" y="23316"/>
                </a:lnTo>
                <a:lnTo>
                  <a:pt x="10778" y="20928"/>
                </a:lnTo>
                <a:lnTo>
                  <a:pt x="13167" y="20928"/>
                </a:lnTo>
                <a:close/>
                <a:moveTo>
                  <a:pt x="13167" y="25854"/>
                </a:moveTo>
                <a:lnTo>
                  <a:pt x="10778" y="25854"/>
                </a:lnTo>
                <a:lnTo>
                  <a:pt x="10778" y="23465"/>
                </a:lnTo>
                <a:lnTo>
                  <a:pt x="13167" y="23465"/>
                </a:lnTo>
                <a:close/>
                <a:moveTo>
                  <a:pt x="13167" y="28391"/>
                </a:moveTo>
                <a:lnTo>
                  <a:pt x="10778" y="28391"/>
                </a:lnTo>
                <a:lnTo>
                  <a:pt x="10778" y="26002"/>
                </a:lnTo>
                <a:lnTo>
                  <a:pt x="13167" y="26002"/>
                </a:lnTo>
                <a:close/>
                <a:moveTo>
                  <a:pt x="13167" y="30928"/>
                </a:moveTo>
                <a:lnTo>
                  <a:pt x="10778" y="30928"/>
                </a:lnTo>
                <a:lnTo>
                  <a:pt x="10778" y="28540"/>
                </a:lnTo>
                <a:lnTo>
                  <a:pt x="13167" y="28540"/>
                </a:lnTo>
                <a:close/>
                <a:moveTo>
                  <a:pt x="13167" y="33466"/>
                </a:moveTo>
                <a:lnTo>
                  <a:pt x="10778" y="33466"/>
                </a:lnTo>
                <a:lnTo>
                  <a:pt x="10778" y="31077"/>
                </a:lnTo>
                <a:lnTo>
                  <a:pt x="13167" y="31077"/>
                </a:lnTo>
                <a:close/>
                <a:moveTo>
                  <a:pt x="13167" y="36003"/>
                </a:moveTo>
                <a:lnTo>
                  <a:pt x="10778" y="36003"/>
                </a:lnTo>
                <a:lnTo>
                  <a:pt x="10778" y="33614"/>
                </a:lnTo>
                <a:lnTo>
                  <a:pt x="13167" y="33614"/>
                </a:lnTo>
                <a:close/>
                <a:moveTo>
                  <a:pt x="13167" y="38540"/>
                </a:moveTo>
                <a:lnTo>
                  <a:pt x="10778" y="38540"/>
                </a:lnTo>
                <a:lnTo>
                  <a:pt x="10778" y="36152"/>
                </a:lnTo>
                <a:lnTo>
                  <a:pt x="13167" y="36152"/>
                </a:lnTo>
                <a:close/>
                <a:moveTo>
                  <a:pt x="13167" y="41079"/>
                </a:moveTo>
                <a:lnTo>
                  <a:pt x="10778" y="41079"/>
                </a:lnTo>
                <a:lnTo>
                  <a:pt x="10778" y="38690"/>
                </a:lnTo>
                <a:lnTo>
                  <a:pt x="13167" y="38690"/>
                </a:lnTo>
                <a:close/>
                <a:moveTo>
                  <a:pt x="13167" y="43616"/>
                </a:moveTo>
                <a:lnTo>
                  <a:pt x="10778" y="43616"/>
                </a:lnTo>
                <a:lnTo>
                  <a:pt x="10778" y="41226"/>
                </a:lnTo>
                <a:lnTo>
                  <a:pt x="13167" y="41226"/>
                </a:lnTo>
                <a:close/>
                <a:moveTo>
                  <a:pt x="13167" y="46152"/>
                </a:moveTo>
                <a:lnTo>
                  <a:pt x="10778" y="46152"/>
                </a:lnTo>
                <a:lnTo>
                  <a:pt x="10778" y="43764"/>
                </a:lnTo>
                <a:lnTo>
                  <a:pt x="13167" y="43764"/>
                </a:lnTo>
                <a:close/>
                <a:moveTo>
                  <a:pt x="13167" y="48691"/>
                </a:moveTo>
                <a:lnTo>
                  <a:pt x="10778" y="48691"/>
                </a:lnTo>
                <a:lnTo>
                  <a:pt x="10778" y="46302"/>
                </a:lnTo>
                <a:lnTo>
                  <a:pt x="13167" y="46302"/>
                </a:lnTo>
                <a:close/>
                <a:moveTo>
                  <a:pt x="13167" y="51228"/>
                </a:moveTo>
                <a:lnTo>
                  <a:pt x="10778" y="51228"/>
                </a:lnTo>
                <a:lnTo>
                  <a:pt x="10778" y="48839"/>
                </a:lnTo>
                <a:lnTo>
                  <a:pt x="13167" y="48839"/>
                </a:lnTo>
                <a:close/>
                <a:moveTo>
                  <a:pt x="13167" y="53765"/>
                </a:moveTo>
                <a:lnTo>
                  <a:pt x="10778" y="53765"/>
                </a:lnTo>
                <a:lnTo>
                  <a:pt x="10778" y="51376"/>
                </a:lnTo>
                <a:lnTo>
                  <a:pt x="13167" y="51376"/>
                </a:lnTo>
                <a:close/>
                <a:moveTo>
                  <a:pt x="13167" y="56303"/>
                </a:moveTo>
                <a:lnTo>
                  <a:pt x="10778" y="56303"/>
                </a:lnTo>
                <a:lnTo>
                  <a:pt x="10778" y="53914"/>
                </a:lnTo>
                <a:lnTo>
                  <a:pt x="13167" y="53914"/>
                </a:lnTo>
                <a:close/>
                <a:moveTo>
                  <a:pt x="13167" y="58840"/>
                </a:moveTo>
                <a:lnTo>
                  <a:pt x="10778" y="58840"/>
                </a:lnTo>
                <a:lnTo>
                  <a:pt x="10778" y="56451"/>
                </a:lnTo>
                <a:lnTo>
                  <a:pt x="13167" y="56451"/>
                </a:lnTo>
                <a:close/>
                <a:moveTo>
                  <a:pt x="10630" y="5554"/>
                </a:moveTo>
                <a:lnTo>
                  <a:pt x="8241" y="5554"/>
                </a:lnTo>
                <a:lnTo>
                  <a:pt x="8241" y="3165"/>
                </a:lnTo>
                <a:lnTo>
                  <a:pt x="10630" y="3165"/>
                </a:lnTo>
                <a:close/>
                <a:moveTo>
                  <a:pt x="10630" y="8092"/>
                </a:moveTo>
                <a:lnTo>
                  <a:pt x="8241" y="8092"/>
                </a:lnTo>
                <a:lnTo>
                  <a:pt x="8241" y="5703"/>
                </a:lnTo>
                <a:lnTo>
                  <a:pt x="10630" y="5703"/>
                </a:lnTo>
                <a:close/>
                <a:moveTo>
                  <a:pt x="10630" y="10629"/>
                </a:moveTo>
                <a:lnTo>
                  <a:pt x="8241" y="10629"/>
                </a:lnTo>
                <a:lnTo>
                  <a:pt x="8241" y="8240"/>
                </a:lnTo>
                <a:lnTo>
                  <a:pt x="10630" y="8240"/>
                </a:lnTo>
                <a:close/>
                <a:moveTo>
                  <a:pt x="10630" y="13166"/>
                </a:moveTo>
                <a:lnTo>
                  <a:pt x="8241" y="13166"/>
                </a:lnTo>
                <a:lnTo>
                  <a:pt x="8241" y="10777"/>
                </a:lnTo>
                <a:lnTo>
                  <a:pt x="10630" y="10777"/>
                </a:lnTo>
                <a:close/>
                <a:moveTo>
                  <a:pt x="10630" y="15704"/>
                </a:moveTo>
                <a:lnTo>
                  <a:pt x="8241" y="15704"/>
                </a:lnTo>
                <a:lnTo>
                  <a:pt x="8241" y="13316"/>
                </a:lnTo>
                <a:lnTo>
                  <a:pt x="10630" y="13316"/>
                </a:lnTo>
                <a:close/>
                <a:moveTo>
                  <a:pt x="10630" y="18242"/>
                </a:moveTo>
                <a:lnTo>
                  <a:pt x="8241" y="18242"/>
                </a:lnTo>
                <a:lnTo>
                  <a:pt x="8241" y="15853"/>
                </a:lnTo>
                <a:lnTo>
                  <a:pt x="10630" y="15853"/>
                </a:lnTo>
                <a:close/>
                <a:moveTo>
                  <a:pt x="10630" y="20778"/>
                </a:moveTo>
                <a:lnTo>
                  <a:pt x="8241" y="20778"/>
                </a:lnTo>
                <a:lnTo>
                  <a:pt x="8241" y="18389"/>
                </a:lnTo>
                <a:lnTo>
                  <a:pt x="10630" y="18389"/>
                </a:lnTo>
                <a:close/>
                <a:moveTo>
                  <a:pt x="10630" y="23316"/>
                </a:moveTo>
                <a:lnTo>
                  <a:pt x="8241" y="23316"/>
                </a:lnTo>
                <a:lnTo>
                  <a:pt x="8241" y="20928"/>
                </a:lnTo>
                <a:lnTo>
                  <a:pt x="10630" y="20928"/>
                </a:lnTo>
                <a:close/>
                <a:moveTo>
                  <a:pt x="10630" y="25854"/>
                </a:moveTo>
                <a:lnTo>
                  <a:pt x="8241" y="25854"/>
                </a:lnTo>
                <a:lnTo>
                  <a:pt x="8241" y="23465"/>
                </a:lnTo>
                <a:lnTo>
                  <a:pt x="10630" y="23465"/>
                </a:lnTo>
                <a:close/>
                <a:moveTo>
                  <a:pt x="10630" y="28391"/>
                </a:moveTo>
                <a:lnTo>
                  <a:pt x="8241" y="28391"/>
                </a:lnTo>
                <a:lnTo>
                  <a:pt x="8241" y="26002"/>
                </a:lnTo>
                <a:lnTo>
                  <a:pt x="10630" y="26002"/>
                </a:lnTo>
                <a:close/>
                <a:moveTo>
                  <a:pt x="10630" y="30928"/>
                </a:moveTo>
                <a:lnTo>
                  <a:pt x="8241" y="30928"/>
                </a:lnTo>
                <a:lnTo>
                  <a:pt x="8241" y="28540"/>
                </a:lnTo>
                <a:lnTo>
                  <a:pt x="10630" y="28540"/>
                </a:lnTo>
                <a:close/>
                <a:moveTo>
                  <a:pt x="10630" y="33466"/>
                </a:moveTo>
                <a:lnTo>
                  <a:pt x="8241" y="33466"/>
                </a:lnTo>
                <a:lnTo>
                  <a:pt x="8241" y="31077"/>
                </a:lnTo>
                <a:lnTo>
                  <a:pt x="10630" y="31077"/>
                </a:lnTo>
                <a:close/>
                <a:moveTo>
                  <a:pt x="10630" y="36003"/>
                </a:moveTo>
                <a:lnTo>
                  <a:pt x="8241" y="36003"/>
                </a:lnTo>
                <a:lnTo>
                  <a:pt x="8241" y="33614"/>
                </a:lnTo>
                <a:lnTo>
                  <a:pt x="10630" y="33614"/>
                </a:lnTo>
                <a:close/>
                <a:moveTo>
                  <a:pt x="10630" y="38540"/>
                </a:moveTo>
                <a:lnTo>
                  <a:pt x="8241" y="38540"/>
                </a:lnTo>
                <a:lnTo>
                  <a:pt x="8241" y="36152"/>
                </a:lnTo>
                <a:lnTo>
                  <a:pt x="10630" y="36152"/>
                </a:lnTo>
                <a:close/>
                <a:moveTo>
                  <a:pt x="10630" y="41079"/>
                </a:moveTo>
                <a:lnTo>
                  <a:pt x="8241" y="41079"/>
                </a:lnTo>
                <a:lnTo>
                  <a:pt x="8241" y="38690"/>
                </a:lnTo>
                <a:lnTo>
                  <a:pt x="10630" y="38690"/>
                </a:lnTo>
                <a:close/>
                <a:moveTo>
                  <a:pt x="10630" y="43616"/>
                </a:moveTo>
                <a:lnTo>
                  <a:pt x="8241" y="43616"/>
                </a:lnTo>
                <a:lnTo>
                  <a:pt x="8241" y="41226"/>
                </a:lnTo>
                <a:lnTo>
                  <a:pt x="10630" y="41226"/>
                </a:lnTo>
                <a:close/>
                <a:moveTo>
                  <a:pt x="10630" y="46152"/>
                </a:moveTo>
                <a:lnTo>
                  <a:pt x="8241" y="46152"/>
                </a:lnTo>
                <a:lnTo>
                  <a:pt x="8241" y="43764"/>
                </a:lnTo>
                <a:lnTo>
                  <a:pt x="10630" y="43764"/>
                </a:lnTo>
                <a:close/>
                <a:moveTo>
                  <a:pt x="10630" y="48691"/>
                </a:moveTo>
                <a:lnTo>
                  <a:pt x="8241" y="48691"/>
                </a:lnTo>
                <a:lnTo>
                  <a:pt x="8241" y="46302"/>
                </a:lnTo>
                <a:lnTo>
                  <a:pt x="10630" y="46302"/>
                </a:lnTo>
                <a:close/>
                <a:moveTo>
                  <a:pt x="10630" y="51228"/>
                </a:moveTo>
                <a:lnTo>
                  <a:pt x="8241" y="51228"/>
                </a:lnTo>
                <a:lnTo>
                  <a:pt x="8241" y="48839"/>
                </a:lnTo>
                <a:lnTo>
                  <a:pt x="10630" y="48839"/>
                </a:lnTo>
                <a:close/>
                <a:moveTo>
                  <a:pt x="10630" y="53765"/>
                </a:moveTo>
                <a:lnTo>
                  <a:pt x="8241" y="53765"/>
                </a:lnTo>
                <a:lnTo>
                  <a:pt x="8241" y="51376"/>
                </a:lnTo>
                <a:lnTo>
                  <a:pt x="10630" y="51376"/>
                </a:lnTo>
                <a:close/>
                <a:moveTo>
                  <a:pt x="10630" y="56303"/>
                </a:moveTo>
                <a:lnTo>
                  <a:pt x="8241" y="56303"/>
                </a:lnTo>
                <a:lnTo>
                  <a:pt x="8241" y="53914"/>
                </a:lnTo>
                <a:lnTo>
                  <a:pt x="10630" y="53914"/>
                </a:lnTo>
                <a:close/>
                <a:moveTo>
                  <a:pt x="10630" y="58840"/>
                </a:moveTo>
                <a:lnTo>
                  <a:pt x="8241" y="58840"/>
                </a:lnTo>
                <a:lnTo>
                  <a:pt x="8241" y="56451"/>
                </a:lnTo>
                <a:lnTo>
                  <a:pt x="10630" y="56451"/>
                </a:lnTo>
                <a:close/>
                <a:moveTo>
                  <a:pt x="8092" y="5554"/>
                </a:moveTo>
                <a:lnTo>
                  <a:pt x="5703" y="5554"/>
                </a:lnTo>
                <a:lnTo>
                  <a:pt x="5703" y="3165"/>
                </a:lnTo>
                <a:lnTo>
                  <a:pt x="8092" y="3165"/>
                </a:lnTo>
                <a:close/>
                <a:moveTo>
                  <a:pt x="8092" y="8092"/>
                </a:moveTo>
                <a:lnTo>
                  <a:pt x="5703" y="8092"/>
                </a:lnTo>
                <a:lnTo>
                  <a:pt x="5703" y="5703"/>
                </a:lnTo>
                <a:lnTo>
                  <a:pt x="8092" y="5703"/>
                </a:lnTo>
                <a:close/>
                <a:moveTo>
                  <a:pt x="8092" y="10629"/>
                </a:moveTo>
                <a:lnTo>
                  <a:pt x="5703" y="10629"/>
                </a:lnTo>
                <a:lnTo>
                  <a:pt x="5703" y="8240"/>
                </a:lnTo>
                <a:lnTo>
                  <a:pt x="8092" y="8240"/>
                </a:lnTo>
                <a:close/>
                <a:moveTo>
                  <a:pt x="8092" y="13166"/>
                </a:moveTo>
                <a:lnTo>
                  <a:pt x="5703" y="13166"/>
                </a:lnTo>
                <a:lnTo>
                  <a:pt x="5703" y="10777"/>
                </a:lnTo>
                <a:lnTo>
                  <a:pt x="8092" y="10777"/>
                </a:lnTo>
                <a:close/>
                <a:moveTo>
                  <a:pt x="8092" y="15704"/>
                </a:moveTo>
                <a:lnTo>
                  <a:pt x="5703" y="15704"/>
                </a:lnTo>
                <a:lnTo>
                  <a:pt x="5703" y="13316"/>
                </a:lnTo>
                <a:lnTo>
                  <a:pt x="8092" y="13316"/>
                </a:lnTo>
                <a:close/>
                <a:moveTo>
                  <a:pt x="8092" y="18242"/>
                </a:moveTo>
                <a:lnTo>
                  <a:pt x="5703" y="18242"/>
                </a:lnTo>
                <a:lnTo>
                  <a:pt x="5703" y="15853"/>
                </a:lnTo>
                <a:lnTo>
                  <a:pt x="8092" y="15853"/>
                </a:lnTo>
                <a:close/>
                <a:moveTo>
                  <a:pt x="8092" y="20778"/>
                </a:moveTo>
                <a:lnTo>
                  <a:pt x="5703" y="20778"/>
                </a:lnTo>
                <a:lnTo>
                  <a:pt x="5703" y="18389"/>
                </a:lnTo>
                <a:lnTo>
                  <a:pt x="8092" y="18389"/>
                </a:lnTo>
                <a:close/>
                <a:moveTo>
                  <a:pt x="8092" y="23316"/>
                </a:moveTo>
                <a:lnTo>
                  <a:pt x="5703" y="23316"/>
                </a:lnTo>
                <a:lnTo>
                  <a:pt x="5703" y="20928"/>
                </a:lnTo>
                <a:lnTo>
                  <a:pt x="8092" y="20928"/>
                </a:lnTo>
                <a:close/>
                <a:moveTo>
                  <a:pt x="8092" y="25854"/>
                </a:moveTo>
                <a:lnTo>
                  <a:pt x="5703" y="25854"/>
                </a:lnTo>
                <a:lnTo>
                  <a:pt x="5703" y="23465"/>
                </a:lnTo>
                <a:lnTo>
                  <a:pt x="8092" y="23465"/>
                </a:lnTo>
                <a:close/>
                <a:moveTo>
                  <a:pt x="8092" y="28391"/>
                </a:moveTo>
                <a:lnTo>
                  <a:pt x="5703" y="28391"/>
                </a:lnTo>
                <a:lnTo>
                  <a:pt x="5703" y="26002"/>
                </a:lnTo>
                <a:lnTo>
                  <a:pt x="8092" y="26002"/>
                </a:lnTo>
                <a:close/>
                <a:moveTo>
                  <a:pt x="8092" y="30928"/>
                </a:moveTo>
                <a:lnTo>
                  <a:pt x="5703" y="30928"/>
                </a:lnTo>
                <a:lnTo>
                  <a:pt x="5703" y="28540"/>
                </a:lnTo>
                <a:lnTo>
                  <a:pt x="8092" y="28540"/>
                </a:lnTo>
                <a:close/>
                <a:moveTo>
                  <a:pt x="8092" y="33466"/>
                </a:moveTo>
                <a:lnTo>
                  <a:pt x="5703" y="33466"/>
                </a:lnTo>
                <a:lnTo>
                  <a:pt x="5703" y="31077"/>
                </a:lnTo>
                <a:lnTo>
                  <a:pt x="8092" y="31077"/>
                </a:lnTo>
                <a:close/>
                <a:moveTo>
                  <a:pt x="8092" y="36003"/>
                </a:moveTo>
                <a:lnTo>
                  <a:pt x="5703" y="36003"/>
                </a:lnTo>
                <a:lnTo>
                  <a:pt x="5703" y="33614"/>
                </a:lnTo>
                <a:lnTo>
                  <a:pt x="8092" y="33614"/>
                </a:lnTo>
                <a:close/>
                <a:moveTo>
                  <a:pt x="8092" y="38540"/>
                </a:moveTo>
                <a:lnTo>
                  <a:pt x="5703" y="38540"/>
                </a:lnTo>
                <a:lnTo>
                  <a:pt x="5703" y="36152"/>
                </a:lnTo>
                <a:lnTo>
                  <a:pt x="8092" y="36152"/>
                </a:lnTo>
                <a:close/>
                <a:moveTo>
                  <a:pt x="8092" y="41079"/>
                </a:moveTo>
                <a:lnTo>
                  <a:pt x="5703" y="41079"/>
                </a:lnTo>
                <a:lnTo>
                  <a:pt x="5703" y="38690"/>
                </a:lnTo>
                <a:lnTo>
                  <a:pt x="8092" y="38690"/>
                </a:lnTo>
                <a:close/>
                <a:moveTo>
                  <a:pt x="8092" y="43616"/>
                </a:moveTo>
                <a:lnTo>
                  <a:pt x="5703" y="43616"/>
                </a:lnTo>
                <a:lnTo>
                  <a:pt x="5703" y="41226"/>
                </a:lnTo>
                <a:lnTo>
                  <a:pt x="8092" y="41226"/>
                </a:lnTo>
                <a:close/>
                <a:moveTo>
                  <a:pt x="8092" y="46152"/>
                </a:moveTo>
                <a:lnTo>
                  <a:pt x="5703" y="46152"/>
                </a:lnTo>
                <a:lnTo>
                  <a:pt x="5703" y="43764"/>
                </a:lnTo>
                <a:lnTo>
                  <a:pt x="8092" y="43764"/>
                </a:lnTo>
                <a:close/>
                <a:moveTo>
                  <a:pt x="8092" y="48691"/>
                </a:moveTo>
                <a:lnTo>
                  <a:pt x="5703" y="48691"/>
                </a:lnTo>
                <a:lnTo>
                  <a:pt x="5703" y="46302"/>
                </a:lnTo>
                <a:lnTo>
                  <a:pt x="8092" y="46302"/>
                </a:lnTo>
                <a:close/>
                <a:moveTo>
                  <a:pt x="8092" y="51228"/>
                </a:moveTo>
                <a:lnTo>
                  <a:pt x="5703" y="51228"/>
                </a:lnTo>
                <a:lnTo>
                  <a:pt x="5703" y="48839"/>
                </a:lnTo>
                <a:lnTo>
                  <a:pt x="8092" y="48839"/>
                </a:lnTo>
                <a:close/>
                <a:moveTo>
                  <a:pt x="8092" y="53765"/>
                </a:moveTo>
                <a:lnTo>
                  <a:pt x="5703" y="53765"/>
                </a:lnTo>
                <a:lnTo>
                  <a:pt x="5703" y="51376"/>
                </a:lnTo>
                <a:lnTo>
                  <a:pt x="8092" y="51376"/>
                </a:lnTo>
                <a:close/>
                <a:moveTo>
                  <a:pt x="8092" y="56303"/>
                </a:moveTo>
                <a:lnTo>
                  <a:pt x="5703" y="56303"/>
                </a:lnTo>
                <a:lnTo>
                  <a:pt x="5703" y="53914"/>
                </a:lnTo>
                <a:lnTo>
                  <a:pt x="8092" y="53914"/>
                </a:lnTo>
                <a:close/>
                <a:moveTo>
                  <a:pt x="8092" y="58840"/>
                </a:moveTo>
                <a:lnTo>
                  <a:pt x="5703" y="58840"/>
                </a:lnTo>
                <a:lnTo>
                  <a:pt x="5703" y="56451"/>
                </a:lnTo>
                <a:lnTo>
                  <a:pt x="8092" y="56451"/>
                </a:lnTo>
                <a:close/>
                <a:moveTo>
                  <a:pt x="5554" y="5554"/>
                </a:moveTo>
                <a:lnTo>
                  <a:pt x="3166" y="5554"/>
                </a:lnTo>
                <a:lnTo>
                  <a:pt x="3166" y="3165"/>
                </a:lnTo>
                <a:lnTo>
                  <a:pt x="5554" y="3165"/>
                </a:lnTo>
                <a:close/>
                <a:moveTo>
                  <a:pt x="5554" y="8092"/>
                </a:moveTo>
                <a:lnTo>
                  <a:pt x="3166" y="8092"/>
                </a:lnTo>
                <a:lnTo>
                  <a:pt x="3166" y="5703"/>
                </a:lnTo>
                <a:lnTo>
                  <a:pt x="5554" y="5703"/>
                </a:lnTo>
                <a:close/>
                <a:moveTo>
                  <a:pt x="5554" y="10629"/>
                </a:moveTo>
                <a:lnTo>
                  <a:pt x="3166" y="10629"/>
                </a:lnTo>
                <a:lnTo>
                  <a:pt x="3166" y="8240"/>
                </a:lnTo>
                <a:lnTo>
                  <a:pt x="5554" y="8240"/>
                </a:lnTo>
                <a:close/>
                <a:moveTo>
                  <a:pt x="5554" y="13166"/>
                </a:moveTo>
                <a:lnTo>
                  <a:pt x="3166" y="13166"/>
                </a:lnTo>
                <a:lnTo>
                  <a:pt x="3166" y="10777"/>
                </a:lnTo>
                <a:lnTo>
                  <a:pt x="5554" y="10777"/>
                </a:lnTo>
                <a:close/>
                <a:moveTo>
                  <a:pt x="5554" y="15704"/>
                </a:moveTo>
                <a:lnTo>
                  <a:pt x="3166" y="15704"/>
                </a:lnTo>
                <a:lnTo>
                  <a:pt x="3166" y="13316"/>
                </a:lnTo>
                <a:lnTo>
                  <a:pt x="5554" y="13316"/>
                </a:lnTo>
                <a:close/>
                <a:moveTo>
                  <a:pt x="5554" y="18242"/>
                </a:moveTo>
                <a:lnTo>
                  <a:pt x="3166" y="18242"/>
                </a:lnTo>
                <a:lnTo>
                  <a:pt x="3166" y="15853"/>
                </a:lnTo>
                <a:lnTo>
                  <a:pt x="5554" y="15853"/>
                </a:lnTo>
                <a:close/>
                <a:moveTo>
                  <a:pt x="5554" y="20778"/>
                </a:moveTo>
                <a:lnTo>
                  <a:pt x="3166" y="20778"/>
                </a:lnTo>
                <a:lnTo>
                  <a:pt x="3166" y="18389"/>
                </a:lnTo>
                <a:lnTo>
                  <a:pt x="5554" y="18389"/>
                </a:lnTo>
                <a:close/>
                <a:moveTo>
                  <a:pt x="5554" y="23316"/>
                </a:moveTo>
                <a:lnTo>
                  <a:pt x="3166" y="23316"/>
                </a:lnTo>
                <a:lnTo>
                  <a:pt x="3166" y="20928"/>
                </a:lnTo>
                <a:lnTo>
                  <a:pt x="5554" y="20928"/>
                </a:lnTo>
                <a:close/>
                <a:moveTo>
                  <a:pt x="5554" y="25854"/>
                </a:moveTo>
                <a:lnTo>
                  <a:pt x="3166" y="25854"/>
                </a:lnTo>
                <a:lnTo>
                  <a:pt x="3166" y="23465"/>
                </a:lnTo>
                <a:lnTo>
                  <a:pt x="5554" y="23465"/>
                </a:lnTo>
                <a:close/>
                <a:moveTo>
                  <a:pt x="5554" y="28391"/>
                </a:moveTo>
                <a:lnTo>
                  <a:pt x="3166" y="28391"/>
                </a:lnTo>
                <a:lnTo>
                  <a:pt x="3166" y="26002"/>
                </a:lnTo>
                <a:lnTo>
                  <a:pt x="5554" y="26002"/>
                </a:lnTo>
                <a:close/>
                <a:moveTo>
                  <a:pt x="5554" y="30928"/>
                </a:moveTo>
                <a:lnTo>
                  <a:pt x="3166" y="30928"/>
                </a:lnTo>
                <a:lnTo>
                  <a:pt x="3166" y="28540"/>
                </a:lnTo>
                <a:lnTo>
                  <a:pt x="5554" y="28540"/>
                </a:lnTo>
                <a:close/>
                <a:moveTo>
                  <a:pt x="5554" y="33466"/>
                </a:moveTo>
                <a:lnTo>
                  <a:pt x="3166" y="33466"/>
                </a:lnTo>
                <a:lnTo>
                  <a:pt x="3166" y="31077"/>
                </a:lnTo>
                <a:lnTo>
                  <a:pt x="5554" y="31077"/>
                </a:lnTo>
                <a:close/>
                <a:moveTo>
                  <a:pt x="5554" y="36003"/>
                </a:moveTo>
                <a:lnTo>
                  <a:pt x="3166" y="36003"/>
                </a:lnTo>
                <a:lnTo>
                  <a:pt x="3166" y="33614"/>
                </a:lnTo>
                <a:lnTo>
                  <a:pt x="5554" y="33614"/>
                </a:lnTo>
                <a:close/>
                <a:moveTo>
                  <a:pt x="5554" y="38540"/>
                </a:moveTo>
                <a:lnTo>
                  <a:pt x="3166" y="38540"/>
                </a:lnTo>
                <a:lnTo>
                  <a:pt x="3166" y="36152"/>
                </a:lnTo>
                <a:lnTo>
                  <a:pt x="5554" y="36152"/>
                </a:lnTo>
                <a:close/>
                <a:moveTo>
                  <a:pt x="5554" y="41079"/>
                </a:moveTo>
                <a:lnTo>
                  <a:pt x="3166" y="41079"/>
                </a:lnTo>
                <a:lnTo>
                  <a:pt x="3166" y="38690"/>
                </a:lnTo>
                <a:lnTo>
                  <a:pt x="5554" y="38690"/>
                </a:lnTo>
                <a:close/>
                <a:moveTo>
                  <a:pt x="5554" y="43616"/>
                </a:moveTo>
                <a:lnTo>
                  <a:pt x="3166" y="43616"/>
                </a:lnTo>
                <a:lnTo>
                  <a:pt x="3166" y="41226"/>
                </a:lnTo>
                <a:lnTo>
                  <a:pt x="5554" y="41226"/>
                </a:lnTo>
                <a:close/>
                <a:moveTo>
                  <a:pt x="5554" y="46152"/>
                </a:moveTo>
                <a:lnTo>
                  <a:pt x="3166" y="46152"/>
                </a:lnTo>
                <a:lnTo>
                  <a:pt x="3166" y="43764"/>
                </a:lnTo>
                <a:lnTo>
                  <a:pt x="5554" y="43764"/>
                </a:lnTo>
                <a:close/>
                <a:moveTo>
                  <a:pt x="5554" y="48691"/>
                </a:moveTo>
                <a:lnTo>
                  <a:pt x="3166" y="48691"/>
                </a:lnTo>
                <a:lnTo>
                  <a:pt x="3166" y="46302"/>
                </a:lnTo>
                <a:lnTo>
                  <a:pt x="5554" y="46302"/>
                </a:lnTo>
                <a:close/>
                <a:moveTo>
                  <a:pt x="5554" y="51228"/>
                </a:moveTo>
                <a:lnTo>
                  <a:pt x="3166" y="51228"/>
                </a:lnTo>
                <a:lnTo>
                  <a:pt x="3166" y="48839"/>
                </a:lnTo>
                <a:lnTo>
                  <a:pt x="5554" y="48839"/>
                </a:lnTo>
                <a:close/>
                <a:moveTo>
                  <a:pt x="5554" y="53765"/>
                </a:moveTo>
                <a:lnTo>
                  <a:pt x="3166" y="53765"/>
                </a:lnTo>
                <a:lnTo>
                  <a:pt x="3166" y="51376"/>
                </a:lnTo>
                <a:lnTo>
                  <a:pt x="5554" y="51376"/>
                </a:lnTo>
                <a:close/>
                <a:moveTo>
                  <a:pt x="5554" y="56303"/>
                </a:moveTo>
                <a:lnTo>
                  <a:pt x="3166" y="56303"/>
                </a:lnTo>
                <a:lnTo>
                  <a:pt x="3166" y="53914"/>
                </a:lnTo>
                <a:lnTo>
                  <a:pt x="5554" y="53914"/>
                </a:lnTo>
                <a:close/>
                <a:moveTo>
                  <a:pt x="5554" y="58840"/>
                </a:moveTo>
                <a:lnTo>
                  <a:pt x="3166" y="58840"/>
                </a:lnTo>
                <a:lnTo>
                  <a:pt x="3166" y="56451"/>
                </a:lnTo>
                <a:lnTo>
                  <a:pt x="5554" y="56451"/>
                </a:lnTo>
                <a:close/>
                <a:moveTo>
                  <a:pt x="109437" y="3165"/>
                </a:moveTo>
                <a:lnTo>
                  <a:pt x="109437" y="3017"/>
                </a:lnTo>
                <a:lnTo>
                  <a:pt x="107200" y="3017"/>
                </a:lnTo>
                <a:lnTo>
                  <a:pt x="107200" y="75"/>
                </a:lnTo>
                <a:cubicBezTo>
                  <a:pt x="107200" y="34"/>
                  <a:pt x="107167" y="0"/>
                  <a:pt x="107126" y="0"/>
                </a:cubicBezTo>
                <a:cubicBezTo>
                  <a:pt x="107084" y="0"/>
                  <a:pt x="107051" y="34"/>
                  <a:pt x="107051" y="75"/>
                </a:cubicBezTo>
                <a:lnTo>
                  <a:pt x="107051" y="3017"/>
                </a:lnTo>
                <a:lnTo>
                  <a:pt x="104662" y="3017"/>
                </a:lnTo>
                <a:lnTo>
                  <a:pt x="104662" y="75"/>
                </a:lnTo>
                <a:cubicBezTo>
                  <a:pt x="104662" y="34"/>
                  <a:pt x="104629" y="0"/>
                  <a:pt x="104588" y="0"/>
                </a:cubicBezTo>
                <a:cubicBezTo>
                  <a:pt x="104547" y="0"/>
                  <a:pt x="104514" y="34"/>
                  <a:pt x="104514" y="75"/>
                </a:cubicBezTo>
                <a:lnTo>
                  <a:pt x="104514" y="3017"/>
                </a:lnTo>
                <a:lnTo>
                  <a:pt x="102125" y="3017"/>
                </a:lnTo>
                <a:lnTo>
                  <a:pt x="102125" y="75"/>
                </a:lnTo>
                <a:cubicBezTo>
                  <a:pt x="102125" y="34"/>
                  <a:pt x="102092" y="0"/>
                  <a:pt x="102051" y="0"/>
                </a:cubicBezTo>
                <a:cubicBezTo>
                  <a:pt x="102010" y="0"/>
                  <a:pt x="101977" y="34"/>
                  <a:pt x="101977" y="75"/>
                </a:cubicBezTo>
                <a:lnTo>
                  <a:pt x="101977" y="3017"/>
                </a:lnTo>
                <a:lnTo>
                  <a:pt x="99588" y="3017"/>
                </a:lnTo>
                <a:lnTo>
                  <a:pt x="99588" y="75"/>
                </a:lnTo>
                <a:cubicBezTo>
                  <a:pt x="99588" y="34"/>
                  <a:pt x="99555" y="0"/>
                  <a:pt x="99514" y="0"/>
                </a:cubicBezTo>
                <a:cubicBezTo>
                  <a:pt x="99473" y="0"/>
                  <a:pt x="99439" y="34"/>
                  <a:pt x="99439" y="75"/>
                </a:cubicBezTo>
                <a:lnTo>
                  <a:pt x="99439" y="3017"/>
                </a:lnTo>
                <a:lnTo>
                  <a:pt x="97050" y="3017"/>
                </a:lnTo>
                <a:lnTo>
                  <a:pt x="97050" y="75"/>
                </a:lnTo>
                <a:cubicBezTo>
                  <a:pt x="97050" y="34"/>
                  <a:pt x="97016" y="0"/>
                  <a:pt x="96975" y="0"/>
                </a:cubicBezTo>
                <a:cubicBezTo>
                  <a:pt x="96934" y="0"/>
                  <a:pt x="96901" y="34"/>
                  <a:pt x="96901" y="75"/>
                </a:cubicBezTo>
                <a:lnTo>
                  <a:pt x="96901" y="3017"/>
                </a:lnTo>
                <a:lnTo>
                  <a:pt x="94513" y="3017"/>
                </a:lnTo>
                <a:lnTo>
                  <a:pt x="94513" y="75"/>
                </a:lnTo>
                <a:cubicBezTo>
                  <a:pt x="94513" y="34"/>
                  <a:pt x="94479" y="0"/>
                  <a:pt x="94439" y="0"/>
                </a:cubicBezTo>
                <a:cubicBezTo>
                  <a:pt x="94398" y="0"/>
                  <a:pt x="94364" y="34"/>
                  <a:pt x="94364" y="75"/>
                </a:cubicBezTo>
                <a:lnTo>
                  <a:pt x="94364" y="3017"/>
                </a:lnTo>
                <a:lnTo>
                  <a:pt x="91975" y="3017"/>
                </a:lnTo>
                <a:lnTo>
                  <a:pt x="91975" y="75"/>
                </a:lnTo>
                <a:cubicBezTo>
                  <a:pt x="91975" y="34"/>
                  <a:pt x="91943" y="0"/>
                  <a:pt x="91902" y="0"/>
                </a:cubicBezTo>
                <a:cubicBezTo>
                  <a:pt x="91860" y="0"/>
                  <a:pt x="91826" y="34"/>
                  <a:pt x="91826" y="75"/>
                </a:cubicBezTo>
                <a:lnTo>
                  <a:pt x="91826" y="3017"/>
                </a:lnTo>
                <a:lnTo>
                  <a:pt x="89438" y="3017"/>
                </a:lnTo>
                <a:lnTo>
                  <a:pt x="89438" y="75"/>
                </a:lnTo>
                <a:cubicBezTo>
                  <a:pt x="89438" y="34"/>
                  <a:pt x="89404" y="0"/>
                  <a:pt x="89363" y="0"/>
                </a:cubicBezTo>
                <a:cubicBezTo>
                  <a:pt x="89322" y="0"/>
                  <a:pt x="89289" y="34"/>
                  <a:pt x="89289" y="75"/>
                </a:cubicBezTo>
                <a:lnTo>
                  <a:pt x="89289" y="3017"/>
                </a:lnTo>
                <a:lnTo>
                  <a:pt x="86900" y="3017"/>
                </a:lnTo>
                <a:lnTo>
                  <a:pt x="86900" y="75"/>
                </a:lnTo>
                <a:cubicBezTo>
                  <a:pt x="86900" y="34"/>
                  <a:pt x="86867" y="0"/>
                  <a:pt x="86826" y="0"/>
                </a:cubicBezTo>
                <a:cubicBezTo>
                  <a:pt x="86785" y="0"/>
                  <a:pt x="86752" y="34"/>
                  <a:pt x="86752" y="75"/>
                </a:cubicBezTo>
                <a:lnTo>
                  <a:pt x="86752" y="3017"/>
                </a:lnTo>
                <a:lnTo>
                  <a:pt x="84363" y="3017"/>
                </a:lnTo>
                <a:lnTo>
                  <a:pt x="84363" y="75"/>
                </a:lnTo>
                <a:cubicBezTo>
                  <a:pt x="84363" y="34"/>
                  <a:pt x="84330" y="0"/>
                  <a:pt x="84289" y="0"/>
                </a:cubicBezTo>
                <a:cubicBezTo>
                  <a:pt x="84248" y="0"/>
                  <a:pt x="84215" y="34"/>
                  <a:pt x="84215" y="75"/>
                </a:cubicBezTo>
                <a:lnTo>
                  <a:pt x="84215" y="3017"/>
                </a:lnTo>
                <a:lnTo>
                  <a:pt x="81826" y="3017"/>
                </a:lnTo>
                <a:lnTo>
                  <a:pt x="81826" y="75"/>
                </a:lnTo>
                <a:cubicBezTo>
                  <a:pt x="81826" y="34"/>
                  <a:pt x="81792" y="0"/>
                  <a:pt x="81751" y="0"/>
                </a:cubicBezTo>
                <a:cubicBezTo>
                  <a:pt x="81710" y="0"/>
                  <a:pt x="81677" y="34"/>
                  <a:pt x="81677" y="75"/>
                </a:cubicBezTo>
                <a:lnTo>
                  <a:pt x="81677" y="3017"/>
                </a:lnTo>
                <a:lnTo>
                  <a:pt x="79288" y="3017"/>
                </a:lnTo>
                <a:lnTo>
                  <a:pt x="79288" y="75"/>
                </a:lnTo>
                <a:cubicBezTo>
                  <a:pt x="79288" y="34"/>
                  <a:pt x="79255" y="0"/>
                  <a:pt x="79214" y="0"/>
                </a:cubicBezTo>
                <a:cubicBezTo>
                  <a:pt x="79173" y="0"/>
                  <a:pt x="79139" y="34"/>
                  <a:pt x="79139" y="75"/>
                </a:cubicBezTo>
                <a:lnTo>
                  <a:pt x="79139" y="3017"/>
                </a:lnTo>
                <a:lnTo>
                  <a:pt x="76751" y="3017"/>
                </a:lnTo>
                <a:lnTo>
                  <a:pt x="76751" y="75"/>
                </a:lnTo>
                <a:cubicBezTo>
                  <a:pt x="76751" y="34"/>
                  <a:pt x="76718" y="0"/>
                  <a:pt x="76677" y="0"/>
                </a:cubicBezTo>
                <a:cubicBezTo>
                  <a:pt x="76636" y="0"/>
                  <a:pt x="76603" y="34"/>
                  <a:pt x="76603" y="75"/>
                </a:cubicBezTo>
                <a:lnTo>
                  <a:pt x="76603" y="3017"/>
                </a:lnTo>
                <a:lnTo>
                  <a:pt x="74214" y="3017"/>
                </a:lnTo>
                <a:lnTo>
                  <a:pt x="74214" y="75"/>
                </a:lnTo>
                <a:cubicBezTo>
                  <a:pt x="74214" y="34"/>
                  <a:pt x="74180" y="0"/>
                  <a:pt x="74139" y="0"/>
                </a:cubicBezTo>
                <a:cubicBezTo>
                  <a:pt x="74098" y="0"/>
                  <a:pt x="74065" y="34"/>
                  <a:pt x="74065" y="75"/>
                </a:cubicBezTo>
                <a:lnTo>
                  <a:pt x="74065" y="3017"/>
                </a:lnTo>
                <a:lnTo>
                  <a:pt x="71676" y="3017"/>
                </a:lnTo>
                <a:lnTo>
                  <a:pt x="71676" y="75"/>
                </a:lnTo>
                <a:cubicBezTo>
                  <a:pt x="71676" y="34"/>
                  <a:pt x="71642" y="0"/>
                  <a:pt x="71601" y="0"/>
                </a:cubicBezTo>
                <a:cubicBezTo>
                  <a:pt x="71560" y="0"/>
                  <a:pt x="71527" y="34"/>
                  <a:pt x="71527" y="75"/>
                </a:cubicBezTo>
                <a:lnTo>
                  <a:pt x="71527" y="3017"/>
                </a:lnTo>
                <a:lnTo>
                  <a:pt x="69139" y="3017"/>
                </a:lnTo>
                <a:lnTo>
                  <a:pt x="69139" y="75"/>
                </a:lnTo>
                <a:cubicBezTo>
                  <a:pt x="69139" y="34"/>
                  <a:pt x="69106" y="0"/>
                  <a:pt x="69064" y="0"/>
                </a:cubicBezTo>
                <a:cubicBezTo>
                  <a:pt x="69024" y="0"/>
                  <a:pt x="68990" y="34"/>
                  <a:pt x="68990" y="75"/>
                </a:cubicBezTo>
                <a:lnTo>
                  <a:pt x="68990" y="3017"/>
                </a:lnTo>
                <a:lnTo>
                  <a:pt x="66601" y="3017"/>
                </a:lnTo>
                <a:lnTo>
                  <a:pt x="66601" y="75"/>
                </a:lnTo>
                <a:cubicBezTo>
                  <a:pt x="66601" y="34"/>
                  <a:pt x="66568" y="0"/>
                  <a:pt x="66527" y="0"/>
                </a:cubicBezTo>
                <a:cubicBezTo>
                  <a:pt x="66486" y="0"/>
                  <a:pt x="66452" y="34"/>
                  <a:pt x="66452" y="75"/>
                </a:cubicBezTo>
                <a:lnTo>
                  <a:pt x="66452" y="3017"/>
                </a:lnTo>
                <a:lnTo>
                  <a:pt x="64064" y="3017"/>
                </a:lnTo>
                <a:lnTo>
                  <a:pt x="64064" y="75"/>
                </a:lnTo>
                <a:cubicBezTo>
                  <a:pt x="64064" y="34"/>
                  <a:pt x="64030" y="0"/>
                  <a:pt x="63989" y="0"/>
                </a:cubicBezTo>
                <a:cubicBezTo>
                  <a:pt x="63948" y="0"/>
                  <a:pt x="63915" y="34"/>
                  <a:pt x="63915" y="75"/>
                </a:cubicBezTo>
                <a:lnTo>
                  <a:pt x="63915" y="3017"/>
                </a:lnTo>
                <a:lnTo>
                  <a:pt x="61526" y="3017"/>
                </a:lnTo>
                <a:lnTo>
                  <a:pt x="61526" y="75"/>
                </a:lnTo>
                <a:cubicBezTo>
                  <a:pt x="61526" y="34"/>
                  <a:pt x="61493" y="0"/>
                  <a:pt x="61452" y="0"/>
                </a:cubicBezTo>
                <a:cubicBezTo>
                  <a:pt x="61411" y="0"/>
                  <a:pt x="61378" y="34"/>
                  <a:pt x="61378" y="75"/>
                </a:cubicBezTo>
                <a:lnTo>
                  <a:pt x="61378" y="3017"/>
                </a:lnTo>
                <a:lnTo>
                  <a:pt x="58989" y="3017"/>
                </a:lnTo>
                <a:lnTo>
                  <a:pt x="58989" y="75"/>
                </a:lnTo>
                <a:cubicBezTo>
                  <a:pt x="58989" y="34"/>
                  <a:pt x="58956" y="0"/>
                  <a:pt x="58915" y="0"/>
                </a:cubicBezTo>
                <a:lnTo>
                  <a:pt x="58915" y="0"/>
                </a:lnTo>
                <a:cubicBezTo>
                  <a:pt x="58874" y="0"/>
                  <a:pt x="58840" y="34"/>
                  <a:pt x="58840" y="75"/>
                </a:cubicBezTo>
                <a:lnTo>
                  <a:pt x="58840" y="3017"/>
                </a:lnTo>
                <a:lnTo>
                  <a:pt x="56452" y="3017"/>
                </a:lnTo>
                <a:lnTo>
                  <a:pt x="56452" y="75"/>
                </a:lnTo>
                <a:cubicBezTo>
                  <a:pt x="56452" y="34"/>
                  <a:pt x="56417" y="0"/>
                  <a:pt x="56377" y="0"/>
                </a:cubicBezTo>
                <a:cubicBezTo>
                  <a:pt x="56336" y="0"/>
                  <a:pt x="56303" y="34"/>
                  <a:pt x="56303" y="75"/>
                </a:cubicBezTo>
                <a:lnTo>
                  <a:pt x="56303" y="3017"/>
                </a:lnTo>
                <a:lnTo>
                  <a:pt x="53914" y="3017"/>
                </a:lnTo>
                <a:lnTo>
                  <a:pt x="53914" y="75"/>
                </a:lnTo>
                <a:cubicBezTo>
                  <a:pt x="53914" y="34"/>
                  <a:pt x="53881" y="0"/>
                  <a:pt x="53840" y="0"/>
                </a:cubicBezTo>
                <a:cubicBezTo>
                  <a:pt x="53799" y="0"/>
                  <a:pt x="53766" y="34"/>
                  <a:pt x="53766" y="75"/>
                </a:cubicBezTo>
                <a:lnTo>
                  <a:pt x="53766" y="3017"/>
                </a:lnTo>
                <a:lnTo>
                  <a:pt x="51376" y="3017"/>
                </a:lnTo>
                <a:lnTo>
                  <a:pt x="51376" y="75"/>
                </a:lnTo>
                <a:cubicBezTo>
                  <a:pt x="51376" y="34"/>
                  <a:pt x="51344" y="0"/>
                  <a:pt x="51303" y="0"/>
                </a:cubicBezTo>
                <a:cubicBezTo>
                  <a:pt x="51262" y="0"/>
                  <a:pt x="51228" y="34"/>
                  <a:pt x="51228" y="75"/>
                </a:cubicBezTo>
                <a:lnTo>
                  <a:pt x="51228" y="3017"/>
                </a:lnTo>
                <a:lnTo>
                  <a:pt x="48839" y="3017"/>
                </a:lnTo>
                <a:lnTo>
                  <a:pt x="48839" y="75"/>
                </a:lnTo>
                <a:cubicBezTo>
                  <a:pt x="48839" y="34"/>
                  <a:pt x="48806" y="0"/>
                  <a:pt x="48764" y="0"/>
                </a:cubicBezTo>
                <a:cubicBezTo>
                  <a:pt x="48723" y="0"/>
                  <a:pt x="48691" y="34"/>
                  <a:pt x="48691" y="75"/>
                </a:cubicBezTo>
                <a:lnTo>
                  <a:pt x="48691" y="3017"/>
                </a:lnTo>
                <a:lnTo>
                  <a:pt x="46302" y="3017"/>
                </a:lnTo>
                <a:lnTo>
                  <a:pt x="46302" y="75"/>
                </a:lnTo>
                <a:cubicBezTo>
                  <a:pt x="46302" y="34"/>
                  <a:pt x="46269" y="0"/>
                  <a:pt x="46227" y="0"/>
                </a:cubicBezTo>
                <a:cubicBezTo>
                  <a:pt x="46187" y="0"/>
                  <a:pt x="46153" y="34"/>
                  <a:pt x="46153" y="75"/>
                </a:cubicBezTo>
                <a:lnTo>
                  <a:pt x="46153" y="3017"/>
                </a:lnTo>
                <a:lnTo>
                  <a:pt x="43764" y="3017"/>
                </a:lnTo>
                <a:lnTo>
                  <a:pt x="43764" y="75"/>
                </a:lnTo>
                <a:cubicBezTo>
                  <a:pt x="43764" y="34"/>
                  <a:pt x="43732" y="0"/>
                  <a:pt x="43691" y="0"/>
                </a:cubicBezTo>
                <a:cubicBezTo>
                  <a:pt x="43650" y="0"/>
                  <a:pt x="43616" y="34"/>
                  <a:pt x="43616" y="75"/>
                </a:cubicBezTo>
                <a:lnTo>
                  <a:pt x="43616" y="3017"/>
                </a:lnTo>
                <a:lnTo>
                  <a:pt x="41227" y="3017"/>
                </a:lnTo>
                <a:lnTo>
                  <a:pt x="41227" y="75"/>
                </a:lnTo>
                <a:cubicBezTo>
                  <a:pt x="41227" y="34"/>
                  <a:pt x="41194" y="0"/>
                  <a:pt x="41153" y="0"/>
                </a:cubicBezTo>
                <a:cubicBezTo>
                  <a:pt x="41111" y="0"/>
                  <a:pt x="41078" y="34"/>
                  <a:pt x="41078" y="75"/>
                </a:cubicBezTo>
                <a:lnTo>
                  <a:pt x="41078" y="3017"/>
                </a:lnTo>
                <a:lnTo>
                  <a:pt x="38689" y="3017"/>
                </a:lnTo>
                <a:lnTo>
                  <a:pt x="38689" y="75"/>
                </a:lnTo>
                <a:cubicBezTo>
                  <a:pt x="38689" y="34"/>
                  <a:pt x="38656" y="0"/>
                  <a:pt x="38615" y="0"/>
                </a:cubicBezTo>
                <a:cubicBezTo>
                  <a:pt x="38574" y="0"/>
                  <a:pt x="38541" y="34"/>
                  <a:pt x="38541" y="75"/>
                </a:cubicBezTo>
                <a:lnTo>
                  <a:pt x="38541" y="3017"/>
                </a:lnTo>
                <a:lnTo>
                  <a:pt x="36152" y="3017"/>
                </a:lnTo>
                <a:lnTo>
                  <a:pt x="36152" y="75"/>
                </a:lnTo>
                <a:cubicBezTo>
                  <a:pt x="36152" y="34"/>
                  <a:pt x="36119" y="0"/>
                  <a:pt x="36078" y="0"/>
                </a:cubicBezTo>
                <a:cubicBezTo>
                  <a:pt x="36037" y="0"/>
                  <a:pt x="36004" y="34"/>
                  <a:pt x="36004" y="75"/>
                </a:cubicBezTo>
                <a:lnTo>
                  <a:pt x="36004" y="3017"/>
                </a:lnTo>
                <a:lnTo>
                  <a:pt x="33615" y="3017"/>
                </a:lnTo>
                <a:lnTo>
                  <a:pt x="33615" y="75"/>
                </a:lnTo>
                <a:cubicBezTo>
                  <a:pt x="33615" y="34"/>
                  <a:pt x="33582" y="0"/>
                  <a:pt x="33541" y="0"/>
                </a:cubicBezTo>
                <a:cubicBezTo>
                  <a:pt x="33500" y="0"/>
                  <a:pt x="33466" y="34"/>
                  <a:pt x="33466" y="75"/>
                </a:cubicBezTo>
                <a:lnTo>
                  <a:pt x="33466" y="3017"/>
                </a:lnTo>
                <a:lnTo>
                  <a:pt x="31077" y="3017"/>
                </a:lnTo>
                <a:lnTo>
                  <a:pt x="31077" y="75"/>
                </a:lnTo>
                <a:cubicBezTo>
                  <a:pt x="31077" y="34"/>
                  <a:pt x="31044" y="0"/>
                  <a:pt x="31003" y="0"/>
                </a:cubicBezTo>
                <a:cubicBezTo>
                  <a:pt x="30962" y="0"/>
                  <a:pt x="30928" y="34"/>
                  <a:pt x="30928" y="75"/>
                </a:cubicBezTo>
                <a:lnTo>
                  <a:pt x="30928" y="3017"/>
                </a:lnTo>
                <a:lnTo>
                  <a:pt x="28540" y="3017"/>
                </a:lnTo>
                <a:lnTo>
                  <a:pt x="28540" y="75"/>
                </a:lnTo>
                <a:cubicBezTo>
                  <a:pt x="28540" y="34"/>
                  <a:pt x="28507" y="0"/>
                  <a:pt x="28466" y="0"/>
                </a:cubicBezTo>
                <a:cubicBezTo>
                  <a:pt x="28425" y="0"/>
                  <a:pt x="28391" y="34"/>
                  <a:pt x="28391" y="75"/>
                </a:cubicBezTo>
                <a:lnTo>
                  <a:pt x="28391" y="3017"/>
                </a:lnTo>
                <a:lnTo>
                  <a:pt x="26002" y="3017"/>
                </a:lnTo>
                <a:lnTo>
                  <a:pt x="26002" y="75"/>
                </a:lnTo>
                <a:cubicBezTo>
                  <a:pt x="26002" y="34"/>
                  <a:pt x="25970" y="0"/>
                  <a:pt x="25929" y="0"/>
                </a:cubicBezTo>
                <a:cubicBezTo>
                  <a:pt x="25888" y="0"/>
                  <a:pt x="25854" y="34"/>
                  <a:pt x="25854" y="75"/>
                </a:cubicBezTo>
                <a:lnTo>
                  <a:pt x="25854" y="3017"/>
                </a:lnTo>
                <a:lnTo>
                  <a:pt x="23465" y="3017"/>
                </a:lnTo>
                <a:lnTo>
                  <a:pt x="23465" y="75"/>
                </a:lnTo>
                <a:cubicBezTo>
                  <a:pt x="23465" y="34"/>
                  <a:pt x="23431" y="0"/>
                  <a:pt x="23390" y="0"/>
                </a:cubicBezTo>
                <a:cubicBezTo>
                  <a:pt x="23349" y="0"/>
                  <a:pt x="23316" y="34"/>
                  <a:pt x="23316" y="75"/>
                </a:cubicBezTo>
                <a:lnTo>
                  <a:pt x="23316" y="3017"/>
                </a:lnTo>
                <a:lnTo>
                  <a:pt x="20928" y="3017"/>
                </a:lnTo>
                <a:lnTo>
                  <a:pt x="20928" y="75"/>
                </a:lnTo>
                <a:cubicBezTo>
                  <a:pt x="20928" y="34"/>
                  <a:pt x="20894" y="0"/>
                  <a:pt x="20854" y="0"/>
                </a:cubicBezTo>
                <a:cubicBezTo>
                  <a:pt x="20812" y="0"/>
                  <a:pt x="20779" y="34"/>
                  <a:pt x="20779" y="75"/>
                </a:cubicBezTo>
                <a:lnTo>
                  <a:pt x="20779" y="3017"/>
                </a:lnTo>
                <a:lnTo>
                  <a:pt x="18390" y="3017"/>
                </a:lnTo>
                <a:lnTo>
                  <a:pt x="18390" y="75"/>
                </a:lnTo>
                <a:cubicBezTo>
                  <a:pt x="18390" y="34"/>
                  <a:pt x="18357" y="0"/>
                  <a:pt x="18316" y="0"/>
                </a:cubicBezTo>
                <a:cubicBezTo>
                  <a:pt x="18275" y="0"/>
                  <a:pt x="18242" y="34"/>
                  <a:pt x="18242" y="75"/>
                </a:cubicBezTo>
                <a:lnTo>
                  <a:pt x="18242" y="3017"/>
                </a:lnTo>
                <a:lnTo>
                  <a:pt x="15853" y="3017"/>
                </a:lnTo>
                <a:lnTo>
                  <a:pt x="15853" y="75"/>
                </a:lnTo>
                <a:cubicBezTo>
                  <a:pt x="15853" y="34"/>
                  <a:pt x="15819" y="0"/>
                  <a:pt x="15778" y="0"/>
                </a:cubicBezTo>
                <a:cubicBezTo>
                  <a:pt x="15737" y="0"/>
                  <a:pt x="15704" y="34"/>
                  <a:pt x="15704" y="75"/>
                </a:cubicBezTo>
                <a:lnTo>
                  <a:pt x="15704" y="3017"/>
                </a:lnTo>
                <a:lnTo>
                  <a:pt x="13315" y="3017"/>
                </a:lnTo>
                <a:lnTo>
                  <a:pt x="13315" y="75"/>
                </a:lnTo>
                <a:cubicBezTo>
                  <a:pt x="13315" y="34"/>
                  <a:pt x="13282" y="0"/>
                  <a:pt x="13241" y="0"/>
                </a:cubicBezTo>
                <a:cubicBezTo>
                  <a:pt x="13200" y="0"/>
                  <a:pt x="13167" y="34"/>
                  <a:pt x="13167" y="75"/>
                </a:cubicBezTo>
                <a:lnTo>
                  <a:pt x="13167" y="3017"/>
                </a:lnTo>
                <a:lnTo>
                  <a:pt x="10778" y="3017"/>
                </a:lnTo>
                <a:lnTo>
                  <a:pt x="10778" y="75"/>
                </a:lnTo>
                <a:cubicBezTo>
                  <a:pt x="10778" y="34"/>
                  <a:pt x="10745" y="0"/>
                  <a:pt x="10704" y="0"/>
                </a:cubicBezTo>
                <a:cubicBezTo>
                  <a:pt x="10663" y="0"/>
                  <a:pt x="10630" y="34"/>
                  <a:pt x="10630" y="75"/>
                </a:cubicBezTo>
                <a:lnTo>
                  <a:pt x="10630" y="3017"/>
                </a:lnTo>
                <a:lnTo>
                  <a:pt x="8241" y="3017"/>
                </a:lnTo>
                <a:lnTo>
                  <a:pt x="8241" y="75"/>
                </a:lnTo>
                <a:cubicBezTo>
                  <a:pt x="8241" y="34"/>
                  <a:pt x="8207" y="0"/>
                  <a:pt x="8166" y="0"/>
                </a:cubicBezTo>
                <a:cubicBezTo>
                  <a:pt x="8125" y="0"/>
                  <a:pt x="8092" y="34"/>
                  <a:pt x="8092" y="75"/>
                </a:cubicBezTo>
                <a:lnTo>
                  <a:pt x="8092" y="3017"/>
                </a:lnTo>
                <a:lnTo>
                  <a:pt x="5703" y="3017"/>
                </a:lnTo>
                <a:lnTo>
                  <a:pt x="5703" y="75"/>
                </a:lnTo>
                <a:cubicBezTo>
                  <a:pt x="5703" y="34"/>
                  <a:pt x="5670" y="0"/>
                  <a:pt x="5629" y="0"/>
                </a:cubicBezTo>
                <a:cubicBezTo>
                  <a:pt x="5588" y="0"/>
                  <a:pt x="5554" y="34"/>
                  <a:pt x="5554" y="75"/>
                </a:cubicBezTo>
                <a:lnTo>
                  <a:pt x="5554" y="3017"/>
                </a:lnTo>
                <a:lnTo>
                  <a:pt x="3166" y="3017"/>
                </a:lnTo>
                <a:lnTo>
                  <a:pt x="3166" y="75"/>
                </a:lnTo>
                <a:cubicBezTo>
                  <a:pt x="3166" y="34"/>
                  <a:pt x="3133" y="0"/>
                  <a:pt x="3092" y="0"/>
                </a:cubicBezTo>
                <a:cubicBezTo>
                  <a:pt x="3051" y="0"/>
                  <a:pt x="3018" y="34"/>
                  <a:pt x="3018" y="75"/>
                </a:cubicBezTo>
                <a:lnTo>
                  <a:pt x="3018" y="3017"/>
                </a:lnTo>
                <a:lnTo>
                  <a:pt x="75" y="3017"/>
                </a:lnTo>
                <a:cubicBezTo>
                  <a:pt x="34" y="3017"/>
                  <a:pt x="1" y="3050"/>
                  <a:pt x="1" y="3091"/>
                </a:cubicBezTo>
                <a:cubicBezTo>
                  <a:pt x="1" y="3132"/>
                  <a:pt x="34" y="3165"/>
                  <a:pt x="75" y="3165"/>
                </a:cubicBezTo>
                <a:lnTo>
                  <a:pt x="3018" y="3165"/>
                </a:lnTo>
                <a:lnTo>
                  <a:pt x="3018" y="5554"/>
                </a:lnTo>
                <a:lnTo>
                  <a:pt x="75" y="5554"/>
                </a:lnTo>
                <a:cubicBezTo>
                  <a:pt x="34" y="5554"/>
                  <a:pt x="1" y="5587"/>
                  <a:pt x="1" y="5628"/>
                </a:cubicBezTo>
                <a:cubicBezTo>
                  <a:pt x="1" y="5670"/>
                  <a:pt x="34" y="5703"/>
                  <a:pt x="75" y="5703"/>
                </a:cubicBezTo>
                <a:lnTo>
                  <a:pt x="3018" y="5703"/>
                </a:lnTo>
                <a:lnTo>
                  <a:pt x="3018" y="8092"/>
                </a:lnTo>
                <a:lnTo>
                  <a:pt x="75" y="8092"/>
                </a:lnTo>
                <a:cubicBezTo>
                  <a:pt x="34" y="8092"/>
                  <a:pt x="1" y="8125"/>
                  <a:pt x="1" y="8166"/>
                </a:cubicBezTo>
                <a:cubicBezTo>
                  <a:pt x="1" y="8207"/>
                  <a:pt x="34" y="8240"/>
                  <a:pt x="75" y="8240"/>
                </a:cubicBezTo>
                <a:lnTo>
                  <a:pt x="3018" y="8240"/>
                </a:lnTo>
                <a:lnTo>
                  <a:pt x="3018" y="10629"/>
                </a:lnTo>
                <a:lnTo>
                  <a:pt x="75" y="10629"/>
                </a:lnTo>
                <a:cubicBezTo>
                  <a:pt x="34" y="10629"/>
                  <a:pt x="1" y="10662"/>
                  <a:pt x="1" y="10703"/>
                </a:cubicBezTo>
                <a:cubicBezTo>
                  <a:pt x="1" y="10744"/>
                  <a:pt x="34" y="10777"/>
                  <a:pt x="75" y="10777"/>
                </a:cubicBezTo>
                <a:lnTo>
                  <a:pt x="3018" y="10777"/>
                </a:lnTo>
                <a:lnTo>
                  <a:pt x="3018" y="13166"/>
                </a:lnTo>
                <a:lnTo>
                  <a:pt x="75" y="13166"/>
                </a:lnTo>
                <a:cubicBezTo>
                  <a:pt x="34" y="13166"/>
                  <a:pt x="1" y="13199"/>
                  <a:pt x="1" y="13240"/>
                </a:cubicBezTo>
                <a:cubicBezTo>
                  <a:pt x="1" y="13282"/>
                  <a:pt x="34" y="13316"/>
                  <a:pt x="75" y="13316"/>
                </a:cubicBezTo>
                <a:lnTo>
                  <a:pt x="3018" y="13316"/>
                </a:lnTo>
                <a:lnTo>
                  <a:pt x="3018" y="15704"/>
                </a:lnTo>
                <a:lnTo>
                  <a:pt x="75" y="15704"/>
                </a:lnTo>
                <a:cubicBezTo>
                  <a:pt x="34" y="15704"/>
                  <a:pt x="1" y="15737"/>
                  <a:pt x="1" y="15778"/>
                </a:cubicBezTo>
                <a:cubicBezTo>
                  <a:pt x="1" y="15819"/>
                  <a:pt x="34" y="15853"/>
                  <a:pt x="75" y="15853"/>
                </a:cubicBezTo>
                <a:lnTo>
                  <a:pt x="3018" y="15853"/>
                </a:lnTo>
                <a:lnTo>
                  <a:pt x="3018" y="18242"/>
                </a:lnTo>
                <a:lnTo>
                  <a:pt x="75" y="18242"/>
                </a:lnTo>
                <a:cubicBezTo>
                  <a:pt x="34" y="18242"/>
                  <a:pt x="1" y="18275"/>
                  <a:pt x="1" y="18316"/>
                </a:cubicBezTo>
                <a:cubicBezTo>
                  <a:pt x="1" y="18357"/>
                  <a:pt x="34" y="18389"/>
                  <a:pt x="75" y="18389"/>
                </a:cubicBezTo>
                <a:lnTo>
                  <a:pt x="3018" y="18389"/>
                </a:lnTo>
                <a:lnTo>
                  <a:pt x="3018" y="20778"/>
                </a:lnTo>
                <a:lnTo>
                  <a:pt x="75" y="20778"/>
                </a:lnTo>
                <a:cubicBezTo>
                  <a:pt x="34" y="20778"/>
                  <a:pt x="1" y="20812"/>
                  <a:pt x="1" y="20853"/>
                </a:cubicBezTo>
                <a:cubicBezTo>
                  <a:pt x="1" y="20894"/>
                  <a:pt x="34" y="20928"/>
                  <a:pt x="75" y="20928"/>
                </a:cubicBezTo>
                <a:lnTo>
                  <a:pt x="3018" y="20928"/>
                </a:lnTo>
                <a:lnTo>
                  <a:pt x="3018" y="23316"/>
                </a:lnTo>
                <a:lnTo>
                  <a:pt x="75" y="23316"/>
                </a:lnTo>
                <a:cubicBezTo>
                  <a:pt x="34" y="23316"/>
                  <a:pt x="1" y="23350"/>
                  <a:pt x="1" y="23391"/>
                </a:cubicBezTo>
                <a:cubicBezTo>
                  <a:pt x="1" y="23432"/>
                  <a:pt x="34" y="23465"/>
                  <a:pt x="75" y="23465"/>
                </a:cubicBezTo>
                <a:lnTo>
                  <a:pt x="3018" y="23465"/>
                </a:lnTo>
                <a:lnTo>
                  <a:pt x="3018" y="25854"/>
                </a:lnTo>
                <a:lnTo>
                  <a:pt x="75" y="25854"/>
                </a:lnTo>
                <a:cubicBezTo>
                  <a:pt x="34" y="25854"/>
                  <a:pt x="1" y="25887"/>
                  <a:pt x="1" y="25928"/>
                </a:cubicBezTo>
                <a:cubicBezTo>
                  <a:pt x="1" y="25969"/>
                  <a:pt x="34" y="26002"/>
                  <a:pt x="75" y="26002"/>
                </a:cubicBezTo>
                <a:lnTo>
                  <a:pt x="3018" y="26002"/>
                </a:lnTo>
                <a:lnTo>
                  <a:pt x="3018" y="28391"/>
                </a:lnTo>
                <a:lnTo>
                  <a:pt x="75" y="28391"/>
                </a:lnTo>
                <a:cubicBezTo>
                  <a:pt x="34" y="28391"/>
                  <a:pt x="1" y="28424"/>
                  <a:pt x="1" y="28465"/>
                </a:cubicBezTo>
                <a:cubicBezTo>
                  <a:pt x="1" y="28506"/>
                  <a:pt x="34" y="28540"/>
                  <a:pt x="75" y="28540"/>
                </a:cubicBezTo>
                <a:lnTo>
                  <a:pt x="3018" y="28540"/>
                </a:lnTo>
                <a:lnTo>
                  <a:pt x="3018" y="30928"/>
                </a:lnTo>
                <a:lnTo>
                  <a:pt x="75" y="30928"/>
                </a:lnTo>
                <a:cubicBezTo>
                  <a:pt x="34" y="30928"/>
                  <a:pt x="1" y="30962"/>
                  <a:pt x="1" y="31003"/>
                </a:cubicBezTo>
                <a:cubicBezTo>
                  <a:pt x="1" y="31044"/>
                  <a:pt x="34" y="31077"/>
                  <a:pt x="75" y="31077"/>
                </a:cubicBezTo>
                <a:lnTo>
                  <a:pt x="3018" y="31077"/>
                </a:lnTo>
                <a:lnTo>
                  <a:pt x="3018" y="33466"/>
                </a:lnTo>
                <a:lnTo>
                  <a:pt x="75" y="33466"/>
                </a:lnTo>
                <a:cubicBezTo>
                  <a:pt x="34" y="33466"/>
                  <a:pt x="1" y="33499"/>
                  <a:pt x="1" y="33540"/>
                </a:cubicBezTo>
                <a:cubicBezTo>
                  <a:pt x="1" y="33581"/>
                  <a:pt x="34" y="33614"/>
                  <a:pt x="75" y="33614"/>
                </a:cubicBezTo>
                <a:lnTo>
                  <a:pt x="3018" y="33614"/>
                </a:lnTo>
                <a:lnTo>
                  <a:pt x="3018" y="36003"/>
                </a:lnTo>
                <a:lnTo>
                  <a:pt x="75" y="36003"/>
                </a:lnTo>
                <a:cubicBezTo>
                  <a:pt x="34" y="36003"/>
                  <a:pt x="1" y="36037"/>
                  <a:pt x="1" y="36078"/>
                </a:cubicBezTo>
                <a:cubicBezTo>
                  <a:pt x="1" y="36119"/>
                  <a:pt x="34" y="36152"/>
                  <a:pt x="75" y="36152"/>
                </a:cubicBezTo>
                <a:lnTo>
                  <a:pt x="3018" y="36152"/>
                </a:lnTo>
                <a:lnTo>
                  <a:pt x="3018" y="38540"/>
                </a:lnTo>
                <a:lnTo>
                  <a:pt x="75" y="38540"/>
                </a:lnTo>
                <a:cubicBezTo>
                  <a:pt x="34" y="38540"/>
                  <a:pt x="1" y="38574"/>
                  <a:pt x="1" y="38615"/>
                </a:cubicBezTo>
                <a:cubicBezTo>
                  <a:pt x="1" y="38656"/>
                  <a:pt x="34" y="38690"/>
                  <a:pt x="75" y="38690"/>
                </a:cubicBezTo>
                <a:lnTo>
                  <a:pt x="3018" y="38690"/>
                </a:lnTo>
                <a:lnTo>
                  <a:pt x="3018" y="41079"/>
                </a:lnTo>
                <a:lnTo>
                  <a:pt x="75" y="41079"/>
                </a:lnTo>
                <a:cubicBezTo>
                  <a:pt x="34" y="41079"/>
                  <a:pt x="1" y="41111"/>
                  <a:pt x="1" y="41152"/>
                </a:cubicBezTo>
                <a:cubicBezTo>
                  <a:pt x="1" y="41193"/>
                  <a:pt x="34" y="41226"/>
                  <a:pt x="75" y="41226"/>
                </a:cubicBezTo>
                <a:lnTo>
                  <a:pt x="3018" y="41226"/>
                </a:lnTo>
                <a:lnTo>
                  <a:pt x="3018" y="43616"/>
                </a:lnTo>
                <a:lnTo>
                  <a:pt x="75" y="43616"/>
                </a:lnTo>
                <a:cubicBezTo>
                  <a:pt x="34" y="43616"/>
                  <a:pt x="1" y="43649"/>
                  <a:pt x="1" y="43690"/>
                </a:cubicBezTo>
                <a:cubicBezTo>
                  <a:pt x="1" y="43731"/>
                  <a:pt x="34" y="43764"/>
                  <a:pt x="75" y="43764"/>
                </a:cubicBezTo>
                <a:lnTo>
                  <a:pt x="3018" y="43764"/>
                </a:lnTo>
                <a:lnTo>
                  <a:pt x="3018" y="46152"/>
                </a:lnTo>
                <a:lnTo>
                  <a:pt x="75" y="46152"/>
                </a:lnTo>
                <a:cubicBezTo>
                  <a:pt x="34" y="46152"/>
                  <a:pt x="1" y="46187"/>
                  <a:pt x="1" y="46228"/>
                </a:cubicBezTo>
                <a:cubicBezTo>
                  <a:pt x="1" y="46269"/>
                  <a:pt x="34" y="46302"/>
                  <a:pt x="75" y="46302"/>
                </a:cubicBezTo>
                <a:lnTo>
                  <a:pt x="3018" y="46302"/>
                </a:lnTo>
                <a:lnTo>
                  <a:pt x="3018" y="48691"/>
                </a:lnTo>
                <a:lnTo>
                  <a:pt x="75" y="48691"/>
                </a:lnTo>
                <a:cubicBezTo>
                  <a:pt x="34" y="48691"/>
                  <a:pt x="1" y="48724"/>
                  <a:pt x="1" y="48764"/>
                </a:cubicBezTo>
                <a:cubicBezTo>
                  <a:pt x="1" y="48805"/>
                  <a:pt x="34" y="48839"/>
                  <a:pt x="75" y="48839"/>
                </a:cubicBezTo>
                <a:lnTo>
                  <a:pt x="3018" y="48839"/>
                </a:lnTo>
                <a:lnTo>
                  <a:pt x="3018" y="51228"/>
                </a:lnTo>
                <a:lnTo>
                  <a:pt x="75" y="51228"/>
                </a:lnTo>
                <a:cubicBezTo>
                  <a:pt x="34" y="51228"/>
                  <a:pt x="1" y="51261"/>
                  <a:pt x="1" y="51302"/>
                </a:cubicBezTo>
                <a:cubicBezTo>
                  <a:pt x="1" y="51343"/>
                  <a:pt x="34" y="51376"/>
                  <a:pt x="75" y="51376"/>
                </a:cubicBezTo>
                <a:lnTo>
                  <a:pt x="3018" y="51376"/>
                </a:lnTo>
                <a:lnTo>
                  <a:pt x="3018" y="53765"/>
                </a:lnTo>
                <a:lnTo>
                  <a:pt x="75" y="53765"/>
                </a:lnTo>
                <a:cubicBezTo>
                  <a:pt x="34" y="53765"/>
                  <a:pt x="1" y="53799"/>
                  <a:pt x="1" y="53840"/>
                </a:cubicBezTo>
                <a:cubicBezTo>
                  <a:pt x="1" y="53881"/>
                  <a:pt x="34" y="53914"/>
                  <a:pt x="75" y="53914"/>
                </a:cubicBezTo>
                <a:lnTo>
                  <a:pt x="3018" y="53914"/>
                </a:lnTo>
                <a:lnTo>
                  <a:pt x="3018" y="56303"/>
                </a:lnTo>
                <a:lnTo>
                  <a:pt x="75" y="56303"/>
                </a:lnTo>
                <a:cubicBezTo>
                  <a:pt x="34" y="56303"/>
                  <a:pt x="1" y="56336"/>
                  <a:pt x="1" y="56377"/>
                </a:cubicBezTo>
                <a:cubicBezTo>
                  <a:pt x="1" y="56418"/>
                  <a:pt x="34" y="56451"/>
                  <a:pt x="75" y="56451"/>
                </a:cubicBezTo>
                <a:lnTo>
                  <a:pt x="3018" y="56451"/>
                </a:lnTo>
                <a:lnTo>
                  <a:pt x="3018" y="58840"/>
                </a:lnTo>
                <a:lnTo>
                  <a:pt x="75" y="58840"/>
                </a:lnTo>
                <a:cubicBezTo>
                  <a:pt x="34" y="58840"/>
                  <a:pt x="1" y="58873"/>
                  <a:pt x="1" y="58914"/>
                </a:cubicBezTo>
                <a:cubicBezTo>
                  <a:pt x="1" y="58955"/>
                  <a:pt x="34" y="58988"/>
                  <a:pt x="75" y="58988"/>
                </a:cubicBezTo>
                <a:lnTo>
                  <a:pt x="3018" y="58988"/>
                </a:lnTo>
                <a:lnTo>
                  <a:pt x="3018" y="61558"/>
                </a:lnTo>
                <a:lnTo>
                  <a:pt x="3166" y="61558"/>
                </a:lnTo>
                <a:lnTo>
                  <a:pt x="3166" y="58988"/>
                </a:lnTo>
                <a:lnTo>
                  <a:pt x="5554" y="58988"/>
                </a:lnTo>
                <a:lnTo>
                  <a:pt x="5554" y="61558"/>
                </a:lnTo>
                <a:lnTo>
                  <a:pt x="5703" y="61558"/>
                </a:lnTo>
                <a:lnTo>
                  <a:pt x="5703" y="58988"/>
                </a:lnTo>
                <a:lnTo>
                  <a:pt x="8092" y="58988"/>
                </a:lnTo>
                <a:lnTo>
                  <a:pt x="8092" y="61558"/>
                </a:lnTo>
                <a:lnTo>
                  <a:pt x="8241" y="61558"/>
                </a:lnTo>
                <a:lnTo>
                  <a:pt x="8241" y="58988"/>
                </a:lnTo>
                <a:lnTo>
                  <a:pt x="10630" y="58988"/>
                </a:lnTo>
                <a:lnTo>
                  <a:pt x="10630" y="61558"/>
                </a:lnTo>
                <a:lnTo>
                  <a:pt x="10778" y="61558"/>
                </a:lnTo>
                <a:lnTo>
                  <a:pt x="10778" y="58988"/>
                </a:lnTo>
                <a:lnTo>
                  <a:pt x="13167" y="58988"/>
                </a:lnTo>
                <a:lnTo>
                  <a:pt x="13167" y="61558"/>
                </a:lnTo>
                <a:lnTo>
                  <a:pt x="13315" y="61558"/>
                </a:lnTo>
                <a:lnTo>
                  <a:pt x="13315" y="58988"/>
                </a:lnTo>
                <a:lnTo>
                  <a:pt x="15704" y="58988"/>
                </a:lnTo>
                <a:lnTo>
                  <a:pt x="15704" y="61558"/>
                </a:lnTo>
                <a:lnTo>
                  <a:pt x="15853" y="61558"/>
                </a:lnTo>
                <a:lnTo>
                  <a:pt x="15853" y="58988"/>
                </a:lnTo>
                <a:lnTo>
                  <a:pt x="18242" y="58988"/>
                </a:lnTo>
                <a:lnTo>
                  <a:pt x="18242" y="61558"/>
                </a:lnTo>
                <a:lnTo>
                  <a:pt x="18390" y="61558"/>
                </a:lnTo>
                <a:lnTo>
                  <a:pt x="18390" y="58988"/>
                </a:lnTo>
                <a:lnTo>
                  <a:pt x="20779" y="58988"/>
                </a:lnTo>
                <a:lnTo>
                  <a:pt x="20779" y="61558"/>
                </a:lnTo>
                <a:lnTo>
                  <a:pt x="20928" y="61558"/>
                </a:lnTo>
                <a:lnTo>
                  <a:pt x="20928" y="58988"/>
                </a:lnTo>
                <a:lnTo>
                  <a:pt x="23316" y="58988"/>
                </a:lnTo>
                <a:lnTo>
                  <a:pt x="23316" y="61558"/>
                </a:lnTo>
                <a:lnTo>
                  <a:pt x="23465" y="61558"/>
                </a:lnTo>
                <a:lnTo>
                  <a:pt x="23465" y="58988"/>
                </a:lnTo>
                <a:lnTo>
                  <a:pt x="25854" y="58988"/>
                </a:lnTo>
                <a:lnTo>
                  <a:pt x="25854" y="61558"/>
                </a:lnTo>
                <a:lnTo>
                  <a:pt x="26002" y="61558"/>
                </a:lnTo>
                <a:lnTo>
                  <a:pt x="26002" y="58988"/>
                </a:lnTo>
                <a:lnTo>
                  <a:pt x="28391" y="58988"/>
                </a:lnTo>
                <a:lnTo>
                  <a:pt x="28391" y="61558"/>
                </a:lnTo>
                <a:lnTo>
                  <a:pt x="28540" y="61558"/>
                </a:lnTo>
                <a:lnTo>
                  <a:pt x="28540" y="58988"/>
                </a:lnTo>
                <a:lnTo>
                  <a:pt x="30928" y="58988"/>
                </a:lnTo>
                <a:lnTo>
                  <a:pt x="30928" y="61558"/>
                </a:lnTo>
                <a:lnTo>
                  <a:pt x="31077" y="61558"/>
                </a:lnTo>
                <a:lnTo>
                  <a:pt x="31077" y="58988"/>
                </a:lnTo>
                <a:lnTo>
                  <a:pt x="33466" y="58988"/>
                </a:lnTo>
                <a:lnTo>
                  <a:pt x="33466" y="61558"/>
                </a:lnTo>
                <a:lnTo>
                  <a:pt x="33615" y="61558"/>
                </a:lnTo>
                <a:lnTo>
                  <a:pt x="33615" y="58988"/>
                </a:lnTo>
                <a:lnTo>
                  <a:pt x="36004" y="58988"/>
                </a:lnTo>
                <a:lnTo>
                  <a:pt x="36004" y="61558"/>
                </a:lnTo>
                <a:lnTo>
                  <a:pt x="36152" y="61558"/>
                </a:lnTo>
                <a:lnTo>
                  <a:pt x="36152" y="58988"/>
                </a:lnTo>
                <a:lnTo>
                  <a:pt x="38541" y="58988"/>
                </a:lnTo>
                <a:lnTo>
                  <a:pt x="38541" y="61558"/>
                </a:lnTo>
                <a:lnTo>
                  <a:pt x="38689" y="61558"/>
                </a:lnTo>
                <a:lnTo>
                  <a:pt x="38689" y="58988"/>
                </a:lnTo>
                <a:lnTo>
                  <a:pt x="41078" y="58988"/>
                </a:lnTo>
                <a:lnTo>
                  <a:pt x="41078" y="61558"/>
                </a:lnTo>
                <a:lnTo>
                  <a:pt x="41227" y="61558"/>
                </a:lnTo>
                <a:lnTo>
                  <a:pt x="41227" y="58988"/>
                </a:lnTo>
                <a:lnTo>
                  <a:pt x="43616" y="58988"/>
                </a:lnTo>
                <a:lnTo>
                  <a:pt x="43616" y="61558"/>
                </a:lnTo>
                <a:lnTo>
                  <a:pt x="43764" y="61558"/>
                </a:lnTo>
                <a:lnTo>
                  <a:pt x="43764" y="58988"/>
                </a:lnTo>
                <a:lnTo>
                  <a:pt x="46153" y="58988"/>
                </a:lnTo>
                <a:lnTo>
                  <a:pt x="46153" y="61558"/>
                </a:lnTo>
                <a:lnTo>
                  <a:pt x="46302" y="61558"/>
                </a:lnTo>
                <a:lnTo>
                  <a:pt x="46302" y="58988"/>
                </a:lnTo>
                <a:lnTo>
                  <a:pt x="48691" y="58988"/>
                </a:lnTo>
                <a:lnTo>
                  <a:pt x="48691" y="61558"/>
                </a:lnTo>
                <a:lnTo>
                  <a:pt x="48839" y="61558"/>
                </a:lnTo>
                <a:lnTo>
                  <a:pt x="48839" y="58988"/>
                </a:lnTo>
                <a:lnTo>
                  <a:pt x="51228" y="58988"/>
                </a:lnTo>
                <a:lnTo>
                  <a:pt x="51228" y="61558"/>
                </a:lnTo>
                <a:lnTo>
                  <a:pt x="51376" y="61558"/>
                </a:lnTo>
                <a:lnTo>
                  <a:pt x="51376" y="58988"/>
                </a:lnTo>
                <a:lnTo>
                  <a:pt x="53766" y="58988"/>
                </a:lnTo>
                <a:lnTo>
                  <a:pt x="53766" y="61558"/>
                </a:lnTo>
                <a:lnTo>
                  <a:pt x="53914" y="61558"/>
                </a:lnTo>
                <a:lnTo>
                  <a:pt x="53914" y="58988"/>
                </a:lnTo>
                <a:lnTo>
                  <a:pt x="56303" y="58988"/>
                </a:lnTo>
                <a:lnTo>
                  <a:pt x="56303" y="61558"/>
                </a:lnTo>
                <a:lnTo>
                  <a:pt x="56452" y="61558"/>
                </a:lnTo>
                <a:lnTo>
                  <a:pt x="56452" y="58988"/>
                </a:lnTo>
                <a:lnTo>
                  <a:pt x="58840" y="58988"/>
                </a:lnTo>
                <a:lnTo>
                  <a:pt x="58840" y="61558"/>
                </a:lnTo>
                <a:lnTo>
                  <a:pt x="58989" y="61558"/>
                </a:lnTo>
                <a:lnTo>
                  <a:pt x="58989" y="58988"/>
                </a:lnTo>
                <a:lnTo>
                  <a:pt x="61378" y="58988"/>
                </a:lnTo>
                <a:lnTo>
                  <a:pt x="61378" y="61558"/>
                </a:lnTo>
                <a:lnTo>
                  <a:pt x="61526" y="61558"/>
                </a:lnTo>
                <a:lnTo>
                  <a:pt x="61526" y="58988"/>
                </a:lnTo>
                <a:lnTo>
                  <a:pt x="63915" y="58988"/>
                </a:lnTo>
                <a:lnTo>
                  <a:pt x="63915" y="61558"/>
                </a:lnTo>
                <a:lnTo>
                  <a:pt x="64064" y="61558"/>
                </a:lnTo>
                <a:lnTo>
                  <a:pt x="64064" y="58988"/>
                </a:lnTo>
                <a:lnTo>
                  <a:pt x="66452" y="58988"/>
                </a:lnTo>
                <a:lnTo>
                  <a:pt x="66452" y="61558"/>
                </a:lnTo>
                <a:lnTo>
                  <a:pt x="66601" y="61558"/>
                </a:lnTo>
                <a:lnTo>
                  <a:pt x="66601" y="58988"/>
                </a:lnTo>
                <a:lnTo>
                  <a:pt x="68990" y="58988"/>
                </a:lnTo>
                <a:lnTo>
                  <a:pt x="68990" y="61558"/>
                </a:lnTo>
                <a:lnTo>
                  <a:pt x="69139" y="61558"/>
                </a:lnTo>
                <a:lnTo>
                  <a:pt x="69139" y="58988"/>
                </a:lnTo>
                <a:lnTo>
                  <a:pt x="71527" y="58988"/>
                </a:lnTo>
                <a:lnTo>
                  <a:pt x="71527" y="61558"/>
                </a:lnTo>
                <a:lnTo>
                  <a:pt x="71676" y="61558"/>
                </a:lnTo>
                <a:lnTo>
                  <a:pt x="71676" y="58988"/>
                </a:lnTo>
                <a:lnTo>
                  <a:pt x="74065" y="58988"/>
                </a:lnTo>
                <a:lnTo>
                  <a:pt x="74065" y="61558"/>
                </a:lnTo>
                <a:lnTo>
                  <a:pt x="74214" y="61558"/>
                </a:lnTo>
                <a:lnTo>
                  <a:pt x="74214" y="58988"/>
                </a:lnTo>
                <a:lnTo>
                  <a:pt x="76603" y="58988"/>
                </a:lnTo>
                <a:lnTo>
                  <a:pt x="76603" y="61558"/>
                </a:lnTo>
                <a:lnTo>
                  <a:pt x="76751" y="61558"/>
                </a:lnTo>
                <a:lnTo>
                  <a:pt x="76751" y="58988"/>
                </a:lnTo>
                <a:lnTo>
                  <a:pt x="79139" y="58988"/>
                </a:lnTo>
                <a:lnTo>
                  <a:pt x="79139" y="61558"/>
                </a:lnTo>
                <a:lnTo>
                  <a:pt x="79288" y="61558"/>
                </a:lnTo>
                <a:lnTo>
                  <a:pt x="79288" y="58988"/>
                </a:lnTo>
                <a:lnTo>
                  <a:pt x="81677" y="58988"/>
                </a:lnTo>
                <a:lnTo>
                  <a:pt x="81677" y="61558"/>
                </a:lnTo>
                <a:lnTo>
                  <a:pt x="81826" y="61558"/>
                </a:lnTo>
                <a:lnTo>
                  <a:pt x="81826" y="58988"/>
                </a:lnTo>
                <a:lnTo>
                  <a:pt x="84215" y="58988"/>
                </a:lnTo>
                <a:lnTo>
                  <a:pt x="84215" y="61558"/>
                </a:lnTo>
                <a:lnTo>
                  <a:pt x="84363" y="61558"/>
                </a:lnTo>
                <a:lnTo>
                  <a:pt x="84363" y="58988"/>
                </a:lnTo>
                <a:lnTo>
                  <a:pt x="86752" y="58988"/>
                </a:lnTo>
                <a:lnTo>
                  <a:pt x="86752" y="61558"/>
                </a:lnTo>
                <a:lnTo>
                  <a:pt x="86900" y="61558"/>
                </a:lnTo>
                <a:lnTo>
                  <a:pt x="86900" y="58988"/>
                </a:lnTo>
                <a:lnTo>
                  <a:pt x="89289" y="58988"/>
                </a:lnTo>
                <a:lnTo>
                  <a:pt x="89289" y="61558"/>
                </a:lnTo>
                <a:lnTo>
                  <a:pt x="89438" y="61558"/>
                </a:lnTo>
                <a:lnTo>
                  <a:pt x="89438" y="58988"/>
                </a:lnTo>
                <a:lnTo>
                  <a:pt x="91826" y="58988"/>
                </a:lnTo>
                <a:lnTo>
                  <a:pt x="91826" y="61558"/>
                </a:lnTo>
                <a:lnTo>
                  <a:pt x="91975" y="61558"/>
                </a:lnTo>
                <a:lnTo>
                  <a:pt x="91975" y="58988"/>
                </a:lnTo>
                <a:lnTo>
                  <a:pt x="94364" y="58988"/>
                </a:lnTo>
                <a:lnTo>
                  <a:pt x="94364" y="61558"/>
                </a:lnTo>
                <a:lnTo>
                  <a:pt x="94513" y="61558"/>
                </a:lnTo>
                <a:lnTo>
                  <a:pt x="94513" y="58988"/>
                </a:lnTo>
                <a:lnTo>
                  <a:pt x="96901" y="58988"/>
                </a:lnTo>
                <a:lnTo>
                  <a:pt x="96901" y="61558"/>
                </a:lnTo>
                <a:lnTo>
                  <a:pt x="97050" y="61558"/>
                </a:lnTo>
                <a:lnTo>
                  <a:pt x="97050" y="58988"/>
                </a:lnTo>
                <a:lnTo>
                  <a:pt x="99439" y="58988"/>
                </a:lnTo>
                <a:lnTo>
                  <a:pt x="99439" y="61558"/>
                </a:lnTo>
                <a:lnTo>
                  <a:pt x="99588" y="61558"/>
                </a:lnTo>
                <a:lnTo>
                  <a:pt x="99588" y="58988"/>
                </a:lnTo>
                <a:lnTo>
                  <a:pt x="101977" y="58988"/>
                </a:lnTo>
                <a:lnTo>
                  <a:pt x="101977" y="61558"/>
                </a:lnTo>
                <a:lnTo>
                  <a:pt x="102125" y="61558"/>
                </a:lnTo>
                <a:lnTo>
                  <a:pt x="102125" y="58988"/>
                </a:lnTo>
                <a:lnTo>
                  <a:pt x="104514" y="58988"/>
                </a:lnTo>
                <a:lnTo>
                  <a:pt x="104514" y="61558"/>
                </a:lnTo>
                <a:lnTo>
                  <a:pt x="104662" y="61558"/>
                </a:lnTo>
                <a:lnTo>
                  <a:pt x="104662" y="58988"/>
                </a:lnTo>
                <a:lnTo>
                  <a:pt x="107051" y="58988"/>
                </a:lnTo>
                <a:lnTo>
                  <a:pt x="107051" y="61558"/>
                </a:lnTo>
                <a:lnTo>
                  <a:pt x="107200" y="61558"/>
                </a:lnTo>
                <a:lnTo>
                  <a:pt x="107200" y="58988"/>
                </a:lnTo>
                <a:lnTo>
                  <a:pt x="109437" y="58988"/>
                </a:lnTo>
                <a:lnTo>
                  <a:pt x="109437" y="58840"/>
                </a:lnTo>
                <a:lnTo>
                  <a:pt x="107200" y="58840"/>
                </a:lnTo>
                <a:lnTo>
                  <a:pt x="107200" y="56451"/>
                </a:lnTo>
                <a:lnTo>
                  <a:pt x="109437" y="56451"/>
                </a:lnTo>
                <a:lnTo>
                  <a:pt x="109437" y="56303"/>
                </a:lnTo>
                <a:lnTo>
                  <a:pt x="107200" y="56303"/>
                </a:lnTo>
                <a:lnTo>
                  <a:pt x="107200" y="53914"/>
                </a:lnTo>
                <a:lnTo>
                  <a:pt x="109437" y="53914"/>
                </a:lnTo>
                <a:lnTo>
                  <a:pt x="109437" y="53765"/>
                </a:lnTo>
                <a:lnTo>
                  <a:pt x="107200" y="53765"/>
                </a:lnTo>
                <a:lnTo>
                  <a:pt x="107200" y="51376"/>
                </a:lnTo>
                <a:lnTo>
                  <a:pt x="109437" y="51376"/>
                </a:lnTo>
                <a:lnTo>
                  <a:pt x="109437" y="51228"/>
                </a:lnTo>
                <a:lnTo>
                  <a:pt x="107200" y="51228"/>
                </a:lnTo>
                <a:lnTo>
                  <a:pt x="107200" y="48839"/>
                </a:lnTo>
                <a:lnTo>
                  <a:pt x="109437" y="48839"/>
                </a:lnTo>
                <a:lnTo>
                  <a:pt x="109437" y="48691"/>
                </a:lnTo>
                <a:lnTo>
                  <a:pt x="107200" y="48691"/>
                </a:lnTo>
                <a:lnTo>
                  <a:pt x="107200" y="46302"/>
                </a:lnTo>
                <a:lnTo>
                  <a:pt x="109437" y="46302"/>
                </a:lnTo>
                <a:lnTo>
                  <a:pt x="109437" y="46152"/>
                </a:lnTo>
                <a:lnTo>
                  <a:pt x="107200" y="46152"/>
                </a:lnTo>
                <a:lnTo>
                  <a:pt x="107200" y="43764"/>
                </a:lnTo>
                <a:lnTo>
                  <a:pt x="109437" y="43764"/>
                </a:lnTo>
                <a:lnTo>
                  <a:pt x="109437" y="43616"/>
                </a:lnTo>
                <a:lnTo>
                  <a:pt x="107200" y="43616"/>
                </a:lnTo>
                <a:lnTo>
                  <a:pt x="107200" y="41226"/>
                </a:lnTo>
                <a:lnTo>
                  <a:pt x="109437" y="41226"/>
                </a:lnTo>
                <a:lnTo>
                  <a:pt x="109437" y="41079"/>
                </a:lnTo>
                <a:lnTo>
                  <a:pt x="107200" y="41079"/>
                </a:lnTo>
                <a:lnTo>
                  <a:pt x="107200" y="38690"/>
                </a:lnTo>
                <a:lnTo>
                  <a:pt x="109437" y="38690"/>
                </a:lnTo>
                <a:lnTo>
                  <a:pt x="109437" y="38540"/>
                </a:lnTo>
                <a:lnTo>
                  <a:pt x="107200" y="38540"/>
                </a:lnTo>
                <a:lnTo>
                  <a:pt x="107200" y="36152"/>
                </a:lnTo>
                <a:lnTo>
                  <a:pt x="109437" y="36152"/>
                </a:lnTo>
                <a:lnTo>
                  <a:pt x="109437" y="36003"/>
                </a:lnTo>
                <a:lnTo>
                  <a:pt x="107200" y="36003"/>
                </a:lnTo>
                <a:lnTo>
                  <a:pt x="107200" y="33614"/>
                </a:lnTo>
                <a:lnTo>
                  <a:pt x="109437" y="33614"/>
                </a:lnTo>
                <a:lnTo>
                  <a:pt x="109437" y="33466"/>
                </a:lnTo>
                <a:lnTo>
                  <a:pt x="107200" y="33466"/>
                </a:lnTo>
                <a:lnTo>
                  <a:pt x="107200" y="31077"/>
                </a:lnTo>
                <a:lnTo>
                  <a:pt x="109437" y="31077"/>
                </a:lnTo>
                <a:lnTo>
                  <a:pt x="109437" y="30928"/>
                </a:lnTo>
                <a:lnTo>
                  <a:pt x="107200" y="30928"/>
                </a:lnTo>
                <a:lnTo>
                  <a:pt x="107200" y="28540"/>
                </a:lnTo>
                <a:lnTo>
                  <a:pt x="109437" y="28540"/>
                </a:lnTo>
                <a:lnTo>
                  <a:pt x="109437" y="28391"/>
                </a:lnTo>
                <a:lnTo>
                  <a:pt x="107200" y="28391"/>
                </a:lnTo>
                <a:lnTo>
                  <a:pt x="107200" y="26002"/>
                </a:lnTo>
                <a:lnTo>
                  <a:pt x="109437" y="26002"/>
                </a:lnTo>
                <a:lnTo>
                  <a:pt x="109437" y="25854"/>
                </a:lnTo>
                <a:lnTo>
                  <a:pt x="107200" y="25854"/>
                </a:lnTo>
                <a:lnTo>
                  <a:pt x="107200" y="23465"/>
                </a:lnTo>
                <a:lnTo>
                  <a:pt x="109437" y="23465"/>
                </a:lnTo>
                <a:lnTo>
                  <a:pt x="109437" y="23316"/>
                </a:lnTo>
                <a:lnTo>
                  <a:pt x="107200" y="23316"/>
                </a:lnTo>
                <a:lnTo>
                  <a:pt x="107200" y="20928"/>
                </a:lnTo>
                <a:lnTo>
                  <a:pt x="109437" y="20928"/>
                </a:lnTo>
                <a:lnTo>
                  <a:pt x="109437" y="20778"/>
                </a:lnTo>
                <a:lnTo>
                  <a:pt x="107200" y="20778"/>
                </a:lnTo>
                <a:lnTo>
                  <a:pt x="107200" y="18389"/>
                </a:lnTo>
                <a:lnTo>
                  <a:pt x="109437" y="18389"/>
                </a:lnTo>
                <a:lnTo>
                  <a:pt x="109437" y="18242"/>
                </a:lnTo>
                <a:lnTo>
                  <a:pt x="107200" y="18242"/>
                </a:lnTo>
                <a:lnTo>
                  <a:pt x="107200" y="15853"/>
                </a:lnTo>
                <a:lnTo>
                  <a:pt x="109437" y="15853"/>
                </a:lnTo>
                <a:lnTo>
                  <a:pt x="109437" y="15704"/>
                </a:lnTo>
                <a:lnTo>
                  <a:pt x="107200" y="15704"/>
                </a:lnTo>
                <a:lnTo>
                  <a:pt x="107200" y="13316"/>
                </a:lnTo>
                <a:lnTo>
                  <a:pt x="109437" y="13316"/>
                </a:lnTo>
                <a:lnTo>
                  <a:pt x="109437" y="13166"/>
                </a:lnTo>
                <a:lnTo>
                  <a:pt x="107200" y="13166"/>
                </a:lnTo>
                <a:lnTo>
                  <a:pt x="107200" y="10777"/>
                </a:lnTo>
                <a:lnTo>
                  <a:pt x="109437" y="10777"/>
                </a:lnTo>
                <a:lnTo>
                  <a:pt x="109437" y="10629"/>
                </a:lnTo>
                <a:lnTo>
                  <a:pt x="107200" y="10629"/>
                </a:lnTo>
                <a:lnTo>
                  <a:pt x="107200" y="8240"/>
                </a:lnTo>
                <a:lnTo>
                  <a:pt x="109437" y="8240"/>
                </a:lnTo>
                <a:lnTo>
                  <a:pt x="109437" y="8092"/>
                </a:lnTo>
                <a:lnTo>
                  <a:pt x="107200" y="8092"/>
                </a:lnTo>
                <a:lnTo>
                  <a:pt x="107200" y="5703"/>
                </a:lnTo>
                <a:lnTo>
                  <a:pt x="109437" y="5703"/>
                </a:lnTo>
                <a:lnTo>
                  <a:pt x="109437" y="5554"/>
                </a:lnTo>
                <a:lnTo>
                  <a:pt x="107200" y="5554"/>
                </a:lnTo>
                <a:lnTo>
                  <a:pt x="107200" y="3165"/>
                </a:ln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44"/>
          <p:cNvGrpSpPr/>
          <p:nvPr/>
        </p:nvGrpSpPr>
        <p:grpSpPr>
          <a:xfrm flipH="1">
            <a:off x="7593662" y="4276170"/>
            <a:ext cx="1670483" cy="596003"/>
            <a:chOff x="2892547" y="2631926"/>
            <a:chExt cx="334612" cy="119392"/>
          </a:xfrm>
        </p:grpSpPr>
        <p:sp>
          <p:nvSpPr>
            <p:cNvPr id="1180" name="Google Shape;1180;p4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44"/>
          <p:cNvGrpSpPr/>
          <p:nvPr/>
        </p:nvGrpSpPr>
        <p:grpSpPr>
          <a:xfrm>
            <a:off x="8428905" y="3130817"/>
            <a:ext cx="194923" cy="194923"/>
            <a:chOff x="3414512" y="2592150"/>
            <a:chExt cx="58460" cy="58460"/>
          </a:xfrm>
        </p:grpSpPr>
        <p:sp>
          <p:nvSpPr>
            <p:cNvPr id="1187" name="Google Shape;1187;p4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4"/>
          <p:cNvGrpSpPr/>
          <p:nvPr/>
        </p:nvGrpSpPr>
        <p:grpSpPr>
          <a:xfrm rot="-1698774">
            <a:off x="8644998" y="1060997"/>
            <a:ext cx="393700" cy="320646"/>
            <a:chOff x="1172345" y="3856132"/>
            <a:chExt cx="228133" cy="185791"/>
          </a:xfrm>
        </p:grpSpPr>
        <p:sp>
          <p:nvSpPr>
            <p:cNvPr id="1192" name="Google Shape;1192;p44"/>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4"/>
          <p:cNvGrpSpPr/>
          <p:nvPr/>
        </p:nvGrpSpPr>
        <p:grpSpPr>
          <a:xfrm rot="-8397326">
            <a:off x="2431029" y="4466405"/>
            <a:ext cx="495069" cy="403208"/>
            <a:chOff x="1172345" y="3856132"/>
            <a:chExt cx="228133" cy="185791"/>
          </a:xfrm>
        </p:grpSpPr>
        <p:sp>
          <p:nvSpPr>
            <p:cNvPr id="1201" name="Google Shape;1201;p44"/>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4"/>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4"/>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4"/>
          <p:cNvGrpSpPr/>
          <p:nvPr/>
        </p:nvGrpSpPr>
        <p:grpSpPr>
          <a:xfrm>
            <a:off x="386049" y="2276524"/>
            <a:ext cx="194923" cy="194923"/>
            <a:chOff x="3414512" y="2592150"/>
            <a:chExt cx="58460" cy="58460"/>
          </a:xfrm>
        </p:grpSpPr>
        <p:sp>
          <p:nvSpPr>
            <p:cNvPr id="1210" name="Google Shape;1210;p4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44"/>
          <p:cNvGrpSpPr/>
          <p:nvPr/>
        </p:nvGrpSpPr>
        <p:grpSpPr>
          <a:xfrm>
            <a:off x="6534805" y="156642"/>
            <a:ext cx="194923" cy="194923"/>
            <a:chOff x="3414512" y="2592150"/>
            <a:chExt cx="58460" cy="58460"/>
          </a:xfrm>
        </p:grpSpPr>
        <p:sp>
          <p:nvSpPr>
            <p:cNvPr id="1215" name="Google Shape;1215;p4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44"/>
          <p:cNvGrpSpPr/>
          <p:nvPr/>
        </p:nvGrpSpPr>
        <p:grpSpPr>
          <a:xfrm>
            <a:off x="5427405" y="4786674"/>
            <a:ext cx="194923" cy="194923"/>
            <a:chOff x="3414512" y="2592150"/>
            <a:chExt cx="58460" cy="58460"/>
          </a:xfrm>
        </p:grpSpPr>
        <p:sp>
          <p:nvSpPr>
            <p:cNvPr id="1220" name="Google Shape;1220;p4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4"/>
          <p:cNvGrpSpPr/>
          <p:nvPr/>
        </p:nvGrpSpPr>
        <p:grpSpPr>
          <a:xfrm flipH="1">
            <a:off x="364947" y="290800"/>
            <a:ext cx="1368897" cy="488395"/>
            <a:chOff x="2892547" y="2631926"/>
            <a:chExt cx="334612" cy="119392"/>
          </a:xfrm>
        </p:grpSpPr>
        <p:sp>
          <p:nvSpPr>
            <p:cNvPr id="1225" name="Google Shape;1225;p4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4D9D0">
            <a:alpha val="3767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1pPr>
            <a:lvl2pPr lvl="1"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2pPr>
            <a:lvl3pPr lvl="2"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3pPr>
            <a:lvl4pPr lvl="3"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4pPr>
            <a:lvl5pPr lvl="4"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5pPr>
            <a:lvl6pPr lvl="5"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6pPr>
            <a:lvl7pPr lvl="6"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7pPr>
            <a:lvl8pPr lvl="7"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8pPr>
            <a:lvl9pPr lvl="8" algn="ctr" rtl="0">
              <a:spcBef>
                <a:spcPts val="0"/>
              </a:spcBef>
              <a:spcAft>
                <a:spcPts val="0"/>
              </a:spcAft>
              <a:buClr>
                <a:schemeClr val="dk2"/>
              </a:buClr>
              <a:buSzPts val="3800"/>
              <a:buFont typeface="Londrina Solid"/>
              <a:buNone/>
              <a:defRPr sz="3800">
                <a:solidFill>
                  <a:schemeClr val="dk2"/>
                </a:solidFill>
                <a:latin typeface="Londrina Solid"/>
                <a:ea typeface="Londrina Solid"/>
                <a:cs typeface="Londrina Solid"/>
                <a:sym typeface="Londrina Soli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dk1"/>
              </a:buClr>
              <a:buSzPts val="1400"/>
              <a:buFont typeface="Source Sans Pro"/>
              <a:buChar char="■"/>
              <a:defRPr>
                <a:solidFill>
                  <a:schemeClr val="dk1"/>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5" r:id="rId4"/>
    <p:sldLayoutId id="2147483658" r:id="rId5"/>
    <p:sldLayoutId id="2147483661" r:id="rId6"/>
    <p:sldLayoutId id="2147483663" r:id="rId7"/>
    <p:sldLayoutId id="2147483689" r:id="rId8"/>
    <p:sldLayoutId id="2147483690"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7" Type="http://schemas.openxmlformats.org/officeDocument/2006/relationships/image" Target="../media/image1.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3.mp3"/><Relationship Id="rId7" Type="http://schemas.openxmlformats.org/officeDocument/2006/relationships/notesSlide" Target="../notesSlides/notesSlide2.xml"/><Relationship Id="rId2" Type="http://schemas.microsoft.com/office/2007/relationships/media" Target="../media/media3.mp3"/><Relationship Id="rId1" Type="http://schemas.openxmlformats.org/officeDocument/2006/relationships/tags" Target="../tags/tag1.xml"/><Relationship Id="rId6" Type="http://schemas.openxmlformats.org/officeDocument/2006/relationships/slideLayout" Target="../slideLayouts/slideLayout4.xml"/><Relationship Id="rId5" Type="http://schemas.openxmlformats.org/officeDocument/2006/relationships/audio" Target="../media/media4.m4a"/><Relationship Id="rId4" Type="http://schemas.microsoft.com/office/2007/relationships/media" Target="../media/media4.m4a"/></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5.mp3"/><Relationship Id="rId7" Type="http://schemas.openxmlformats.org/officeDocument/2006/relationships/notesSlide" Target="../notesSlides/notesSlide3.xml"/><Relationship Id="rId2" Type="http://schemas.microsoft.com/office/2007/relationships/media" Target="../media/media5.mp3"/><Relationship Id="rId1" Type="http://schemas.openxmlformats.org/officeDocument/2006/relationships/tags" Target="../tags/tag2.xml"/><Relationship Id="rId6" Type="http://schemas.openxmlformats.org/officeDocument/2006/relationships/slideLayout" Target="../slideLayouts/slideLayout4.xml"/><Relationship Id="rId5" Type="http://schemas.openxmlformats.org/officeDocument/2006/relationships/audio" Target="../media/media6.m4a"/><Relationship Id="rId4" Type="http://schemas.microsoft.com/office/2007/relationships/media" Target="../media/media6.m4a"/></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7.mp3"/><Relationship Id="rId7" Type="http://schemas.openxmlformats.org/officeDocument/2006/relationships/notesSlide" Target="../notesSlides/notesSlide4.xml"/><Relationship Id="rId2" Type="http://schemas.microsoft.com/office/2007/relationships/media" Target="../media/media7.mp3"/><Relationship Id="rId1" Type="http://schemas.openxmlformats.org/officeDocument/2006/relationships/tags" Target="../tags/tag3.xml"/><Relationship Id="rId6" Type="http://schemas.openxmlformats.org/officeDocument/2006/relationships/slideLayout" Target="../slideLayouts/slideLayout2.xml"/><Relationship Id="rId5" Type="http://schemas.openxmlformats.org/officeDocument/2006/relationships/audio" Target="../media/media8.m4a"/><Relationship Id="rId4" Type="http://schemas.microsoft.com/office/2007/relationships/media" Target="../media/media8.m4a"/><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6.png"/><Relationship Id="rId3" Type="http://schemas.openxmlformats.org/officeDocument/2006/relationships/audio" Target="../media/media9.mp3"/><Relationship Id="rId7" Type="http://schemas.openxmlformats.org/officeDocument/2006/relationships/notesSlide" Target="../notesSlides/notesSlide5.xml"/><Relationship Id="rId12" Type="http://schemas.openxmlformats.org/officeDocument/2006/relationships/image" Target="../media/image5.png"/><Relationship Id="rId2" Type="http://schemas.microsoft.com/office/2007/relationships/media" Target="../media/media9.mp3"/><Relationship Id="rId1" Type="http://schemas.openxmlformats.org/officeDocument/2006/relationships/tags" Target="../tags/tag4.xml"/><Relationship Id="rId6" Type="http://schemas.openxmlformats.org/officeDocument/2006/relationships/slideLayout" Target="../slideLayouts/slideLayout7.xml"/><Relationship Id="rId11" Type="http://schemas.openxmlformats.org/officeDocument/2006/relationships/image" Target="../media/image40.png"/><Relationship Id="rId5" Type="http://schemas.openxmlformats.org/officeDocument/2006/relationships/audio" Target="../media/media10.m4a"/><Relationship Id="rId10" Type="http://schemas.openxmlformats.org/officeDocument/2006/relationships/customXml" Target="../ink/ink1.xml"/><Relationship Id="rId4" Type="http://schemas.microsoft.com/office/2007/relationships/media" Target="../media/media10.m4a"/><Relationship Id="rId9" Type="http://schemas.openxmlformats.org/officeDocument/2006/relationships/image" Target="../media/image4.png"/><Relationship Id="rId1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1.mp3"/><Relationship Id="rId7" Type="http://schemas.openxmlformats.org/officeDocument/2006/relationships/notesSlide" Target="../notesSlides/notesSlide6.xml"/><Relationship Id="rId2" Type="http://schemas.microsoft.com/office/2007/relationships/media" Target="../media/media11.mp3"/><Relationship Id="rId1" Type="http://schemas.openxmlformats.org/officeDocument/2006/relationships/tags" Target="../tags/tag5.xml"/><Relationship Id="rId6" Type="http://schemas.openxmlformats.org/officeDocument/2006/relationships/slideLayout" Target="../slideLayouts/slideLayout3.xml"/><Relationship Id="rId5" Type="http://schemas.openxmlformats.org/officeDocument/2006/relationships/audio" Target="../media/media12.m4a"/><Relationship Id="rId4" Type="http://schemas.microsoft.com/office/2007/relationships/media" Target="../media/media12.m4a"/></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3.mp3"/><Relationship Id="rId7" Type="http://schemas.openxmlformats.org/officeDocument/2006/relationships/notesSlide" Target="../notesSlides/notesSlide7.xml"/><Relationship Id="rId2" Type="http://schemas.microsoft.com/office/2007/relationships/media" Target="../media/media13.mp3"/><Relationship Id="rId1" Type="http://schemas.openxmlformats.org/officeDocument/2006/relationships/tags" Target="../tags/tag6.xml"/><Relationship Id="rId6" Type="http://schemas.openxmlformats.org/officeDocument/2006/relationships/slideLayout" Target="../slideLayouts/slideLayout3.xml"/><Relationship Id="rId5" Type="http://schemas.openxmlformats.org/officeDocument/2006/relationships/audio" Target="../media/media14.m4a"/><Relationship Id="rId4" Type="http://schemas.microsoft.com/office/2007/relationships/media" Target="../media/media14.m4a"/></Relationships>
</file>

<file path=ppt/slides/_rels/slide8.xml.rels><?xml version="1.0" encoding="UTF-8" standalone="yes"?>
<Relationships xmlns="http://schemas.openxmlformats.org/package/2006/relationships"><Relationship Id="rId8" Type="http://schemas.openxmlformats.org/officeDocument/2006/relationships/hyperlink" Target="https://doi.org/10.1080/15567030903515013" TargetMode="External"/><Relationship Id="rId3" Type="http://schemas.openxmlformats.org/officeDocument/2006/relationships/audio" Target="../media/media15.m4a"/><Relationship Id="rId7" Type="http://schemas.openxmlformats.org/officeDocument/2006/relationships/hyperlink" Target="https://doi.org/10.1155/2013/486962" TargetMode="External"/><Relationship Id="rId2" Type="http://schemas.microsoft.com/office/2007/relationships/media" Target="../media/media15.m4a"/><Relationship Id="rId1" Type="http://schemas.openxmlformats.org/officeDocument/2006/relationships/tags" Target="../tags/tag7.xml"/><Relationship Id="rId6" Type="http://schemas.openxmlformats.org/officeDocument/2006/relationships/hyperlink" Target="https://doi.org/10.1007/s00704-019-02924-7" TargetMode="External"/><Relationship Id="rId5" Type="http://schemas.openxmlformats.org/officeDocument/2006/relationships/notesSlide" Target="../notesSlides/notesSlide8.xml"/><Relationship Id="rId4" Type="http://schemas.openxmlformats.org/officeDocument/2006/relationships/slideLayout" Target="../slideLayouts/slideLayout3.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8" name="Google Shape;1248;p51"/>
          <p:cNvSpPr txBox="1">
            <a:spLocks noGrp="1"/>
          </p:cNvSpPr>
          <p:nvPr>
            <p:ph type="title" idx="2"/>
          </p:nvPr>
        </p:nvSpPr>
        <p:spPr>
          <a:xfrm>
            <a:off x="1579866" y="1198458"/>
            <a:ext cx="6134700" cy="108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solidFill>
                  <a:schemeClr val="accent4"/>
                </a:solidFill>
              </a:rPr>
              <a:t>Global Warming </a:t>
            </a:r>
            <a:endParaRPr sz="4400" dirty="0">
              <a:solidFill>
                <a:schemeClr val="accent4"/>
              </a:solidFill>
            </a:endParaRPr>
          </a:p>
          <a:p>
            <a:pPr marL="0" lvl="0" indent="0" algn="ctr" rtl="0">
              <a:spcBef>
                <a:spcPts val="0"/>
              </a:spcBef>
              <a:spcAft>
                <a:spcPts val="0"/>
              </a:spcAft>
              <a:buNone/>
            </a:pPr>
            <a:r>
              <a:rPr lang="en-US" sz="3400" dirty="0">
                <a:solidFill>
                  <a:schemeClr val="dk1"/>
                </a:solidFill>
              </a:rPr>
              <a:t>And Its Causes </a:t>
            </a:r>
            <a:endParaRPr lang="en-US" sz="3400" dirty="0"/>
          </a:p>
        </p:txBody>
      </p:sp>
      <p:grpSp>
        <p:nvGrpSpPr>
          <p:cNvPr id="1254" name="Google Shape;1254;p51"/>
          <p:cNvGrpSpPr/>
          <p:nvPr/>
        </p:nvGrpSpPr>
        <p:grpSpPr>
          <a:xfrm>
            <a:off x="8348075" y="2781640"/>
            <a:ext cx="194923" cy="194923"/>
            <a:chOff x="3414512" y="2592150"/>
            <a:chExt cx="58460" cy="58460"/>
          </a:xfrm>
        </p:grpSpPr>
        <p:sp>
          <p:nvSpPr>
            <p:cNvPr id="1255" name="Google Shape;1255;p51"/>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1"/>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51"/>
          <p:cNvGrpSpPr/>
          <p:nvPr/>
        </p:nvGrpSpPr>
        <p:grpSpPr>
          <a:xfrm>
            <a:off x="2426964" y="3519455"/>
            <a:ext cx="4547275" cy="4547050"/>
            <a:chOff x="6122968" y="2543947"/>
            <a:chExt cx="1798835" cy="1798746"/>
          </a:xfrm>
        </p:grpSpPr>
        <p:sp>
          <p:nvSpPr>
            <p:cNvPr id="1260" name="Google Shape;1260;p51"/>
            <p:cNvSpPr/>
            <p:nvPr/>
          </p:nvSpPr>
          <p:spPr>
            <a:xfrm>
              <a:off x="6122968" y="2543947"/>
              <a:ext cx="1798835" cy="1798746"/>
            </a:xfrm>
            <a:custGeom>
              <a:avLst/>
              <a:gdLst/>
              <a:ahLst/>
              <a:cxnLst/>
              <a:rect l="l" t="t" r="r" b="b"/>
              <a:pathLst>
                <a:path w="17854" h="17854" extrusionOk="0">
                  <a:moveTo>
                    <a:pt x="10151" y="263"/>
                  </a:moveTo>
                  <a:cubicBezTo>
                    <a:pt x="10232" y="275"/>
                    <a:pt x="10285" y="177"/>
                    <a:pt x="10229" y="116"/>
                  </a:cubicBezTo>
                  <a:cubicBezTo>
                    <a:pt x="10215" y="100"/>
                    <a:pt x="10197" y="91"/>
                    <a:pt x="10176" y="87"/>
                  </a:cubicBezTo>
                  <a:lnTo>
                    <a:pt x="10119" y="79"/>
                  </a:lnTo>
                  <a:lnTo>
                    <a:pt x="10063" y="72"/>
                  </a:lnTo>
                  <a:lnTo>
                    <a:pt x="9998" y="65"/>
                  </a:lnTo>
                  <a:cubicBezTo>
                    <a:pt x="9911" y="55"/>
                    <a:pt x="9864" y="161"/>
                    <a:pt x="9930" y="219"/>
                  </a:cubicBezTo>
                  <a:cubicBezTo>
                    <a:pt x="9943" y="231"/>
                    <a:pt x="9959" y="238"/>
                    <a:pt x="9978" y="240"/>
                  </a:cubicBezTo>
                  <a:lnTo>
                    <a:pt x="10041" y="248"/>
                  </a:lnTo>
                  <a:lnTo>
                    <a:pt x="10095" y="256"/>
                  </a:lnTo>
                  <a:close/>
                  <a:moveTo>
                    <a:pt x="11182" y="471"/>
                  </a:moveTo>
                  <a:cubicBezTo>
                    <a:pt x="11269" y="493"/>
                    <a:pt x="11330" y="389"/>
                    <a:pt x="11269" y="325"/>
                  </a:cubicBezTo>
                  <a:cubicBezTo>
                    <a:pt x="11258" y="313"/>
                    <a:pt x="11244" y="305"/>
                    <a:pt x="11228" y="300"/>
                  </a:cubicBezTo>
                  <a:lnTo>
                    <a:pt x="11157" y="282"/>
                  </a:lnTo>
                  <a:lnTo>
                    <a:pt x="11104" y="268"/>
                  </a:lnTo>
                  <a:lnTo>
                    <a:pt x="11054" y="256"/>
                  </a:lnTo>
                  <a:cubicBezTo>
                    <a:pt x="10962" y="234"/>
                    <a:pt x="10903" y="353"/>
                    <a:pt x="10981" y="413"/>
                  </a:cubicBezTo>
                  <a:cubicBezTo>
                    <a:pt x="10990" y="421"/>
                    <a:pt x="11000" y="425"/>
                    <a:pt x="11012" y="428"/>
                  </a:cubicBezTo>
                  <a:lnTo>
                    <a:pt x="11061" y="440"/>
                  </a:lnTo>
                  <a:lnTo>
                    <a:pt x="11113" y="453"/>
                  </a:lnTo>
                  <a:close/>
                  <a:moveTo>
                    <a:pt x="12181" y="803"/>
                  </a:moveTo>
                  <a:cubicBezTo>
                    <a:pt x="12216" y="817"/>
                    <a:pt x="12256" y="807"/>
                    <a:pt x="12281" y="779"/>
                  </a:cubicBezTo>
                  <a:cubicBezTo>
                    <a:pt x="12320" y="732"/>
                    <a:pt x="12303" y="661"/>
                    <a:pt x="12246" y="638"/>
                  </a:cubicBezTo>
                  <a:lnTo>
                    <a:pt x="12200" y="620"/>
                  </a:lnTo>
                  <a:lnTo>
                    <a:pt x="12149" y="600"/>
                  </a:lnTo>
                  <a:lnTo>
                    <a:pt x="12079" y="574"/>
                  </a:lnTo>
                  <a:cubicBezTo>
                    <a:pt x="12049" y="562"/>
                    <a:pt x="12014" y="568"/>
                    <a:pt x="11989" y="590"/>
                  </a:cubicBezTo>
                  <a:cubicBezTo>
                    <a:pt x="11940" y="636"/>
                    <a:pt x="11954" y="716"/>
                    <a:pt x="12017" y="739"/>
                  </a:cubicBezTo>
                  <a:lnTo>
                    <a:pt x="12085" y="766"/>
                  </a:lnTo>
                  <a:lnTo>
                    <a:pt x="12135" y="785"/>
                  </a:lnTo>
                  <a:close/>
                  <a:moveTo>
                    <a:pt x="13132" y="1253"/>
                  </a:moveTo>
                  <a:cubicBezTo>
                    <a:pt x="13184" y="1281"/>
                    <a:pt x="13247" y="1253"/>
                    <a:pt x="13261" y="1195"/>
                  </a:cubicBezTo>
                  <a:cubicBezTo>
                    <a:pt x="13270" y="1157"/>
                    <a:pt x="13252" y="1116"/>
                    <a:pt x="13217" y="1097"/>
                  </a:cubicBezTo>
                  <a:lnTo>
                    <a:pt x="13182" y="1078"/>
                  </a:lnTo>
                  <a:lnTo>
                    <a:pt x="13134" y="1053"/>
                  </a:lnTo>
                  <a:lnTo>
                    <a:pt x="13087" y="1028"/>
                  </a:lnTo>
                  <a:lnTo>
                    <a:pt x="13059" y="1013"/>
                  </a:lnTo>
                  <a:cubicBezTo>
                    <a:pt x="12992" y="979"/>
                    <a:pt x="12917" y="1036"/>
                    <a:pt x="12931" y="1110"/>
                  </a:cubicBezTo>
                  <a:cubicBezTo>
                    <a:pt x="12937" y="1137"/>
                    <a:pt x="12953" y="1157"/>
                    <a:pt x="12978" y="1170"/>
                  </a:cubicBezTo>
                  <a:lnTo>
                    <a:pt x="13004" y="1184"/>
                  </a:lnTo>
                  <a:lnTo>
                    <a:pt x="13050" y="1208"/>
                  </a:lnTo>
                  <a:lnTo>
                    <a:pt x="13097" y="1234"/>
                  </a:lnTo>
                  <a:close/>
                  <a:moveTo>
                    <a:pt x="14022" y="1814"/>
                  </a:moveTo>
                  <a:cubicBezTo>
                    <a:pt x="14054" y="1836"/>
                    <a:pt x="14093" y="1836"/>
                    <a:pt x="14125" y="1813"/>
                  </a:cubicBezTo>
                  <a:cubicBezTo>
                    <a:pt x="14175" y="1778"/>
                    <a:pt x="14174" y="1705"/>
                    <a:pt x="14125" y="1669"/>
                  </a:cubicBezTo>
                  <a:lnTo>
                    <a:pt x="14094" y="1648"/>
                  </a:lnTo>
                  <a:lnTo>
                    <a:pt x="14051" y="1617"/>
                  </a:lnTo>
                  <a:lnTo>
                    <a:pt x="14006" y="1586"/>
                  </a:lnTo>
                  <a:lnTo>
                    <a:pt x="13978" y="1567"/>
                  </a:lnTo>
                  <a:cubicBezTo>
                    <a:pt x="13914" y="1523"/>
                    <a:pt x="13829" y="1577"/>
                    <a:pt x="13841" y="1655"/>
                  </a:cubicBezTo>
                  <a:cubicBezTo>
                    <a:pt x="13846" y="1680"/>
                    <a:pt x="13858" y="1699"/>
                    <a:pt x="13879" y="1713"/>
                  </a:cubicBezTo>
                  <a:lnTo>
                    <a:pt x="13905" y="1731"/>
                  </a:lnTo>
                  <a:lnTo>
                    <a:pt x="13949" y="1762"/>
                  </a:lnTo>
                  <a:lnTo>
                    <a:pt x="13991" y="1792"/>
                  </a:lnTo>
                  <a:close/>
                  <a:moveTo>
                    <a:pt x="14839" y="2478"/>
                  </a:moveTo>
                  <a:cubicBezTo>
                    <a:pt x="14902" y="2534"/>
                    <a:pt x="14999" y="2480"/>
                    <a:pt x="14986" y="2398"/>
                  </a:cubicBezTo>
                  <a:cubicBezTo>
                    <a:pt x="14982" y="2377"/>
                    <a:pt x="14974" y="2361"/>
                    <a:pt x="14958" y="2346"/>
                  </a:cubicBezTo>
                  <a:lnTo>
                    <a:pt x="14929" y="2320"/>
                  </a:lnTo>
                  <a:lnTo>
                    <a:pt x="14889" y="2284"/>
                  </a:lnTo>
                  <a:lnTo>
                    <a:pt x="14849" y="2248"/>
                  </a:lnTo>
                  <a:lnTo>
                    <a:pt x="14825" y="2227"/>
                  </a:lnTo>
                  <a:cubicBezTo>
                    <a:pt x="14805" y="2210"/>
                    <a:pt x="14779" y="2202"/>
                    <a:pt x="14754" y="2205"/>
                  </a:cubicBezTo>
                  <a:cubicBezTo>
                    <a:pt x="14678" y="2218"/>
                    <a:pt x="14651" y="2310"/>
                    <a:pt x="14708" y="2360"/>
                  </a:cubicBezTo>
                  <a:lnTo>
                    <a:pt x="14731" y="2381"/>
                  </a:lnTo>
                  <a:lnTo>
                    <a:pt x="14770" y="2416"/>
                  </a:lnTo>
                  <a:lnTo>
                    <a:pt x="14809" y="2451"/>
                  </a:lnTo>
                  <a:close/>
                  <a:moveTo>
                    <a:pt x="15570" y="3234"/>
                  </a:moveTo>
                  <a:cubicBezTo>
                    <a:pt x="15595" y="3263"/>
                    <a:pt x="15636" y="3272"/>
                    <a:pt x="15672" y="3258"/>
                  </a:cubicBezTo>
                  <a:cubicBezTo>
                    <a:pt x="15727" y="3234"/>
                    <a:pt x="15744" y="3163"/>
                    <a:pt x="15704" y="3118"/>
                  </a:cubicBezTo>
                  <a:lnTo>
                    <a:pt x="15676" y="3086"/>
                  </a:lnTo>
                  <a:lnTo>
                    <a:pt x="15642" y="3045"/>
                  </a:lnTo>
                  <a:lnTo>
                    <a:pt x="15587" y="2983"/>
                  </a:lnTo>
                  <a:cubicBezTo>
                    <a:pt x="15533" y="2925"/>
                    <a:pt x="15437" y="2959"/>
                    <a:pt x="15432" y="3038"/>
                  </a:cubicBezTo>
                  <a:cubicBezTo>
                    <a:pt x="15431" y="3061"/>
                    <a:pt x="15438" y="3084"/>
                    <a:pt x="15455" y="3101"/>
                  </a:cubicBezTo>
                  <a:lnTo>
                    <a:pt x="15508" y="3162"/>
                  </a:lnTo>
                  <a:lnTo>
                    <a:pt x="15542" y="3202"/>
                  </a:lnTo>
                  <a:close/>
                  <a:moveTo>
                    <a:pt x="16206" y="4072"/>
                  </a:moveTo>
                  <a:cubicBezTo>
                    <a:pt x="16255" y="4145"/>
                    <a:pt x="16371" y="4109"/>
                    <a:pt x="16368" y="4020"/>
                  </a:cubicBezTo>
                  <a:cubicBezTo>
                    <a:pt x="16368" y="4003"/>
                    <a:pt x="16363" y="3987"/>
                    <a:pt x="16353" y="3973"/>
                  </a:cubicBezTo>
                  <a:lnTo>
                    <a:pt x="16329" y="3936"/>
                  </a:lnTo>
                  <a:lnTo>
                    <a:pt x="16298" y="3891"/>
                  </a:lnTo>
                  <a:lnTo>
                    <a:pt x="16252" y="3825"/>
                  </a:lnTo>
                  <a:cubicBezTo>
                    <a:pt x="16234" y="3800"/>
                    <a:pt x="16205" y="3786"/>
                    <a:pt x="16174" y="3788"/>
                  </a:cubicBezTo>
                  <a:cubicBezTo>
                    <a:pt x="16105" y="3792"/>
                    <a:pt x="16068" y="3871"/>
                    <a:pt x="16107" y="3927"/>
                  </a:cubicBezTo>
                  <a:lnTo>
                    <a:pt x="16152" y="3992"/>
                  </a:lnTo>
                  <a:lnTo>
                    <a:pt x="16182" y="4036"/>
                  </a:lnTo>
                  <a:close/>
                  <a:moveTo>
                    <a:pt x="16737" y="4980"/>
                  </a:moveTo>
                  <a:cubicBezTo>
                    <a:pt x="16776" y="5055"/>
                    <a:pt x="16888" y="5039"/>
                    <a:pt x="16903" y="4955"/>
                  </a:cubicBezTo>
                  <a:cubicBezTo>
                    <a:pt x="16907" y="4936"/>
                    <a:pt x="16904" y="4917"/>
                    <a:pt x="16895" y="4899"/>
                  </a:cubicBezTo>
                  <a:lnTo>
                    <a:pt x="16876" y="4863"/>
                  </a:lnTo>
                  <a:lnTo>
                    <a:pt x="16852" y="4815"/>
                  </a:lnTo>
                  <a:lnTo>
                    <a:pt x="16826" y="4767"/>
                  </a:lnTo>
                  <a:lnTo>
                    <a:pt x="16812" y="4741"/>
                  </a:lnTo>
                  <a:cubicBezTo>
                    <a:pt x="16804" y="4724"/>
                    <a:pt x="16790" y="4710"/>
                    <a:pt x="16772" y="4703"/>
                  </a:cubicBezTo>
                  <a:cubicBezTo>
                    <a:pt x="16695" y="4667"/>
                    <a:pt x="16616" y="4750"/>
                    <a:pt x="16656" y="4825"/>
                  </a:cubicBezTo>
                  <a:lnTo>
                    <a:pt x="16670" y="4850"/>
                  </a:lnTo>
                  <a:lnTo>
                    <a:pt x="16695" y="4897"/>
                  </a:lnTo>
                  <a:lnTo>
                    <a:pt x="16719" y="4944"/>
                  </a:lnTo>
                  <a:close/>
                  <a:moveTo>
                    <a:pt x="17155" y="5946"/>
                  </a:moveTo>
                  <a:cubicBezTo>
                    <a:pt x="17187" y="6032"/>
                    <a:pt x="17311" y="6019"/>
                    <a:pt x="17326" y="5927"/>
                  </a:cubicBezTo>
                  <a:cubicBezTo>
                    <a:pt x="17328" y="5913"/>
                    <a:pt x="17326" y="5898"/>
                    <a:pt x="17321" y="5885"/>
                  </a:cubicBezTo>
                  <a:lnTo>
                    <a:pt x="17311" y="5858"/>
                  </a:lnTo>
                  <a:lnTo>
                    <a:pt x="17293" y="5807"/>
                  </a:lnTo>
                  <a:lnTo>
                    <a:pt x="17273" y="5756"/>
                  </a:lnTo>
                  <a:lnTo>
                    <a:pt x="17259" y="5717"/>
                  </a:lnTo>
                  <a:cubicBezTo>
                    <a:pt x="17224" y="5630"/>
                    <a:pt x="17095" y="5648"/>
                    <a:pt x="17087" y="5743"/>
                  </a:cubicBezTo>
                  <a:cubicBezTo>
                    <a:pt x="17087" y="5757"/>
                    <a:pt x="17088" y="5769"/>
                    <a:pt x="17094" y="5781"/>
                  </a:cubicBezTo>
                  <a:lnTo>
                    <a:pt x="17108" y="5818"/>
                  </a:lnTo>
                  <a:lnTo>
                    <a:pt x="17127" y="5869"/>
                  </a:lnTo>
                  <a:lnTo>
                    <a:pt x="17145" y="5919"/>
                  </a:lnTo>
                  <a:close/>
                  <a:moveTo>
                    <a:pt x="17452" y="6954"/>
                  </a:moveTo>
                  <a:cubicBezTo>
                    <a:pt x="17473" y="7043"/>
                    <a:pt x="17598" y="7048"/>
                    <a:pt x="17624" y="6958"/>
                  </a:cubicBezTo>
                  <a:cubicBezTo>
                    <a:pt x="17628" y="6944"/>
                    <a:pt x="17629" y="6929"/>
                    <a:pt x="17625" y="6914"/>
                  </a:cubicBezTo>
                  <a:lnTo>
                    <a:pt x="17612" y="6858"/>
                  </a:lnTo>
                  <a:lnTo>
                    <a:pt x="17599" y="6803"/>
                  </a:lnTo>
                  <a:lnTo>
                    <a:pt x="17583" y="6741"/>
                  </a:lnTo>
                  <a:cubicBezTo>
                    <a:pt x="17574" y="6703"/>
                    <a:pt x="17541" y="6676"/>
                    <a:pt x="17503" y="6674"/>
                  </a:cubicBezTo>
                  <a:cubicBezTo>
                    <a:pt x="17443" y="6670"/>
                    <a:pt x="17397" y="6726"/>
                    <a:pt x="17411" y="6784"/>
                  </a:cubicBezTo>
                  <a:lnTo>
                    <a:pt x="17427" y="6845"/>
                  </a:lnTo>
                  <a:lnTo>
                    <a:pt x="17439" y="6899"/>
                  </a:lnTo>
                  <a:close/>
                  <a:moveTo>
                    <a:pt x="17626" y="7993"/>
                  </a:moveTo>
                  <a:cubicBezTo>
                    <a:pt x="17631" y="8029"/>
                    <a:pt x="17658" y="8061"/>
                    <a:pt x="17695" y="8069"/>
                  </a:cubicBezTo>
                  <a:cubicBezTo>
                    <a:pt x="17755" y="8083"/>
                    <a:pt x="17809" y="8034"/>
                    <a:pt x="17803" y="7973"/>
                  </a:cubicBezTo>
                  <a:lnTo>
                    <a:pt x="17795" y="7903"/>
                  </a:lnTo>
                  <a:lnTo>
                    <a:pt x="17789" y="7846"/>
                  </a:lnTo>
                  <a:lnTo>
                    <a:pt x="17782" y="7795"/>
                  </a:lnTo>
                  <a:cubicBezTo>
                    <a:pt x="17771" y="7711"/>
                    <a:pt x="17658" y="7689"/>
                    <a:pt x="17617" y="7763"/>
                  </a:cubicBezTo>
                  <a:cubicBezTo>
                    <a:pt x="17608" y="7780"/>
                    <a:pt x="17604" y="7800"/>
                    <a:pt x="17606" y="7818"/>
                  </a:cubicBezTo>
                  <a:lnTo>
                    <a:pt x="17612" y="7868"/>
                  </a:lnTo>
                  <a:lnTo>
                    <a:pt x="17619" y="7923"/>
                  </a:lnTo>
                  <a:close/>
                  <a:moveTo>
                    <a:pt x="17675" y="9043"/>
                  </a:moveTo>
                  <a:cubicBezTo>
                    <a:pt x="17675" y="9071"/>
                    <a:pt x="17686" y="9095"/>
                    <a:pt x="17707" y="9113"/>
                  </a:cubicBezTo>
                  <a:cubicBezTo>
                    <a:pt x="17766" y="9160"/>
                    <a:pt x="17851" y="9120"/>
                    <a:pt x="17852" y="9046"/>
                  </a:cubicBezTo>
                  <a:lnTo>
                    <a:pt x="17853" y="8985"/>
                  </a:lnTo>
                  <a:lnTo>
                    <a:pt x="17853" y="8927"/>
                  </a:lnTo>
                  <a:lnTo>
                    <a:pt x="17853" y="8866"/>
                  </a:lnTo>
                  <a:cubicBezTo>
                    <a:pt x="17852" y="8836"/>
                    <a:pt x="17838" y="8810"/>
                    <a:pt x="17813" y="8793"/>
                  </a:cubicBezTo>
                  <a:cubicBezTo>
                    <a:pt x="17754" y="8754"/>
                    <a:pt x="17676" y="8797"/>
                    <a:pt x="17676" y="8868"/>
                  </a:cubicBezTo>
                  <a:lnTo>
                    <a:pt x="17676" y="8927"/>
                  </a:lnTo>
                  <a:lnTo>
                    <a:pt x="17676" y="8984"/>
                  </a:lnTo>
                  <a:close/>
                  <a:moveTo>
                    <a:pt x="17599" y="10093"/>
                  </a:moveTo>
                  <a:cubicBezTo>
                    <a:pt x="17588" y="10181"/>
                    <a:pt x="17697" y="10229"/>
                    <a:pt x="17755" y="10161"/>
                  </a:cubicBezTo>
                  <a:cubicBezTo>
                    <a:pt x="17766" y="10148"/>
                    <a:pt x="17773" y="10133"/>
                    <a:pt x="17775" y="10115"/>
                  </a:cubicBezTo>
                  <a:lnTo>
                    <a:pt x="17782" y="10064"/>
                  </a:lnTo>
                  <a:lnTo>
                    <a:pt x="17789" y="10008"/>
                  </a:lnTo>
                  <a:lnTo>
                    <a:pt x="17796" y="9938"/>
                  </a:lnTo>
                  <a:cubicBezTo>
                    <a:pt x="17800" y="9902"/>
                    <a:pt x="17782" y="9867"/>
                    <a:pt x="17750" y="9851"/>
                  </a:cubicBezTo>
                  <a:cubicBezTo>
                    <a:pt x="17695" y="9821"/>
                    <a:pt x="17627" y="9857"/>
                    <a:pt x="17620" y="9919"/>
                  </a:cubicBezTo>
                  <a:lnTo>
                    <a:pt x="17612" y="9987"/>
                  </a:lnTo>
                  <a:lnTo>
                    <a:pt x="17605" y="10042"/>
                  </a:lnTo>
                  <a:close/>
                  <a:moveTo>
                    <a:pt x="17397" y="11125"/>
                  </a:moveTo>
                  <a:cubicBezTo>
                    <a:pt x="17376" y="11210"/>
                    <a:pt x="17478" y="11272"/>
                    <a:pt x="17543" y="11213"/>
                  </a:cubicBezTo>
                  <a:cubicBezTo>
                    <a:pt x="17556" y="11201"/>
                    <a:pt x="17565" y="11187"/>
                    <a:pt x="17569" y="11170"/>
                  </a:cubicBezTo>
                  <a:lnTo>
                    <a:pt x="17586" y="11104"/>
                  </a:lnTo>
                  <a:lnTo>
                    <a:pt x="17599" y="11051"/>
                  </a:lnTo>
                  <a:lnTo>
                    <a:pt x="17612" y="10995"/>
                  </a:lnTo>
                  <a:cubicBezTo>
                    <a:pt x="17620" y="10964"/>
                    <a:pt x="17609" y="10931"/>
                    <a:pt x="17584" y="10909"/>
                  </a:cubicBezTo>
                  <a:cubicBezTo>
                    <a:pt x="17534" y="10865"/>
                    <a:pt x="17455" y="10890"/>
                    <a:pt x="17439" y="10955"/>
                  </a:cubicBezTo>
                  <a:lnTo>
                    <a:pt x="17427" y="11008"/>
                  </a:lnTo>
                  <a:lnTo>
                    <a:pt x="17414" y="11062"/>
                  </a:lnTo>
                  <a:close/>
                  <a:moveTo>
                    <a:pt x="17073" y="12126"/>
                  </a:moveTo>
                  <a:cubicBezTo>
                    <a:pt x="17041" y="12210"/>
                    <a:pt x="17137" y="12282"/>
                    <a:pt x="17209" y="12229"/>
                  </a:cubicBezTo>
                  <a:cubicBezTo>
                    <a:pt x="17222" y="12219"/>
                    <a:pt x="17232" y="12206"/>
                    <a:pt x="17238" y="12191"/>
                  </a:cubicBezTo>
                  <a:lnTo>
                    <a:pt x="17253" y="12150"/>
                  </a:lnTo>
                  <a:lnTo>
                    <a:pt x="17273" y="12099"/>
                  </a:lnTo>
                  <a:lnTo>
                    <a:pt x="17301" y="12023"/>
                  </a:lnTo>
                  <a:cubicBezTo>
                    <a:pt x="17313" y="11994"/>
                    <a:pt x="17307" y="11961"/>
                    <a:pt x="17287" y="11937"/>
                  </a:cubicBezTo>
                  <a:cubicBezTo>
                    <a:pt x="17243" y="11883"/>
                    <a:pt x="17160" y="11897"/>
                    <a:pt x="17135" y="11962"/>
                  </a:cubicBezTo>
                  <a:lnTo>
                    <a:pt x="17108" y="12036"/>
                  </a:lnTo>
                  <a:lnTo>
                    <a:pt x="17088" y="12086"/>
                  </a:lnTo>
                  <a:close/>
                  <a:moveTo>
                    <a:pt x="16629" y="13080"/>
                  </a:moveTo>
                  <a:cubicBezTo>
                    <a:pt x="16587" y="13159"/>
                    <a:pt x="16675" y="13244"/>
                    <a:pt x="16752" y="13198"/>
                  </a:cubicBezTo>
                  <a:cubicBezTo>
                    <a:pt x="16766" y="13190"/>
                    <a:pt x="16778" y="13178"/>
                    <a:pt x="16785" y="13164"/>
                  </a:cubicBezTo>
                  <a:lnTo>
                    <a:pt x="16801" y="13135"/>
                  </a:lnTo>
                  <a:lnTo>
                    <a:pt x="16826" y="13087"/>
                  </a:lnTo>
                  <a:lnTo>
                    <a:pt x="16852" y="13039"/>
                  </a:lnTo>
                  <a:lnTo>
                    <a:pt x="16869" y="13006"/>
                  </a:lnTo>
                  <a:cubicBezTo>
                    <a:pt x="16908" y="12931"/>
                    <a:pt x="16829" y="12850"/>
                    <a:pt x="16752" y="12885"/>
                  </a:cubicBezTo>
                  <a:cubicBezTo>
                    <a:pt x="16735" y="12894"/>
                    <a:pt x="16721" y="12907"/>
                    <a:pt x="16711" y="12925"/>
                  </a:cubicBezTo>
                  <a:lnTo>
                    <a:pt x="16695" y="12957"/>
                  </a:lnTo>
                  <a:lnTo>
                    <a:pt x="16670" y="13004"/>
                  </a:lnTo>
                  <a:lnTo>
                    <a:pt x="16645" y="13051"/>
                  </a:lnTo>
                  <a:close/>
                  <a:moveTo>
                    <a:pt x="16075" y="13974"/>
                  </a:moveTo>
                  <a:cubicBezTo>
                    <a:pt x="16053" y="14005"/>
                    <a:pt x="16053" y="14046"/>
                    <a:pt x="16075" y="14077"/>
                  </a:cubicBezTo>
                  <a:cubicBezTo>
                    <a:pt x="16110" y="14126"/>
                    <a:pt x="16185" y="14126"/>
                    <a:pt x="16220" y="14076"/>
                  </a:cubicBezTo>
                  <a:lnTo>
                    <a:pt x="16237" y="14050"/>
                  </a:lnTo>
                  <a:lnTo>
                    <a:pt x="16268" y="14007"/>
                  </a:lnTo>
                  <a:lnTo>
                    <a:pt x="16298" y="13962"/>
                  </a:lnTo>
                  <a:lnTo>
                    <a:pt x="16321" y="13929"/>
                  </a:lnTo>
                  <a:cubicBezTo>
                    <a:pt x="16371" y="13856"/>
                    <a:pt x="16292" y="13762"/>
                    <a:pt x="16211" y="13799"/>
                  </a:cubicBezTo>
                  <a:cubicBezTo>
                    <a:pt x="16197" y="13805"/>
                    <a:pt x="16184" y="13816"/>
                    <a:pt x="16174" y="13830"/>
                  </a:cubicBezTo>
                  <a:lnTo>
                    <a:pt x="16152" y="13863"/>
                  </a:lnTo>
                  <a:lnTo>
                    <a:pt x="16123" y="13905"/>
                  </a:lnTo>
                  <a:lnTo>
                    <a:pt x="16092" y="13949"/>
                  </a:lnTo>
                  <a:close/>
                  <a:moveTo>
                    <a:pt x="15416" y="14795"/>
                  </a:moveTo>
                  <a:cubicBezTo>
                    <a:pt x="15364" y="14854"/>
                    <a:pt x="15408" y="14946"/>
                    <a:pt x="15486" y="14943"/>
                  </a:cubicBezTo>
                  <a:cubicBezTo>
                    <a:pt x="15511" y="14941"/>
                    <a:pt x="15532" y="14932"/>
                    <a:pt x="15548" y="14914"/>
                  </a:cubicBezTo>
                  <a:lnTo>
                    <a:pt x="15570" y="14890"/>
                  </a:lnTo>
                  <a:lnTo>
                    <a:pt x="15606" y="14849"/>
                  </a:lnTo>
                  <a:lnTo>
                    <a:pt x="15642" y="14809"/>
                  </a:lnTo>
                  <a:lnTo>
                    <a:pt x="15667" y="14779"/>
                  </a:lnTo>
                  <a:cubicBezTo>
                    <a:pt x="15721" y="14718"/>
                    <a:pt x="15668" y="14621"/>
                    <a:pt x="15586" y="14635"/>
                  </a:cubicBezTo>
                  <a:cubicBezTo>
                    <a:pt x="15565" y="14638"/>
                    <a:pt x="15547" y="14648"/>
                    <a:pt x="15533" y="14664"/>
                  </a:cubicBezTo>
                  <a:lnTo>
                    <a:pt x="15508" y="14692"/>
                  </a:lnTo>
                  <a:lnTo>
                    <a:pt x="15473" y="14731"/>
                  </a:lnTo>
                  <a:lnTo>
                    <a:pt x="15438" y="14771"/>
                  </a:lnTo>
                  <a:close/>
                  <a:moveTo>
                    <a:pt x="14665" y="15532"/>
                  </a:moveTo>
                  <a:cubicBezTo>
                    <a:pt x="14598" y="15592"/>
                    <a:pt x="14651" y="15702"/>
                    <a:pt x="14740" y="15686"/>
                  </a:cubicBezTo>
                  <a:cubicBezTo>
                    <a:pt x="14756" y="15682"/>
                    <a:pt x="14769" y="15676"/>
                    <a:pt x="14782" y="15665"/>
                  </a:cubicBezTo>
                  <a:lnTo>
                    <a:pt x="14809" y="15642"/>
                  </a:lnTo>
                  <a:lnTo>
                    <a:pt x="14849" y="15606"/>
                  </a:lnTo>
                  <a:lnTo>
                    <a:pt x="14889" y="15571"/>
                  </a:lnTo>
                  <a:lnTo>
                    <a:pt x="14916" y="15546"/>
                  </a:lnTo>
                  <a:cubicBezTo>
                    <a:pt x="14938" y="15526"/>
                    <a:pt x="14947" y="15498"/>
                    <a:pt x="14944" y="15468"/>
                  </a:cubicBezTo>
                  <a:cubicBezTo>
                    <a:pt x="14933" y="15398"/>
                    <a:pt x="14850" y="15368"/>
                    <a:pt x="14796" y="15415"/>
                  </a:cubicBezTo>
                  <a:lnTo>
                    <a:pt x="14731" y="15474"/>
                  </a:lnTo>
                  <a:lnTo>
                    <a:pt x="14692" y="15509"/>
                  </a:lnTo>
                  <a:close/>
                  <a:moveTo>
                    <a:pt x="13832" y="16174"/>
                  </a:moveTo>
                  <a:cubicBezTo>
                    <a:pt x="13756" y="16227"/>
                    <a:pt x="13800" y="16345"/>
                    <a:pt x="13892" y="16335"/>
                  </a:cubicBezTo>
                  <a:cubicBezTo>
                    <a:pt x="13907" y="16333"/>
                    <a:pt x="13919" y="16328"/>
                    <a:pt x="13931" y="16320"/>
                  </a:cubicBezTo>
                  <a:lnTo>
                    <a:pt x="13962" y="16299"/>
                  </a:lnTo>
                  <a:lnTo>
                    <a:pt x="14006" y="16268"/>
                  </a:lnTo>
                  <a:lnTo>
                    <a:pt x="14051" y="16238"/>
                  </a:lnTo>
                  <a:lnTo>
                    <a:pt x="14078" y="16218"/>
                  </a:lnTo>
                  <a:cubicBezTo>
                    <a:pt x="14142" y="16172"/>
                    <a:pt x="14120" y="16073"/>
                    <a:pt x="14042" y="16059"/>
                  </a:cubicBezTo>
                  <a:cubicBezTo>
                    <a:pt x="14018" y="16054"/>
                    <a:pt x="13996" y="16060"/>
                    <a:pt x="13976" y="16073"/>
                  </a:cubicBezTo>
                  <a:lnTo>
                    <a:pt x="13949" y="16093"/>
                  </a:lnTo>
                  <a:lnTo>
                    <a:pt x="13905" y="16122"/>
                  </a:lnTo>
                  <a:lnTo>
                    <a:pt x="13862" y="16153"/>
                  </a:lnTo>
                  <a:close/>
                  <a:moveTo>
                    <a:pt x="12926" y="16711"/>
                  </a:moveTo>
                  <a:cubicBezTo>
                    <a:pt x="12895" y="16727"/>
                    <a:pt x="12877" y="16759"/>
                    <a:pt x="12879" y="16795"/>
                  </a:cubicBezTo>
                  <a:cubicBezTo>
                    <a:pt x="12883" y="16859"/>
                    <a:pt x="12951" y="16897"/>
                    <a:pt x="13008" y="16868"/>
                  </a:cubicBezTo>
                  <a:lnTo>
                    <a:pt x="13039" y="16852"/>
                  </a:lnTo>
                  <a:lnTo>
                    <a:pt x="13087" y="16827"/>
                  </a:lnTo>
                  <a:lnTo>
                    <a:pt x="13134" y="16802"/>
                  </a:lnTo>
                  <a:lnTo>
                    <a:pt x="13166" y="16784"/>
                  </a:lnTo>
                  <a:cubicBezTo>
                    <a:pt x="13181" y="16776"/>
                    <a:pt x="13193" y="16764"/>
                    <a:pt x="13202" y="16749"/>
                  </a:cubicBezTo>
                  <a:cubicBezTo>
                    <a:pt x="13244" y="16672"/>
                    <a:pt x="13159" y="16587"/>
                    <a:pt x="13082" y="16629"/>
                  </a:cubicBezTo>
                  <a:lnTo>
                    <a:pt x="13050" y="16645"/>
                  </a:lnTo>
                  <a:lnTo>
                    <a:pt x="13004" y="16671"/>
                  </a:lnTo>
                  <a:lnTo>
                    <a:pt x="12957" y="16695"/>
                  </a:lnTo>
                  <a:close/>
                  <a:moveTo>
                    <a:pt x="11964" y="17135"/>
                  </a:moveTo>
                  <a:cubicBezTo>
                    <a:pt x="11926" y="17149"/>
                    <a:pt x="11903" y="17186"/>
                    <a:pt x="11906" y="17225"/>
                  </a:cubicBezTo>
                  <a:cubicBezTo>
                    <a:pt x="11912" y="17284"/>
                    <a:pt x="11971" y="17321"/>
                    <a:pt x="12026" y="17301"/>
                  </a:cubicBezTo>
                  <a:lnTo>
                    <a:pt x="12098" y="17274"/>
                  </a:lnTo>
                  <a:lnTo>
                    <a:pt x="12149" y="17254"/>
                  </a:lnTo>
                  <a:lnTo>
                    <a:pt x="12193" y="17237"/>
                  </a:lnTo>
                  <a:cubicBezTo>
                    <a:pt x="12220" y="17226"/>
                    <a:pt x="12240" y="17204"/>
                    <a:pt x="12247" y="17176"/>
                  </a:cubicBezTo>
                  <a:cubicBezTo>
                    <a:pt x="12264" y="17106"/>
                    <a:pt x="12194" y="17045"/>
                    <a:pt x="12128" y="17072"/>
                  </a:cubicBezTo>
                  <a:lnTo>
                    <a:pt x="12085" y="17089"/>
                  </a:lnTo>
                  <a:lnTo>
                    <a:pt x="12036" y="17108"/>
                  </a:lnTo>
                  <a:close/>
                  <a:moveTo>
                    <a:pt x="10956" y="17440"/>
                  </a:moveTo>
                  <a:cubicBezTo>
                    <a:pt x="10865" y="17464"/>
                    <a:pt x="10868" y="17594"/>
                    <a:pt x="10962" y="17613"/>
                  </a:cubicBezTo>
                  <a:cubicBezTo>
                    <a:pt x="10975" y="17615"/>
                    <a:pt x="10986" y="17615"/>
                    <a:pt x="10999" y="17612"/>
                  </a:cubicBezTo>
                  <a:lnTo>
                    <a:pt x="11051" y="17600"/>
                  </a:lnTo>
                  <a:lnTo>
                    <a:pt x="11104" y="17587"/>
                  </a:lnTo>
                  <a:lnTo>
                    <a:pt x="11172" y="17569"/>
                  </a:lnTo>
                  <a:cubicBezTo>
                    <a:pt x="11266" y="17543"/>
                    <a:pt x="11258" y="17408"/>
                    <a:pt x="11160" y="17395"/>
                  </a:cubicBezTo>
                  <a:cubicBezTo>
                    <a:pt x="11148" y="17394"/>
                    <a:pt x="11138" y="17395"/>
                    <a:pt x="11127" y="17397"/>
                  </a:cubicBezTo>
                  <a:lnTo>
                    <a:pt x="11061" y="17415"/>
                  </a:lnTo>
                  <a:lnTo>
                    <a:pt x="11009" y="17428"/>
                  </a:lnTo>
                  <a:close/>
                  <a:moveTo>
                    <a:pt x="9921" y="17621"/>
                  </a:moveTo>
                  <a:cubicBezTo>
                    <a:pt x="9851" y="17629"/>
                    <a:pt x="9819" y="17710"/>
                    <a:pt x="9862" y="17765"/>
                  </a:cubicBezTo>
                  <a:cubicBezTo>
                    <a:pt x="9882" y="17788"/>
                    <a:pt x="9910" y="17800"/>
                    <a:pt x="9941" y="17797"/>
                  </a:cubicBezTo>
                  <a:lnTo>
                    <a:pt x="10007" y="17789"/>
                  </a:lnTo>
                  <a:lnTo>
                    <a:pt x="10063" y="17782"/>
                  </a:lnTo>
                  <a:lnTo>
                    <a:pt x="10118" y="17775"/>
                  </a:lnTo>
                  <a:cubicBezTo>
                    <a:pt x="10148" y="17771"/>
                    <a:pt x="10171" y="17754"/>
                    <a:pt x="10184" y="17729"/>
                  </a:cubicBezTo>
                  <a:cubicBezTo>
                    <a:pt x="10219" y="17664"/>
                    <a:pt x="10167" y="17590"/>
                    <a:pt x="10095" y="17599"/>
                  </a:cubicBezTo>
                  <a:lnTo>
                    <a:pt x="10041" y="17606"/>
                  </a:lnTo>
                  <a:lnTo>
                    <a:pt x="9986" y="17613"/>
                  </a:lnTo>
                  <a:close/>
                  <a:moveTo>
                    <a:pt x="8870" y="17677"/>
                  </a:moveTo>
                  <a:cubicBezTo>
                    <a:pt x="8786" y="17677"/>
                    <a:pt x="8749" y="17781"/>
                    <a:pt x="8815" y="17835"/>
                  </a:cubicBezTo>
                  <a:cubicBezTo>
                    <a:pt x="8831" y="17847"/>
                    <a:pt x="8849" y="17854"/>
                    <a:pt x="8869" y="17854"/>
                  </a:cubicBezTo>
                  <a:lnTo>
                    <a:pt x="8927" y="17854"/>
                  </a:lnTo>
                  <a:lnTo>
                    <a:pt x="8985" y="17854"/>
                  </a:lnTo>
                  <a:lnTo>
                    <a:pt x="9049" y="17853"/>
                  </a:lnTo>
                  <a:cubicBezTo>
                    <a:pt x="9077" y="17852"/>
                    <a:pt x="9103" y="17838"/>
                    <a:pt x="9119" y="17815"/>
                  </a:cubicBezTo>
                  <a:cubicBezTo>
                    <a:pt x="9161" y="17756"/>
                    <a:pt x="9118" y="17674"/>
                    <a:pt x="9045" y="17676"/>
                  </a:cubicBezTo>
                  <a:lnTo>
                    <a:pt x="8983" y="17677"/>
                  </a:lnTo>
                  <a:lnTo>
                    <a:pt x="8927" y="17677"/>
                  </a:lnTo>
                  <a:close/>
                  <a:moveTo>
                    <a:pt x="7820" y="17607"/>
                  </a:moveTo>
                  <a:cubicBezTo>
                    <a:pt x="7736" y="17596"/>
                    <a:pt x="7686" y="17700"/>
                    <a:pt x="7747" y="17759"/>
                  </a:cubicBezTo>
                  <a:cubicBezTo>
                    <a:pt x="7761" y="17772"/>
                    <a:pt x="7779" y="17780"/>
                    <a:pt x="7798" y="17783"/>
                  </a:cubicBezTo>
                  <a:lnTo>
                    <a:pt x="7845" y="17789"/>
                  </a:lnTo>
                  <a:lnTo>
                    <a:pt x="7902" y="17795"/>
                  </a:lnTo>
                  <a:lnTo>
                    <a:pt x="7976" y="17803"/>
                  </a:lnTo>
                  <a:cubicBezTo>
                    <a:pt x="8057" y="17812"/>
                    <a:pt x="8106" y="17714"/>
                    <a:pt x="8050" y="17655"/>
                  </a:cubicBezTo>
                  <a:cubicBezTo>
                    <a:pt x="8036" y="17639"/>
                    <a:pt x="8015" y="17629"/>
                    <a:pt x="7994" y="17628"/>
                  </a:cubicBezTo>
                  <a:lnTo>
                    <a:pt x="7922" y="17620"/>
                  </a:lnTo>
                  <a:lnTo>
                    <a:pt x="7867" y="17613"/>
                  </a:lnTo>
                  <a:close/>
                  <a:moveTo>
                    <a:pt x="6786" y="17413"/>
                  </a:moveTo>
                  <a:cubicBezTo>
                    <a:pt x="6706" y="17392"/>
                    <a:pt x="6644" y="17485"/>
                    <a:pt x="6694" y="17553"/>
                  </a:cubicBezTo>
                  <a:cubicBezTo>
                    <a:pt x="6707" y="17569"/>
                    <a:pt x="6723" y="17580"/>
                    <a:pt x="6743" y="17585"/>
                  </a:cubicBezTo>
                  <a:lnTo>
                    <a:pt x="6803" y="17600"/>
                  </a:lnTo>
                  <a:lnTo>
                    <a:pt x="6857" y="17613"/>
                  </a:lnTo>
                  <a:lnTo>
                    <a:pt x="6917" y="17627"/>
                  </a:lnTo>
                  <a:cubicBezTo>
                    <a:pt x="7008" y="17646"/>
                    <a:pt x="7065" y="17532"/>
                    <a:pt x="6993" y="17472"/>
                  </a:cubicBezTo>
                  <a:cubicBezTo>
                    <a:pt x="6983" y="17463"/>
                    <a:pt x="6970" y="17457"/>
                    <a:pt x="6957" y="17454"/>
                  </a:cubicBezTo>
                  <a:lnTo>
                    <a:pt x="6898" y="17440"/>
                  </a:lnTo>
                  <a:lnTo>
                    <a:pt x="6845" y="17428"/>
                  </a:lnTo>
                  <a:close/>
                  <a:moveTo>
                    <a:pt x="5783" y="17095"/>
                  </a:moveTo>
                  <a:cubicBezTo>
                    <a:pt x="5747" y="17081"/>
                    <a:pt x="5706" y="17092"/>
                    <a:pt x="5683" y="17122"/>
                  </a:cubicBezTo>
                  <a:cubicBezTo>
                    <a:pt x="5645" y="17168"/>
                    <a:pt x="5663" y="17239"/>
                    <a:pt x="5720" y="17260"/>
                  </a:cubicBezTo>
                  <a:lnTo>
                    <a:pt x="5755" y="17274"/>
                  </a:lnTo>
                  <a:lnTo>
                    <a:pt x="5807" y="17293"/>
                  </a:lnTo>
                  <a:lnTo>
                    <a:pt x="5857" y="17312"/>
                  </a:lnTo>
                  <a:lnTo>
                    <a:pt x="5888" y="17323"/>
                  </a:lnTo>
                  <a:cubicBezTo>
                    <a:pt x="5977" y="17354"/>
                    <a:pt x="6047" y="17243"/>
                    <a:pt x="5979" y="17175"/>
                  </a:cubicBezTo>
                  <a:cubicBezTo>
                    <a:pt x="5970" y="17167"/>
                    <a:pt x="5959" y="17161"/>
                    <a:pt x="5947" y="17156"/>
                  </a:cubicBezTo>
                  <a:lnTo>
                    <a:pt x="5869" y="17127"/>
                  </a:lnTo>
                  <a:lnTo>
                    <a:pt x="5818" y="17108"/>
                  </a:lnTo>
                  <a:close/>
                  <a:moveTo>
                    <a:pt x="4826" y="16658"/>
                  </a:moveTo>
                  <a:cubicBezTo>
                    <a:pt x="4744" y="16616"/>
                    <a:pt x="4660" y="16708"/>
                    <a:pt x="4712" y="16786"/>
                  </a:cubicBezTo>
                  <a:cubicBezTo>
                    <a:pt x="4720" y="16799"/>
                    <a:pt x="4730" y="16808"/>
                    <a:pt x="4743" y="16815"/>
                  </a:cubicBezTo>
                  <a:lnTo>
                    <a:pt x="4815" y="16852"/>
                  </a:lnTo>
                  <a:lnTo>
                    <a:pt x="4863" y="16877"/>
                  </a:lnTo>
                  <a:lnTo>
                    <a:pt x="4902" y="16897"/>
                  </a:lnTo>
                  <a:cubicBezTo>
                    <a:pt x="4975" y="16934"/>
                    <a:pt x="5057" y="16858"/>
                    <a:pt x="5023" y="16782"/>
                  </a:cubicBezTo>
                  <a:cubicBezTo>
                    <a:pt x="5015" y="16763"/>
                    <a:pt x="5000" y="16748"/>
                    <a:pt x="4981" y="16739"/>
                  </a:cubicBezTo>
                  <a:lnTo>
                    <a:pt x="4944" y="16720"/>
                  </a:lnTo>
                  <a:lnTo>
                    <a:pt x="4897" y="16695"/>
                  </a:lnTo>
                  <a:close/>
                  <a:moveTo>
                    <a:pt x="3928" y="16109"/>
                  </a:moveTo>
                  <a:cubicBezTo>
                    <a:pt x="3853" y="16059"/>
                    <a:pt x="3759" y="16137"/>
                    <a:pt x="3798" y="16221"/>
                  </a:cubicBezTo>
                  <a:cubicBezTo>
                    <a:pt x="3805" y="16235"/>
                    <a:pt x="3815" y="16245"/>
                    <a:pt x="3827" y="16255"/>
                  </a:cubicBezTo>
                  <a:lnTo>
                    <a:pt x="3891" y="16299"/>
                  </a:lnTo>
                  <a:lnTo>
                    <a:pt x="3935" y="16329"/>
                  </a:lnTo>
                  <a:lnTo>
                    <a:pt x="3975" y="16356"/>
                  </a:lnTo>
                  <a:cubicBezTo>
                    <a:pt x="4044" y="16402"/>
                    <a:pt x="4133" y="16335"/>
                    <a:pt x="4109" y="16256"/>
                  </a:cubicBezTo>
                  <a:cubicBezTo>
                    <a:pt x="4103" y="16236"/>
                    <a:pt x="4091" y="16220"/>
                    <a:pt x="4073" y="16208"/>
                  </a:cubicBezTo>
                  <a:lnTo>
                    <a:pt x="4035" y="16183"/>
                  </a:lnTo>
                  <a:lnTo>
                    <a:pt x="3991" y="16153"/>
                  </a:lnTo>
                  <a:close/>
                  <a:moveTo>
                    <a:pt x="3102" y="15457"/>
                  </a:moveTo>
                  <a:cubicBezTo>
                    <a:pt x="3074" y="15431"/>
                    <a:pt x="3032" y="15427"/>
                    <a:pt x="2999" y="15447"/>
                  </a:cubicBezTo>
                  <a:cubicBezTo>
                    <a:pt x="2947" y="15478"/>
                    <a:pt x="2940" y="15550"/>
                    <a:pt x="2985" y="15589"/>
                  </a:cubicBezTo>
                  <a:lnTo>
                    <a:pt x="3045" y="15642"/>
                  </a:lnTo>
                  <a:lnTo>
                    <a:pt x="3085" y="15677"/>
                  </a:lnTo>
                  <a:lnTo>
                    <a:pt x="3120" y="15707"/>
                  </a:lnTo>
                  <a:cubicBezTo>
                    <a:pt x="3185" y="15762"/>
                    <a:pt x="3282" y="15703"/>
                    <a:pt x="3264" y="15619"/>
                  </a:cubicBezTo>
                  <a:cubicBezTo>
                    <a:pt x="3259" y="15600"/>
                    <a:pt x="3250" y="15585"/>
                    <a:pt x="3235" y="15572"/>
                  </a:cubicBezTo>
                  <a:lnTo>
                    <a:pt x="3201" y="15543"/>
                  </a:lnTo>
                  <a:lnTo>
                    <a:pt x="3161" y="15509"/>
                  </a:lnTo>
                  <a:close/>
                  <a:moveTo>
                    <a:pt x="2361" y="14711"/>
                  </a:moveTo>
                  <a:cubicBezTo>
                    <a:pt x="2340" y="14687"/>
                    <a:pt x="2308" y="14676"/>
                    <a:pt x="2277" y="14683"/>
                  </a:cubicBezTo>
                  <a:cubicBezTo>
                    <a:pt x="2210" y="14696"/>
                    <a:pt x="2183" y="14777"/>
                    <a:pt x="2228" y="14828"/>
                  </a:cubicBezTo>
                  <a:lnTo>
                    <a:pt x="2284" y="14890"/>
                  </a:lnTo>
                  <a:lnTo>
                    <a:pt x="2319" y="14929"/>
                  </a:lnTo>
                  <a:lnTo>
                    <a:pt x="2348" y="14961"/>
                  </a:lnTo>
                  <a:cubicBezTo>
                    <a:pt x="2373" y="14988"/>
                    <a:pt x="2413" y="14997"/>
                    <a:pt x="2448" y="14983"/>
                  </a:cubicBezTo>
                  <a:cubicBezTo>
                    <a:pt x="2504" y="14958"/>
                    <a:pt x="2520" y="14887"/>
                    <a:pt x="2478" y="14841"/>
                  </a:cubicBezTo>
                  <a:lnTo>
                    <a:pt x="2450" y="14810"/>
                  </a:lnTo>
                  <a:lnTo>
                    <a:pt x="2415" y="14771"/>
                  </a:lnTo>
                  <a:close/>
                  <a:moveTo>
                    <a:pt x="1714" y="13881"/>
                  </a:moveTo>
                  <a:cubicBezTo>
                    <a:pt x="1663" y="13808"/>
                    <a:pt x="1547" y="13847"/>
                    <a:pt x="1553" y="13939"/>
                  </a:cubicBezTo>
                  <a:cubicBezTo>
                    <a:pt x="1554" y="13954"/>
                    <a:pt x="1560" y="13968"/>
                    <a:pt x="1568" y="13981"/>
                  </a:cubicBezTo>
                  <a:lnTo>
                    <a:pt x="1585" y="14007"/>
                  </a:lnTo>
                  <a:lnTo>
                    <a:pt x="1616" y="14050"/>
                  </a:lnTo>
                  <a:lnTo>
                    <a:pt x="1647" y="14095"/>
                  </a:lnTo>
                  <a:lnTo>
                    <a:pt x="1671" y="14128"/>
                  </a:lnTo>
                  <a:cubicBezTo>
                    <a:pt x="1686" y="14149"/>
                    <a:pt x="1710" y="14162"/>
                    <a:pt x="1735" y="14165"/>
                  </a:cubicBezTo>
                  <a:cubicBezTo>
                    <a:pt x="1810" y="14171"/>
                    <a:pt x="1859" y="14086"/>
                    <a:pt x="1815" y="14024"/>
                  </a:cubicBezTo>
                  <a:lnTo>
                    <a:pt x="1792" y="13992"/>
                  </a:lnTo>
                  <a:lnTo>
                    <a:pt x="1761" y="13949"/>
                  </a:lnTo>
                  <a:lnTo>
                    <a:pt x="1731" y="13905"/>
                  </a:lnTo>
                  <a:close/>
                  <a:moveTo>
                    <a:pt x="1170" y="12980"/>
                  </a:moveTo>
                  <a:cubicBezTo>
                    <a:pt x="1162" y="12962"/>
                    <a:pt x="1148" y="12949"/>
                    <a:pt x="1129" y="12941"/>
                  </a:cubicBezTo>
                  <a:cubicBezTo>
                    <a:pt x="1052" y="12907"/>
                    <a:pt x="976" y="12987"/>
                    <a:pt x="1014" y="13063"/>
                  </a:cubicBezTo>
                  <a:lnTo>
                    <a:pt x="1052" y="13135"/>
                  </a:lnTo>
                  <a:lnTo>
                    <a:pt x="1078" y="13183"/>
                  </a:lnTo>
                  <a:lnTo>
                    <a:pt x="1099" y="13220"/>
                  </a:lnTo>
                  <a:cubicBezTo>
                    <a:pt x="1135" y="13286"/>
                    <a:pt x="1230" y="13279"/>
                    <a:pt x="1258" y="13210"/>
                  </a:cubicBezTo>
                  <a:cubicBezTo>
                    <a:pt x="1268" y="13184"/>
                    <a:pt x="1267" y="13159"/>
                    <a:pt x="1254" y="13135"/>
                  </a:cubicBezTo>
                  <a:lnTo>
                    <a:pt x="1233" y="13098"/>
                  </a:lnTo>
                  <a:lnTo>
                    <a:pt x="1208" y="13051"/>
                  </a:lnTo>
                  <a:close/>
                  <a:moveTo>
                    <a:pt x="740" y="12020"/>
                  </a:moveTo>
                  <a:cubicBezTo>
                    <a:pt x="728" y="11987"/>
                    <a:pt x="696" y="11965"/>
                    <a:pt x="661" y="11963"/>
                  </a:cubicBezTo>
                  <a:cubicBezTo>
                    <a:pt x="597" y="11960"/>
                    <a:pt x="551" y="12023"/>
                    <a:pt x="574" y="12083"/>
                  </a:cubicBezTo>
                  <a:lnTo>
                    <a:pt x="599" y="12150"/>
                  </a:lnTo>
                  <a:lnTo>
                    <a:pt x="619" y="12200"/>
                  </a:lnTo>
                  <a:lnTo>
                    <a:pt x="639" y="12250"/>
                  </a:lnTo>
                  <a:cubicBezTo>
                    <a:pt x="649" y="12274"/>
                    <a:pt x="670" y="12294"/>
                    <a:pt x="695" y="12302"/>
                  </a:cubicBezTo>
                  <a:cubicBezTo>
                    <a:pt x="767" y="12323"/>
                    <a:pt x="831" y="12253"/>
                    <a:pt x="804" y="12184"/>
                  </a:cubicBezTo>
                  <a:lnTo>
                    <a:pt x="784" y="12136"/>
                  </a:lnTo>
                  <a:lnTo>
                    <a:pt x="765" y="12086"/>
                  </a:lnTo>
                  <a:close/>
                  <a:moveTo>
                    <a:pt x="428" y="11015"/>
                  </a:moveTo>
                  <a:cubicBezTo>
                    <a:pt x="406" y="10929"/>
                    <a:pt x="286" y="10925"/>
                    <a:pt x="258" y="11010"/>
                  </a:cubicBezTo>
                  <a:cubicBezTo>
                    <a:pt x="253" y="11026"/>
                    <a:pt x="252" y="11042"/>
                    <a:pt x="256" y="11058"/>
                  </a:cubicBezTo>
                  <a:lnTo>
                    <a:pt x="267" y="11104"/>
                  </a:lnTo>
                  <a:lnTo>
                    <a:pt x="281" y="11158"/>
                  </a:lnTo>
                  <a:lnTo>
                    <a:pt x="301" y="11231"/>
                  </a:lnTo>
                  <a:cubicBezTo>
                    <a:pt x="322" y="11311"/>
                    <a:pt x="432" y="11320"/>
                    <a:pt x="467" y="11245"/>
                  </a:cubicBezTo>
                  <a:cubicBezTo>
                    <a:pt x="475" y="11226"/>
                    <a:pt x="477" y="11206"/>
                    <a:pt x="472" y="11185"/>
                  </a:cubicBezTo>
                  <a:lnTo>
                    <a:pt x="453" y="11114"/>
                  </a:lnTo>
                  <a:lnTo>
                    <a:pt x="439" y="11062"/>
                  </a:lnTo>
                  <a:close/>
                  <a:moveTo>
                    <a:pt x="240" y="9980"/>
                  </a:moveTo>
                  <a:cubicBezTo>
                    <a:pt x="236" y="9946"/>
                    <a:pt x="212" y="9916"/>
                    <a:pt x="178" y="9906"/>
                  </a:cubicBezTo>
                  <a:cubicBezTo>
                    <a:pt x="116" y="9887"/>
                    <a:pt x="56" y="9938"/>
                    <a:pt x="64" y="10002"/>
                  </a:cubicBezTo>
                  <a:lnTo>
                    <a:pt x="72" y="10064"/>
                  </a:lnTo>
                  <a:lnTo>
                    <a:pt x="79" y="10120"/>
                  </a:lnTo>
                  <a:lnTo>
                    <a:pt x="88" y="10180"/>
                  </a:lnTo>
                  <a:cubicBezTo>
                    <a:pt x="92" y="10212"/>
                    <a:pt x="114" y="10238"/>
                    <a:pt x="144" y="10250"/>
                  </a:cubicBezTo>
                  <a:cubicBezTo>
                    <a:pt x="207" y="10273"/>
                    <a:pt x="273" y="10221"/>
                    <a:pt x="263" y="10154"/>
                  </a:cubicBezTo>
                  <a:lnTo>
                    <a:pt x="255" y="10096"/>
                  </a:lnTo>
                  <a:lnTo>
                    <a:pt x="247" y="10042"/>
                  </a:lnTo>
                  <a:close/>
                  <a:moveTo>
                    <a:pt x="178" y="8929"/>
                  </a:moveTo>
                  <a:cubicBezTo>
                    <a:pt x="178" y="8904"/>
                    <a:pt x="166" y="8880"/>
                    <a:pt x="147" y="8863"/>
                  </a:cubicBezTo>
                  <a:cubicBezTo>
                    <a:pt x="88" y="8813"/>
                    <a:pt x="0" y="8854"/>
                    <a:pt x="0" y="8930"/>
                  </a:cubicBezTo>
                  <a:lnTo>
                    <a:pt x="0" y="8985"/>
                  </a:lnTo>
                  <a:lnTo>
                    <a:pt x="1" y="9043"/>
                  </a:lnTo>
                  <a:lnTo>
                    <a:pt x="2" y="9109"/>
                  </a:lnTo>
                  <a:cubicBezTo>
                    <a:pt x="4" y="9194"/>
                    <a:pt x="115" y="9228"/>
                    <a:pt x="163" y="9158"/>
                  </a:cubicBezTo>
                  <a:cubicBezTo>
                    <a:pt x="174" y="9143"/>
                    <a:pt x="179" y="9124"/>
                    <a:pt x="179" y="9105"/>
                  </a:cubicBezTo>
                  <a:lnTo>
                    <a:pt x="178" y="9040"/>
                  </a:lnTo>
                  <a:lnTo>
                    <a:pt x="178" y="8984"/>
                  </a:lnTo>
                  <a:close/>
                  <a:moveTo>
                    <a:pt x="239" y="7879"/>
                  </a:moveTo>
                  <a:cubicBezTo>
                    <a:pt x="248" y="7793"/>
                    <a:pt x="143" y="7746"/>
                    <a:pt x="84" y="7811"/>
                  </a:cubicBezTo>
                  <a:cubicBezTo>
                    <a:pt x="73" y="7825"/>
                    <a:pt x="66" y="7841"/>
                    <a:pt x="63" y="7859"/>
                  </a:cubicBezTo>
                  <a:lnTo>
                    <a:pt x="59" y="7903"/>
                  </a:lnTo>
                  <a:lnTo>
                    <a:pt x="52" y="7959"/>
                  </a:lnTo>
                  <a:lnTo>
                    <a:pt x="44" y="8037"/>
                  </a:lnTo>
                  <a:cubicBezTo>
                    <a:pt x="37" y="8127"/>
                    <a:pt x="150" y="8170"/>
                    <a:pt x="204" y="8097"/>
                  </a:cubicBezTo>
                  <a:cubicBezTo>
                    <a:pt x="213" y="8083"/>
                    <a:pt x="219" y="8070"/>
                    <a:pt x="220" y="8054"/>
                  </a:cubicBezTo>
                  <a:lnTo>
                    <a:pt x="228" y="7978"/>
                  </a:lnTo>
                  <a:lnTo>
                    <a:pt x="234" y="7923"/>
                  </a:lnTo>
                  <a:close/>
                  <a:moveTo>
                    <a:pt x="427" y="6844"/>
                  </a:moveTo>
                  <a:cubicBezTo>
                    <a:pt x="448" y="6751"/>
                    <a:pt x="329" y="6693"/>
                    <a:pt x="270" y="6770"/>
                  </a:cubicBezTo>
                  <a:cubicBezTo>
                    <a:pt x="262" y="6781"/>
                    <a:pt x="258" y="6790"/>
                    <a:pt x="254" y="6803"/>
                  </a:cubicBezTo>
                  <a:lnTo>
                    <a:pt x="241" y="6858"/>
                  </a:lnTo>
                  <a:lnTo>
                    <a:pt x="229" y="6912"/>
                  </a:lnTo>
                  <a:lnTo>
                    <a:pt x="214" y="6977"/>
                  </a:lnTo>
                  <a:cubicBezTo>
                    <a:pt x="206" y="7013"/>
                    <a:pt x="221" y="7050"/>
                    <a:pt x="252" y="7070"/>
                  </a:cubicBezTo>
                  <a:cubicBezTo>
                    <a:pt x="303" y="7104"/>
                    <a:pt x="374" y="7076"/>
                    <a:pt x="387" y="7015"/>
                  </a:cubicBezTo>
                  <a:lnTo>
                    <a:pt x="402" y="6951"/>
                  </a:lnTo>
                  <a:lnTo>
                    <a:pt x="414" y="6899"/>
                  </a:lnTo>
                  <a:close/>
                  <a:moveTo>
                    <a:pt x="738" y="5839"/>
                  </a:moveTo>
                  <a:cubicBezTo>
                    <a:pt x="749" y="5808"/>
                    <a:pt x="743" y="5774"/>
                    <a:pt x="721" y="5749"/>
                  </a:cubicBezTo>
                  <a:cubicBezTo>
                    <a:pt x="676" y="5700"/>
                    <a:pt x="596" y="5715"/>
                    <a:pt x="572" y="5777"/>
                  </a:cubicBezTo>
                  <a:lnTo>
                    <a:pt x="561" y="5807"/>
                  </a:lnTo>
                  <a:lnTo>
                    <a:pt x="542" y="5858"/>
                  </a:lnTo>
                  <a:lnTo>
                    <a:pt x="523" y="5909"/>
                  </a:lnTo>
                  <a:lnTo>
                    <a:pt x="510" y="5945"/>
                  </a:lnTo>
                  <a:cubicBezTo>
                    <a:pt x="482" y="6026"/>
                    <a:pt x="575" y="6096"/>
                    <a:pt x="646" y="6046"/>
                  </a:cubicBezTo>
                  <a:cubicBezTo>
                    <a:pt x="660" y="6036"/>
                    <a:pt x="672" y="6021"/>
                    <a:pt x="678" y="6004"/>
                  </a:cubicBezTo>
                  <a:lnTo>
                    <a:pt x="690" y="5970"/>
                  </a:lnTo>
                  <a:lnTo>
                    <a:pt x="708" y="5919"/>
                  </a:lnTo>
                  <a:lnTo>
                    <a:pt x="727" y="5869"/>
                  </a:lnTo>
                  <a:close/>
                  <a:moveTo>
                    <a:pt x="1169" y="4879"/>
                  </a:moveTo>
                  <a:cubicBezTo>
                    <a:pt x="1203" y="4813"/>
                    <a:pt x="1145" y="4737"/>
                    <a:pt x="1072" y="4752"/>
                  </a:cubicBezTo>
                  <a:cubicBezTo>
                    <a:pt x="1045" y="4758"/>
                    <a:pt x="1024" y="4772"/>
                    <a:pt x="1011" y="4797"/>
                  </a:cubicBezTo>
                  <a:lnTo>
                    <a:pt x="976" y="4863"/>
                  </a:lnTo>
                  <a:lnTo>
                    <a:pt x="952" y="4911"/>
                  </a:lnTo>
                  <a:lnTo>
                    <a:pt x="930" y="4957"/>
                  </a:lnTo>
                  <a:cubicBezTo>
                    <a:pt x="888" y="5044"/>
                    <a:pt x="992" y="5125"/>
                    <a:pt x="1067" y="5063"/>
                  </a:cubicBezTo>
                  <a:cubicBezTo>
                    <a:pt x="1076" y="5055"/>
                    <a:pt x="1083" y="5047"/>
                    <a:pt x="1088" y="5035"/>
                  </a:cubicBezTo>
                  <a:lnTo>
                    <a:pt x="1111" y="4992"/>
                  </a:lnTo>
                  <a:lnTo>
                    <a:pt x="1134" y="4944"/>
                  </a:lnTo>
                  <a:close/>
                  <a:moveTo>
                    <a:pt x="1565" y="3878"/>
                  </a:moveTo>
                  <a:lnTo>
                    <a:pt x="1613" y="4123"/>
                  </a:lnTo>
                  <a:lnTo>
                    <a:pt x="1465" y="4027"/>
                  </a:lnTo>
                  <a:close/>
                  <a:moveTo>
                    <a:pt x="1711" y="3978"/>
                  </a:moveTo>
                  <a:cubicBezTo>
                    <a:pt x="1755" y="3912"/>
                    <a:pt x="1701" y="3828"/>
                    <a:pt x="1622" y="3841"/>
                  </a:cubicBezTo>
                  <a:cubicBezTo>
                    <a:pt x="1598" y="3845"/>
                    <a:pt x="1579" y="3857"/>
                    <a:pt x="1565" y="3878"/>
                  </a:cubicBezTo>
                  <a:lnTo>
                    <a:pt x="1525" y="3936"/>
                  </a:lnTo>
                  <a:lnTo>
                    <a:pt x="1495" y="3981"/>
                  </a:lnTo>
                  <a:lnTo>
                    <a:pt x="1465" y="4027"/>
                  </a:lnTo>
                  <a:cubicBezTo>
                    <a:pt x="1413" y="4108"/>
                    <a:pt x="1508" y="4201"/>
                    <a:pt x="1588" y="4148"/>
                  </a:cubicBezTo>
                  <a:cubicBezTo>
                    <a:pt x="1599" y="4141"/>
                    <a:pt x="1606" y="4133"/>
                    <a:pt x="1613" y="4123"/>
                  </a:cubicBezTo>
                  <a:lnTo>
                    <a:pt x="1643" y="4079"/>
                  </a:lnTo>
                  <a:lnTo>
                    <a:pt x="1671" y="4036"/>
                  </a:lnTo>
                  <a:close/>
                  <a:moveTo>
                    <a:pt x="2358" y="3148"/>
                  </a:moveTo>
                  <a:cubicBezTo>
                    <a:pt x="2416" y="3080"/>
                    <a:pt x="2351" y="2979"/>
                    <a:pt x="2265" y="3004"/>
                  </a:cubicBezTo>
                  <a:cubicBezTo>
                    <a:pt x="2249" y="3010"/>
                    <a:pt x="2235" y="3018"/>
                    <a:pt x="2224" y="3031"/>
                  </a:cubicBezTo>
                  <a:lnTo>
                    <a:pt x="2177" y="3086"/>
                  </a:lnTo>
                  <a:lnTo>
                    <a:pt x="2142" y="3126"/>
                  </a:lnTo>
                  <a:lnTo>
                    <a:pt x="2108" y="3167"/>
                  </a:lnTo>
                  <a:cubicBezTo>
                    <a:pt x="2049" y="3237"/>
                    <a:pt x="2122" y="3339"/>
                    <a:pt x="2208" y="3306"/>
                  </a:cubicBezTo>
                  <a:cubicBezTo>
                    <a:pt x="2222" y="3300"/>
                    <a:pt x="2234" y="3293"/>
                    <a:pt x="2243" y="3281"/>
                  </a:cubicBezTo>
                  <a:lnTo>
                    <a:pt x="2277" y="3241"/>
                  </a:lnTo>
                  <a:lnTo>
                    <a:pt x="2311" y="3202"/>
                  </a:lnTo>
                  <a:close/>
                  <a:moveTo>
                    <a:pt x="3099" y="2401"/>
                  </a:moveTo>
                  <a:cubicBezTo>
                    <a:pt x="3158" y="2348"/>
                    <a:pt x="3123" y="2252"/>
                    <a:pt x="3045" y="2246"/>
                  </a:cubicBezTo>
                  <a:cubicBezTo>
                    <a:pt x="3020" y="2246"/>
                    <a:pt x="2999" y="2253"/>
                    <a:pt x="2980" y="2269"/>
                  </a:cubicBezTo>
                  <a:lnTo>
                    <a:pt x="2924" y="2320"/>
                  </a:lnTo>
                  <a:lnTo>
                    <a:pt x="2885" y="2356"/>
                  </a:lnTo>
                  <a:lnTo>
                    <a:pt x="2848" y="2390"/>
                  </a:lnTo>
                  <a:cubicBezTo>
                    <a:pt x="2792" y="2444"/>
                    <a:pt x="2826" y="2538"/>
                    <a:pt x="2905" y="2543"/>
                  </a:cubicBezTo>
                  <a:cubicBezTo>
                    <a:pt x="2930" y="2543"/>
                    <a:pt x="2951" y="2536"/>
                    <a:pt x="2969" y="2520"/>
                  </a:cubicBezTo>
                  <a:lnTo>
                    <a:pt x="3006" y="2487"/>
                  </a:lnTo>
                  <a:lnTo>
                    <a:pt x="3044" y="2451"/>
                  </a:lnTo>
                  <a:close/>
                  <a:moveTo>
                    <a:pt x="3924" y="1748"/>
                  </a:moveTo>
                  <a:cubicBezTo>
                    <a:pt x="3948" y="1732"/>
                    <a:pt x="3961" y="1706"/>
                    <a:pt x="3962" y="1678"/>
                  </a:cubicBezTo>
                  <a:cubicBezTo>
                    <a:pt x="3963" y="1605"/>
                    <a:pt x="3881" y="1562"/>
                    <a:pt x="3822" y="1603"/>
                  </a:cubicBezTo>
                  <a:lnTo>
                    <a:pt x="3759" y="1648"/>
                  </a:lnTo>
                  <a:lnTo>
                    <a:pt x="3715" y="1679"/>
                  </a:lnTo>
                  <a:lnTo>
                    <a:pt x="3677" y="1707"/>
                  </a:lnTo>
                  <a:cubicBezTo>
                    <a:pt x="3607" y="1759"/>
                    <a:pt x="3645" y="1869"/>
                    <a:pt x="3732" y="1868"/>
                  </a:cubicBezTo>
                  <a:cubicBezTo>
                    <a:pt x="3750" y="1867"/>
                    <a:pt x="3766" y="1861"/>
                    <a:pt x="3781" y="1850"/>
                  </a:cubicBezTo>
                  <a:lnTo>
                    <a:pt x="3819" y="1823"/>
                  </a:lnTo>
                  <a:lnTo>
                    <a:pt x="3862" y="1792"/>
                  </a:lnTo>
                  <a:close/>
                  <a:moveTo>
                    <a:pt x="4822" y="1199"/>
                  </a:moveTo>
                  <a:cubicBezTo>
                    <a:pt x="4838" y="1190"/>
                    <a:pt x="4852" y="1176"/>
                    <a:pt x="4860" y="1159"/>
                  </a:cubicBezTo>
                  <a:cubicBezTo>
                    <a:pt x="4896" y="1081"/>
                    <a:pt x="4813" y="1002"/>
                    <a:pt x="4738" y="1042"/>
                  </a:cubicBezTo>
                  <a:lnTo>
                    <a:pt x="4672" y="1078"/>
                  </a:lnTo>
                  <a:lnTo>
                    <a:pt x="4624" y="1104"/>
                  </a:lnTo>
                  <a:lnTo>
                    <a:pt x="4581" y="1128"/>
                  </a:lnTo>
                  <a:cubicBezTo>
                    <a:pt x="4547" y="1148"/>
                    <a:pt x="4529" y="1187"/>
                    <a:pt x="4537" y="1225"/>
                  </a:cubicBezTo>
                  <a:cubicBezTo>
                    <a:pt x="4550" y="1283"/>
                    <a:pt x="4616" y="1312"/>
                    <a:pt x="4667" y="1283"/>
                  </a:cubicBezTo>
                  <a:lnTo>
                    <a:pt x="4710" y="1259"/>
                  </a:lnTo>
                  <a:lnTo>
                    <a:pt x="4756" y="1234"/>
                  </a:lnTo>
                  <a:close/>
                  <a:moveTo>
                    <a:pt x="5779" y="761"/>
                  </a:moveTo>
                  <a:cubicBezTo>
                    <a:pt x="5866" y="726"/>
                    <a:pt x="5848" y="599"/>
                    <a:pt x="5752" y="590"/>
                  </a:cubicBezTo>
                  <a:cubicBezTo>
                    <a:pt x="5739" y="589"/>
                    <a:pt x="5726" y="592"/>
                    <a:pt x="5714" y="596"/>
                  </a:cubicBezTo>
                  <a:lnTo>
                    <a:pt x="5654" y="620"/>
                  </a:lnTo>
                  <a:lnTo>
                    <a:pt x="5603" y="640"/>
                  </a:lnTo>
                  <a:lnTo>
                    <a:pt x="5547" y="663"/>
                  </a:lnTo>
                  <a:cubicBezTo>
                    <a:pt x="5465" y="698"/>
                    <a:pt x="5479" y="818"/>
                    <a:pt x="5569" y="832"/>
                  </a:cubicBezTo>
                  <a:cubicBezTo>
                    <a:pt x="5586" y="835"/>
                    <a:pt x="5600" y="833"/>
                    <a:pt x="5615" y="826"/>
                  </a:cubicBezTo>
                  <a:lnTo>
                    <a:pt x="5669" y="804"/>
                  </a:lnTo>
                  <a:lnTo>
                    <a:pt x="5718" y="785"/>
                  </a:lnTo>
                  <a:close/>
                  <a:moveTo>
                    <a:pt x="6781" y="443"/>
                  </a:moveTo>
                  <a:cubicBezTo>
                    <a:pt x="6818" y="434"/>
                    <a:pt x="6845" y="401"/>
                    <a:pt x="6847" y="363"/>
                  </a:cubicBezTo>
                  <a:cubicBezTo>
                    <a:pt x="6852" y="303"/>
                    <a:pt x="6796" y="257"/>
                    <a:pt x="6737" y="271"/>
                  </a:cubicBezTo>
                  <a:lnTo>
                    <a:pt x="6696" y="282"/>
                  </a:lnTo>
                  <a:lnTo>
                    <a:pt x="6642" y="296"/>
                  </a:lnTo>
                  <a:lnTo>
                    <a:pt x="6589" y="310"/>
                  </a:lnTo>
                  <a:lnTo>
                    <a:pt x="6564" y="317"/>
                  </a:lnTo>
                  <a:cubicBezTo>
                    <a:pt x="6527" y="327"/>
                    <a:pt x="6500" y="361"/>
                    <a:pt x="6499" y="400"/>
                  </a:cubicBezTo>
                  <a:cubicBezTo>
                    <a:pt x="6498" y="459"/>
                    <a:pt x="6554" y="504"/>
                    <a:pt x="6612" y="488"/>
                  </a:cubicBezTo>
                  <a:lnTo>
                    <a:pt x="6688" y="467"/>
                  </a:lnTo>
                  <a:lnTo>
                    <a:pt x="6740" y="453"/>
                  </a:lnTo>
                  <a:close/>
                  <a:moveTo>
                    <a:pt x="7815" y="248"/>
                  </a:moveTo>
                  <a:cubicBezTo>
                    <a:pt x="7899" y="237"/>
                    <a:pt x="7921" y="125"/>
                    <a:pt x="7847" y="83"/>
                  </a:cubicBezTo>
                  <a:cubicBezTo>
                    <a:pt x="7831" y="73"/>
                    <a:pt x="7810" y="70"/>
                    <a:pt x="7792" y="72"/>
                  </a:cubicBezTo>
                  <a:lnTo>
                    <a:pt x="7734" y="79"/>
                  </a:lnTo>
                  <a:lnTo>
                    <a:pt x="7679" y="87"/>
                  </a:lnTo>
                  <a:lnTo>
                    <a:pt x="7615" y="97"/>
                  </a:lnTo>
                  <a:cubicBezTo>
                    <a:pt x="7587" y="100"/>
                    <a:pt x="7563" y="117"/>
                    <a:pt x="7550" y="141"/>
                  </a:cubicBezTo>
                  <a:cubicBezTo>
                    <a:pt x="7514" y="206"/>
                    <a:pt x="7569" y="282"/>
                    <a:pt x="7641" y="271"/>
                  </a:cubicBezTo>
                  <a:lnTo>
                    <a:pt x="7703" y="263"/>
                  </a:lnTo>
                  <a:lnTo>
                    <a:pt x="7757" y="256"/>
                  </a:lnTo>
                  <a:close/>
                  <a:moveTo>
                    <a:pt x="8927" y="1"/>
                  </a:moveTo>
                  <a:cubicBezTo>
                    <a:pt x="8916" y="1"/>
                    <a:pt x="8905" y="3"/>
                    <a:pt x="8895" y="7"/>
                  </a:cubicBezTo>
                  <a:cubicBezTo>
                    <a:pt x="8885" y="3"/>
                    <a:pt x="8875" y="1"/>
                    <a:pt x="8863" y="1"/>
                  </a:cubicBezTo>
                  <a:lnTo>
                    <a:pt x="8811" y="2"/>
                  </a:lnTo>
                  <a:lnTo>
                    <a:pt x="8753" y="3"/>
                  </a:lnTo>
                  <a:lnTo>
                    <a:pt x="8684" y="4"/>
                  </a:lnTo>
                  <a:cubicBezTo>
                    <a:pt x="8608" y="7"/>
                    <a:pt x="8571" y="95"/>
                    <a:pt x="8621" y="152"/>
                  </a:cubicBezTo>
                  <a:cubicBezTo>
                    <a:pt x="8639" y="172"/>
                    <a:pt x="8663" y="182"/>
                    <a:pt x="8690" y="182"/>
                  </a:cubicBezTo>
                  <a:lnTo>
                    <a:pt x="8757" y="180"/>
                  </a:lnTo>
                  <a:lnTo>
                    <a:pt x="8814" y="179"/>
                  </a:lnTo>
                  <a:lnTo>
                    <a:pt x="8865" y="178"/>
                  </a:lnTo>
                  <a:cubicBezTo>
                    <a:pt x="8876" y="178"/>
                    <a:pt x="8886" y="176"/>
                    <a:pt x="8896" y="172"/>
                  </a:cubicBezTo>
                  <a:cubicBezTo>
                    <a:pt x="8905" y="176"/>
                    <a:pt x="8916" y="178"/>
                    <a:pt x="8927" y="178"/>
                  </a:cubicBezTo>
                  <a:lnTo>
                    <a:pt x="8983" y="178"/>
                  </a:lnTo>
                  <a:lnTo>
                    <a:pt x="9040" y="179"/>
                  </a:lnTo>
                  <a:lnTo>
                    <a:pt x="9103" y="180"/>
                  </a:lnTo>
                  <a:cubicBezTo>
                    <a:pt x="9189" y="182"/>
                    <a:pt x="9227" y="69"/>
                    <a:pt x="9155" y="18"/>
                  </a:cubicBezTo>
                  <a:cubicBezTo>
                    <a:pt x="9140" y="9"/>
                    <a:pt x="9124" y="3"/>
                    <a:pt x="9105" y="3"/>
                  </a:cubicBezTo>
                  <a:lnTo>
                    <a:pt x="9042" y="2"/>
                  </a:lnTo>
                  <a:lnTo>
                    <a:pt x="89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1"/>
            <p:cNvSpPr/>
            <p:nvPr/>
          </p:nvSpPr>
          <p:spPr>
            <a:xfrm>
              <a:off x="6208201" y="2629179"/>
              <a:ext cx="1628362" cy="1628281"/>
            </a:xfrm>
            <a:custGeom>
              <a:avLst/>
              <a:gdLst/>
              <a:ahLst/>
              <a:cxnLst/>
              <a:rect l="l" t="t" r="r" b="b"/>
              <a:pathLst>
                <a:path w="16162" h="16162" extrusionOk="0">
                  <a:moveTo>
                    <a:pt x="9303" y="272"/>
                  </a:moveTo>
                  <a:cubicBezTo>
                    <a:pt x="9379" y="283"/>
                    <a:pt x="9432" y="201"/>
                    <a:pt x="9391" y="135"/>
                  </a:cubicBezTo>
                  <a:cubicBezTo>
                    <a:pt x="9376" y="114"/>
                    <a:pt x="9356" y="101"/>
                    <a:pt x="9330" y="97"/>
                  </a:cubicBezTo>
                  <a:cubicBezTo>
                    <a:pt x="9212" y="79"/>
                    <a:pt x="9093" y="63"/>
                    <a:pt x="8974" y="50"/>
                  </a:cubicBezTo>
                  <a:cubicBezTo>
                    <a:pt x="8885" y="40"/>
                    <a:pt x="8840" y="155"/>
                    <a:pt x="8912" y="209"/>
                  </a:cubicBezTo>
                  <a:cubicBezTo>
                    <a:pt x="8925" y="218"/>
                    <a:pt x="8940" y="224"/>
                    <a:pt x="8956" y="226"/>
                  </a:cubicBezTo>
                  <a:cubicBezTo>
                    <a:pt x="9071" y="238"/>
                    <a:pt x="9188" y="254"/>
                    <a:pt x="9303" y="272"/>
                  </a:cubicBezTo>
                  <a:close/>
                  <a:moveTo>
                    <a:pt x="10160" y="454"/>
                  </a:moveTo>
                  <a:cubicBezTo>
                    <a:pt x="10234" y="473"/>
                    <a:pt x="10296" y="397"/>
                    <a:pt x="10261" y="328"/>
                  </a:cubicBezTo>
                  <a:cubicBezTo>
                    <a:pt x="10250" y="306"/>
                    <a:pt x="10231" y="290"/>
                    <a:pt x="10205" y="283"/>
                  </a:cubicBezTo>
                  <a:cubicBezTo>
                    <a:pt x="10090" y="251"/>
                    <a:pt x="9975" y="224"/>
                    <a:pt x="9858" y="196"/>
                  </a:cubicBezTo>
                  <a:cubicBezTo>
                    <a:pt x="9764" y="176"/>
                    <a:pt x="9710" y="299"/>
                    <a:pt x="9787" y="355"/>
                  </a:cubicBezTo>
                  <a:cubicBezTo>
                    <a:pt x="9798" y="362"/>
                    <a:pt x="9807" y="367"/>
                    <a:pt x="9820" y="369"/>
                  </a:cubicBezTo>
                  <a:cubicBezTo>
                    <a:pt x="9934" y="396"/>
                    <a:pt x="10047" y="423"/>
                    <a:pt x="10160" y="454"/>
                  </a:cubicBezTo>
                  <a:close/>
                  <a:moveTo>
                    <a:pt x="10990" y="731"/>
                  </a:moveTo>
                  <a:cubicBezTo>
                    <a:pt x="11067" y="761"/>
                    <a:pt x="11141" y="678"/>
                    <a:pt x="11100" y="605"/>
                  </a:cubicBezTo>
                  <a:cubicBezTo>
                    <a:pt x="11090" y="587"/>
                    <a:pt x="11075" y="574"/>
                    <a:pt x="11056" y="566"/>
                  </a:cubicBezTo>
                  <a:cubicBezTo>
                    <a:pt x="10944" y="522"/>
                    <a:pt x="10832" y="480"/>
                    <a:pt x="10719" y="441"/>
                  </a:cubicBezTo>
                  <a:cubicBezTo>
                    <a:pt x="10640" y="414"/>
                    <a:pt x="10570" y="505"/>
                    <a:pt x="10617" y="575"/>
                  </a:cubicBezTo>
                  <a:cubicBezTo>
                    <a:pt x="10628" y="591"/>
                    <a:pt x="10644" y="602"/>
                    <a:pt x="10662" y="609"/>
                  </a:cubicBezTo>
                  <a:cubicBezTo>
                    <a:pt x="10772" y="647"/>
                    <a:pt x="10882" y="688"/>
                    <a:pt x="10990" y="731"/>
                  </a:cubicBezTo>
                  <a:close/>
                  <a:moveTo>
                    <a:pt x="11786" y="1098"/>
                  </a:moveTo>
                  <a:cubicBezTo>
                    <a:pt x="11809" y="1111"/>
                    <a:pt x="11837" y="1111"/>
                    <a:pt x="11862" y="1101"/>
                  </a:cubicBezTo>
                  <a:cubicBezTo>
                    <a:pt x="11931" y="1071"/>
                    <a:pt x="11934" y="977"/>
                    <a:pt x="11869" y="941"/>
                  </a:cubicBezTo>
                  <a:cubicBezTo>
                    <a:pt x="11763" y="885"/>
                    <a:pt x="11657" y="832"/>
                    <a:pt x="11548" y="781"/>
                  </a:cubicBezTo>
                  <a:cubicBezTo>
                    <a:pt x="11472" y="744"/>
                    <a:pt x="11393" y="826"/>
                    <a:pt x="11431" y="901"/>
                  </a:cubicBezTo>
                  <a:cubicBezTo>
                    <a:pt x="11440" y="919"/>
                    <a:pt x="11455" y="932"/>
                    <a:pt x="11472" y="940"/>
                  </a:cubicBezTo>
                  <a:cubicBezTo>
                    <a:pt x="11578" y="991"/>
                    <a:pt x="11683" y="1043"/>
                    <a:pt x="11786" y="1098"/>
                  </a:cubicBezTo>
                  <a:close/>
                  <a:moveTo>
                    <a:pt x="12535" y="1552"/>
                  </a:moveTo>
                  <a:cubicBezTo>
                    <a:pt x="12567" y="1573"/>
                    <a:pt x="12610" y="1572"/>
                    <a:pt x="12641" y="1547"/>
                  </a:cubicBezTo>
                  <a:cubicBezTo>
                    <a:pt x="12687" y="1511"/>
                    <a:pt x="12684" y="1438"/>
                    <a:pt x="12635" y="1405"/>
                  </a:cubicBezTo>
                  <a:cubicBezTo>
                    <a:pt x="12536" y="1338"/>
                    <a:pt x="12436" y="1272"/>
                    <a:pt x="12334" y="1209"/>
                  </a:cubicBezTo>
                  <a:cubicBezTo>
                    <a:pt x="12313" y="1196"/>
                    <a:pt x="12290" y="1194"/>
                    <a:pt x="12265" y="1200"/>
                  </a:cubicBezTo>
                  <a:cubicBezTo>
                    <a:pt x="12190" y="1221"/>
                    <a:pt x="12175" y="1318"/>
                    <a:pt x="12242" y="1360"/>
                  </a:cubicBezTo>
                  <a:cubicBezTo>
                    <a:pt x="12341" y="1422"/>
                    <a:pt x="12439" y="1486"/>
                    <a:pt x="12535" y="1552"/>
                  </a:cubicBezTo>
                  <a:close/>
                  <a:moveTo>
                    <a:pt x="13230" y="2085"/>
                  </a:moveTo>
                  <a:cubicBezTo>
                    <a:pt x="13301" y="2145"/>
                    <a:pt x="13405" y="2070"/>
                    <a:pt x="13369" y="1984"/>
                  </a:cubicBezTo>
                  <a:cubicBezTo>
                    <a:pt x="13364" y="1971"/>
                    <a:pt x="13356" y="1960"/>
                    <a:pt x="13345" y="1951"/>
                  </a:cubicBezTo>
                  <a:cubicBezTo>
                    <a:pt x="13254" y="1873"/>
                    <a:pt x="13162" y="1796"/>
                    <a:pt x="13069" y="1723"/>
                  </a:cubicBezTo>
                  <a:cubicBezTo>
                    <a:pt x="13048" y="1706"/>
                    <a:pt x="13020" y="1701"/>
                    <a:pt x="12995" y="1706"/>
                  </a:cubicBezTo>
                  <a:cubicBezTo>
                    <a:pt x="12921" y="1723"/>
                    <a:pt x="12900" y="1816"/>
                    <a:pt x="12959" y="1862"/>
                  </a:cubicBezTo>
                  <a:cubicBezTo>
                    <a:pt x="13051" y="1935"/>
                    <a:pt x="13141" y="2009"/>
                    <a:pt x="13230" y="2085"/>
                  </a:cubicBezTo>
                  <a:close/>
                  <a:moveTo>
                    <a:pt x="13862" y="2692"/>
                  </a:moveTo>
                  <a:cubicBezTo>
                    <a:pt x="13887" y="2719"/>
                    <a:pt x="13925" y="2727"/>
                    <a:pt x="13959" y="2714"/>
                  </a:cubicBezTo>
                  <a:cubicBezTo>
                    <a:pt x="14017" y="2690"/>
                    <a:pt x="14033" y="2616"/>
                    <a:pt x="13991" y="2570"/>
                  </a:cubicBezTo>
                  <a:cubicBezTo>
                    <a:pt x="13909" y="2483"/>
                    <a:pt x="13826" y="2398"/>
                    <a:pt x="13741" y="2315"/>
                  </a:cubicBezTo>
                  <a:cubicBezTo>
                    <a:pt x="13675" y="2251"/>
                    <a:pt x="13568" y="2316"/>
                    <a:pt x="13594" y="2405"/>
                  </a:cubicBezTo>
                  <a:cubicBezTo>
                    <a:pt x="13599" y="2419"/>
                    <a:pt x="13606" y="2431"/>
                    <a:pt x="13617" y="2440"/>
                  </a:cubicBezTo>
                  <a:cubicBezTo>
                    <a:pt x="13701" y="2523"/>
                    <a:pt x="13782" y="2606"/>
                    <a:pt x="13862" y="2692"/>
                  </a:cubicBezTo>
                  <a:close/>
                  <a:moveTo>
                    <a:pt x="14423" y="3364"/>
                  </a:moveTo>
                  <a:cubicBezTo>
                    <a:pt x="14442" y="3390"/>
                    <a:pt x="14473" y="3403"/>
                    <a:pt x="14506" y="3399"/>
                  </a:cubicBezTo>
                  <a:cubicBezTo>
                    <a:pt x="14573" y="3390"/>
                    <a:pt x="14605" y="3313"/>
                    <a:pt x="14565" y="3259"/>
                  </a:cubicBezTo>
                  <a:cubicBezTo>
                    <a:pt x="14493" y="3162"/>
                    <a:pt x="14420" y="3068"/>
                    <a:pt x="14344" y="2976"/>
                  </a:cubicBezTo>
                  <a:cubicBezTo>
                    <a:pt x="14294" y="2916"/>
                    <a:pt x="14198" y="2943"/>
                    <a:pt x="14188" y="3020"/>
                  </a:cubicBezTo>
                  <a:cubicBezTo>
                    <a:pt x="14185" y="3045"/>
                    <a:pt x="14191" y="3068"/>
                    <a:pt x="14207" y="3088"/>
                  </a:cubicBezTo>
                  <a:cubicBezTo>
                    <a:pt x="14281" y="3178"/>
                    <a:pt x="14353" y="3271"/>
                    <a:pt x="14423" y="3364"/>
                  </a:cubicBezTo>
                  <a:close/>
                  <a:moveTo>
                    <a:pt x="14906" y="4095"/>
                  </a:moveTo>
                  <a:cubicBezTo>
                    <a:pt x="14954" y="4174"/>
                    <a:pt x="15076" y="4139"/>
                    <a:pt x="15071" y="4044"/>
                  </a:cubicBezTo>
                  <a:cubicBezTo>
                    <a:pt x="15071" y="4030"/>
                    <a:pt x="15066" y="4018"/>
                    <a:pt x="15059" y="4005"/>
                  </a:cubicBezTo>
                  <a:cubicBezTo>
                    <a:pt x="14999" y="3902"/>
                    <a:pt x="14936" y="3800"/>
                    <a:pt x="14872" y="3699"/>
                  </a:cubicBezTo>
                  <a:cubicBezTo>
                    <a:pt x="14820" y="3622"/>
                    <a:pt x="14699" y="3665"/>
                    <a:pt x="14709" y="3760"/>
                  </a:cubicBezTo>
                  <a:cubicBezTo>
                    <a:pt x="14711" y="3773"/>
                    <a:pt x="14715" y="3785"/>
                    <a:pt x="14723" y="3796"/>
                  </a:cubicBezTo>
                  <a:cubicBezTo>
                    <a:pt x="14786" y="3894"/>
                    <a:pt x="14848" y="3994"/>
                    <a:pt x="14906" y="4095"/>
                  </a:cubicBezTo>
                  <a:close/>
                  <a:moveTo>
                    <a:pt x="15306" y="4874"/>
                  </a:moveTo>
                  <a:cubicBezTo>
                    <a:pt x="15321" y="4906"/>
                    <a:pt x="15352" y="4926"/>
                    <a:pt x="15388" y="4926"/>
                  </a:cubicBezTo>
                  <a:cubicBezTo>
                    <a:pt x="15451" y="4926"/>
                    <a:pt x="15495" y="4860"/>
                    <a:pt x="15468" y="4802"/>
                  </a:cubicBezTo>
                  <a:cubicBezTo>
                    <a:pt x="15420" y="4693"/>
                    <a:pt x="15368" y="4584"/>
                    <a:pt x="15315" y="4477"/>
                  </a:cubicBezTo>
                  <a:cubicBezTo>
                    <a:pt x="15272" y="4394"/>
                    <a:pt x="15147" y="4424"/>
                    <a:pt x="15147" y="4518"/>
                  </a:cubicBezTo>
                  <a:cubicBezTo>
                    <a:pt x="15147" y="4532"/>
                    <a:pt x="15151" y="4546"/>
                    <a:pt x="15157" y="4557"/>
                  </a:cubicBezTo>
                  <a:cubicBezTo>
                    <a:pt x="15209" y="4662"/>
                    <a:pt x="15259" y="4767"/>
                    <a:pt x="15306" y="4874"/>
                  </a:cubicBezTo>
                  <a:close/>
                  <a:moveTo>
                    <a:pt x="15617" y="5693"/>
                  </a:moveTo>
                  <a:cubicBezTo>
                    <a:pt x="15646" y="5782"/>
                    <a:pt x="15774" y="5772"/>
                    <a:pt x="15789" y="5679"/>
                  </a:cubicBezTo>
                  <a:cubicBezTo>
                    <a:pt x="15791" y="5666"/>
                    <a:pt x="15790" y="5652"/>
                    <a:pt x="15786" y="5640"/>
                  </a:cubicBezTo>
                  <a:cubicBezTo>
                    <a:pt x="15750" y="5525"/>
                    <a:pt x="15711" y="5412"/>
                    <a:pt x="15670" y="5300"/>
                  </a:cubicBezTo>
                  <a:cubicBezTo>
                    <a:pt x="15658" y="5269"/>
                    <a:pt x="15631" y="5248"/>
                    <a:pt x="15598" y="5243"/>
                  </a:cubicBezTo>
                  <a:cubicBezTo>
                    <a:pt x="15532" y="5234"/>
                    <a:pt x="15480" y="5299"/>
                    <a:pt x="15504" y="5361"/>
                  </a:cubicBezTo>
                  <a:cubicBezTo>
                    <a:pt x="15544" y="5471"/>
                    <a:pt x="15581" y="5582"/>
                    <a:pt x="15617" y="5693"/>
                  </a:cubicBezTo>
                  <a:close/>
                  <a:moveTo>
                    <a:pt x="15834" y="6542"/>
                  </a:moveTo>
                  <a:cubicBezTo>
                    <a:pt x="15850" y="6618"/>
                    <a:pt x="15949" y="6638"/>
                    <a:pt x="15994" y="6575"/>
                  </a:cubicBezTo>
                  <a:cubicBezTo>
                    <a:pt x="16007" y="6554"/>
                    <a:pt x="16013" y="6531"/>
                    <a:pt x="16008" y="6507"/>
                  </a:cubicBezTo>
                  <a:cubicBezTo>
                    <a:pt x="15985" y="6390"/>
                    <a:pt x="15959" y="6273"/>
                    <a:pt x="15931" y="6157"/>
                  </a:cubicBezTo>
                  <a:cubicBezTo>
                    <a:pt x="15907" y="6065"/>
                    <a:pt x="15776" y="6068"/>
                    <a:pt x="15758" y="6162"/>
                  </a:cubicBezTo>
                  <a:cubicBezTo>
                    <a:pt x="15755" y="6175"/>
                    <a:pt x="15755" y="6186"/>
                    <a:pt x="15759" y="6199"/>
                  </a:cubicBezTo>
                  <a:cubicBezTo>
                    <a:pt x="15787" y="6313"/>
                    <a:pt x="15812" y="6427"/>
                    <a:pt x="15834" y="6542"/>
                  </a:cubicBezTo>
                  <a:close/>
                  <a:moveTo>
                    <a:pt x="15956" y="7409"/>
                  </a:moveTo>
                  <a:cubicBezTo>
                    <a:pt x="15959" y="7447"/>
                    <a:pt x="15987" y="7479"/>
                    <a:pt x="16024" y="7488"/>
                  </a:cubicBezTo>
                  <a:cubicBezTo>
                    <a:pt x="16083" y="7501"/>
                    <a:pt x="16138" y="7454"/>
                    <a:pt x="16132" y="7394"/>
                  </a:cubicBezTo>
                  <a:cubicBezTo>
                    <a:pt x="16123" y="7275"/>
                    <a:pt x="16110" y="7155"/>
                    <a:pt x="16095" y="7037"/>
                  </a:cubicBezTo>
                  <a:cubicBezTo>
                    <a:pt x="16091" y="7015"/>
                    <a:pt x="16079" y="6993"/>
                    <a:pt x="16061" y="6979"/>
                  </a:cubicBezTo>
                  <a:cubicBezTo>
                    <a:pt x="15999" y="6931"/>
                    <a:pt x="15909" y="6982"/>
                    <a:pt x="15918" y="7060"/>
                  </a:cubicBezTo>
                  <a:cubicBezTo>
                    <a:pt x="15933" y="7175"/>
                    <a:pt x="15946" y="7292"/>
                    <a:pt x="15956" y="7409"/>
                  </a:cubicBezTo>
                  <a:close/>
                  <a:moveTo>
                    <a:pt x="15981" y="8285"/>
                  </a:moveTo>
                  <a:cubicBezTo>
                    <a:pt x="15980" y="8372"/>
                    <a:pt x="16092" y="8409"/>
                    <a:pt x="16143" y="8338"/>
                  </a:cubicBezTo>
                  <a:cubicBezTo>
                    <a:pt x="16153" y="8323"/>
                    <a:pt x="16159" y="8307"/>
                    <a:pt x="16159" y="8289"/>
                  </a:cubicBezTo>
                  <a:lnTo>
                    <a:pt x="16160" y="8238"/>
                  </a:lnTo>
                  <a:lnTo>
                    <a:pt x="16160" y="8186"/>
                  </a:lnTo>
                  <a:lnTo>
                    <a:pt x="16161" y="8133"/>
                  </a:lnTo>
                  <a:cubicBezTo>
                    <a:pt x="16161" y="8066"/>
                    <a:pt x="16161" y="7998"/>
                    <a:pt x="16160" y="7931"/>
                  </a:cubicBezTo>
                  <a:cubicBezTo>
                    <a:pt x="16159" y="7894"/>
                    <a:pt x="16137" y="7862"/>
                    <a:pt x="16102" y="7849"/>
                  </a:cubicBezTo>
                  <a:cubicBezTo>
                    <a:pt x="16043" y="7828"/>
                    <a:pt x="15981" y="7871"/>
                    <a:pt x="15983" y="7934"/>
                  </a:cubicBezTo>
                  <a:cubicBezTo>
                    <a:pt x="15984" y="8000"/>
                    <a:pt x="15984" y="8066"/>
                    <a:pt x="15984" y="8132"/>
                  </a:cubicBezTo>
                  <a:lnTo>
                    <a:pt x="15983" y="8183"/>
                  </a:lnTo>
                  <a:lnTo>
                    <a:pt x="15983" y="8235"/>
                  </a:lnTo>
                  <a:close/>
                  <a:moveTo>
                    <a:pt x="15911" y="9157"/>
                  </a:moveTo>
                  <a:cubicBezTo>
                    <a:pt x="15902" y="9236"/>
                    <a:pt x="15990" y="9288"/>
                    <a:pt x="16053" y="9240"/>
                  </a:cubicBezTo>
                  <a:cubicBezTo>
                    <a:pt x="16072" y="9225"/>
                    <a:pt x="16083" y="9206"/>
                    <a:pt x="16087" y="9181"/>
                  </a:cubicBezTo>
                  <a:lnTo>
                    <a:pt x="16097" y="9110"/>
                  </a:lnTo>
                  <a:lnTo>
                    <a:pt x="16103" y="9060"/>
                  </a:lnTo>
                  <a:lnTo>
                    <a:pt x="16109" y="9009"/>
                  </a:lnTo>
                  <a:lnTo>
                    <a:pt x="16114" y="8958"/>
                  </a:lnTo>
                  <a:lnTo>
                    <a:pt x="16119" y="8908"/>
                  </a:lnTo>
                  <a:lnTo>
                    <a:pt x="16127" y="8825"/>
                  </a:lnTo>
                  <a:cubicBezTo>
                    <a:pt x="16134" y="8747"/>
                    <a:pt x="16045" y="8699"/>
                    <a:pt x="15983" y="8749"/>
                  </a:cubicBezTo>
                  <a:cubicBezTo>
                    <a:pt x="15965" y="8765"/>
                    <a:pt x="15952" y="8785"/>
                    <a:pt x="15951" y="8809"/>
                  </a:cubicBezTo>
                  <a:lnTo>
                    <a:pt x="15948" y="8840"/>
                  </a:lnTo>
                  <a:lnTo>
                    <a:pt x="15943" y="8889"/>
                  </a:lnTo>
                  <a:lnTo>
                    <a:pt x="15938" y="8939"/>
                  </a:lnTo>
                  <a:lnTo>
                    <a:pt x="15932" y="8989"/>
                  </a:lnTo>
                  <a:lnTo>
                    <a:pt x="15926" y="9039"/>
                  </a:lnTo>
                  <a:lnTo>
                    <a:pt x="15921" y="9088"/>
                  </a:lnTo>
                  <a:close/>
                  <a:moveTo>
                    <a:pt x="15746" y="10017"/>
                  </a:moveTo>
                  <a:cubicBezTo>
                    <a:pt x="15725" y="10096"/>
                    <a:pt x="15815" y="10159"/>
                    <a:pt x="15882" y="10112"/>
                  </a:cubicBezTo>
                  <a:cubicBezTo>
                    <a:pt x="15899" y="10100"/>
                    <a:pt x="15911" y="10081"/>
                    <a:pt x="15917" y="10060"/>
                  </a:cubicBezTo>
                  <a:lnTo>
                    <a:pt x="15932" y="10004"/>
                  </a:lnTo>
                  <a:lnTo>
                    <a:pt x="15943" y="9955"/>
                  </a:lnTo>
                  <a:lnTo>
                    <a:pt x="15954" y="9906"/>
                  </a:lnTo>
                  <a:lnTo>
                    <a:pt x="15966" y="9857"/>
                  </a:lnTo>
                  <a:lnTo>
                    <a:pt x="15976" y="9808"/>
                  </a:lnTo>
                  <a:lnTo>
                    <a:pt x="15987" y="9759"/>
                  </a:lnTo>
                  <a:lnTo>
                    <a:pt x="15997" y="9711"/>
                  </a:lnTo>
                  <a:cubicBezTo>
                    <a:pt x="16013" y="9637"/>
                    <a:pt x="15931" y="9578"/>
                    <a:pt x="15865" y="9617"/>
                  </a:cubicBezTo>
                  <a:cubicBezTo>
                    <a:pt x="15843" y="9630"/>
                    <a:pt x="15828" y="9652"/>
                    <a:pt x="15823" y="9676"/>
                  </a:cubicBezTo>
                  <a:lnTo>
                    <a:pt x="15814" y="9722"/>
                  </a:lnTo>
                  <a:lnTo>
                    <a:pt x="15803" y="9770"/>
                  </a:lnTo>
                  <a:lnTo>
                    <a:pt x="15793" y="9818"/>
                  </a:lnTo>
                  <a:lnTo>
                    <a:pt x="15781" y="9866"/>
                  </a:lnTo>
                  <a:lnTo>
                    <a:pt x="15771" y="9914"/>
                  </a:lnTo>
                  <a:lnTo>
                    <a:pt x="15759" y="9962"/>
                  </a:lnTo>
                  <a:close/>
                  <a:moveTo>
                    <a:pt x="15484" y="10854"/>
                  </a:moveTo>
                  <a:cubicBezTo>
                    <a:pt x="15472" y="10885"/>
                    <a:pt x="15479" y="10919"/>
                    <a:pt x="15501" y="10944"/>
                  </a:cubicBezTo>
                  <a:cubicBezTo>
                    <a:pt x="15546" y="10993"/>
                    <a:pt x="15627" y="10978"/>
                    <a:pt x="15650" y="10916"/>
                  </a:cubicBezTo>
                  <a:lnTo>
                    <a:pt x="15671" y="10859"/>
                  </a:lnTo>
                  <a:lnTo>
                    <a:pt x="15688" y="10813"/>
                  </a:lnTo>
                  <a:lnTo>
                    <a:pt x="15704" y="10767"/>
                  </a:lnTo>
                  <a:lnTo>
                    <a:pt x="15721" y="10719"/>
                  </a:lnTo>
                  <a:lnTo>
                    <a:pt x="15737" y="10673"/>
                  </a:lnTo>
                  <a:lnTo>
                    <a:pt x="15753" y="10626"/>
                  </a:lnTo>
                  <a:lnTo>
                    <a:pt x="15768" y="10577"/>
                  </a:lnTo>
                  <a:cubicBezTo>
                    <a:pt x="15794" y="10500"/>
                    <a:pt x="15709" y="10432"/>
                    <a:pt x="15640" y="10473"/>
                  </a:cubicBezTo>
                  <a:cubicBezTo>
                    <a:pt x="15621" y="10485"/>
                    <a:pt x="15607" y="10502"/>
                    <a:pt x="15600" y="10523"/>
                  </a:cubicBezTo>
                  <a:lnTo>
                    <a:pt x="15584" y="10570"/>
                  </a:lnTo>
                  <a:lnTo>
                    <a:pt x="15569" y="10616"/>
                  </a:lnTo>
                  <a:lnTo>
                    <a:pt x="15553" y="10662"/>
                  </a:lnTo>
                  <a:lnTo>
                    <a:pt x="15537" y="10707"/>
                  </a:lnTo>
                  <a:lnTo>
                    <a:pt x="15521" y="10754"/>
                  </a:lnTo>
                  <a:lnTo>
                    <a:pt x="15505" y="10799"/>
                  </a:lnTo>
                  <a:close/>
                  <a:moveTo>
                    <a:pt x="15132" y="11655"/>
                  </a:moveTo>
                  <a:cubicBezTo>
                    <a:pt x="15094" y="11729"/>
                    <a:pt x="15169" y="11809"/>
                    <a:pt x="15245" y="11777"/>
                  </a:cubicBezTo>
                  <a:cubicBezTo>
                    <a:pt x="15264" y="11769"/>
                    <a:pt x="15280" y="11754"/>
                    <a:pt x="15290" y="11735"/>
                  </a:cubicBezTo>
                  <a:lnTo>
                    <a:pt x="15321" y="11673"/>
                  </a:lnTo>
                  <a:lnTo>
                    <a:pt x="15343" y="11628"/>
                  </a:lnTo>
                  <a:lnTo>
                    <a:pt x="15365" y="11585"/>
                  </a:lnTo>
                  <a:lnTo>
                    <a:pt x="15386" y="11540"/>
                  </a:lnTo>
                  <a:lnTo>
                    <a:pt x="15407" y="11496"/>
                  </a:lnTo>
                  <a:lnTo>
                    <a:pt x="15427" y="11451"/>
                  </a:lnTo>
                  <a:lnTo>
                    <a:pt x="15445" y="11413"/>
                  </a:lnTo>
                  <a:cubicBezTo>
                    <a:pt x="15478" y="11338"/>
                    <a:pt x="15402" y="11261"/>
                    <a:pt x="15326" y="11296"/>
                  </a:cubicBezTo>
                  <a:cubicBezTo>
                    <a:pt x="15307" y="11305"/>
                    <a:pt x="15292" y="11319"/>
                    <a:pt x="15284" y="11339"/>
                  </a:cubicBezTo>
                  <a:lnTo>
                    <a:pt x="15266" y="11378"/>
                  </a:lnTo>
                  <a:lnTo>
                    <a:pt x="15246" y="11421"/>
                  </a:lnTo>
                  <a:lnTo>
                    <a:pt x="15225" y="11464"/>
                  </a:lnTo>
                  <a:lnTo>
                    <a:pt x="15205" y="11508"/>
                  </a:lnTo>
                  <a:lnTo>
                    <a:pt x="15184" y="11551"/>
                  </a:lnTo>
                  <a:lnTo>
                    <a:pt x="15162" y="11593"/>
                  </a:lnTo>
                  <a:close/>
                  <a:moveTo>
                    <a:pt x="14692" y="12413"/>
                  </a:moveTo>
                  <a:cubicBezTo>
                    <a:pt x="14640" y="12495"/>
                    <a:pt x="14736" y="12590"/>
                    <a:pt x="14817" y="12534"/>
                  </a:cubicBezTo>
                  <a:cubicBezTo>
                    <a:pt x="14827" y="12527"/>
                    <a:pt x="14834" y="12520"/>
                    <a:pt x="14841" y="12510"/>
                  </a:cubicBezTo>
                  <a:lnTo>
                    <a:pt x="14862" y="12478"/>
                  </a:lnTo>
                  <a:lnTo>
                    <a:pt x="14888" y="12437"/>
                  </a:lnTo>
                  <a:lnTo>
                    <a:pt x="14914" y="12396"/>
                  </a:lnTo>
                  <a:lnTo>
                    <a:pt x="14940" y="12354"/>
                  </a:lnTo>
                  <a:lnTo>
                    <a:pt x="14966" y="12313"/>
                  </a:lnTo>
                  <a:lnTo>
                    <a:pt x="14991" y="12271"/>
                  </a:lnTo>
                  <a:lnTo>
                    <a:pt x="15030" y="12206"/>
                  </a:lnTo>
                  <a:cubicBezTo>
                    <a:pt x="15049" y="12175"/>
                    <a:pt x="15046" y="12134"/>
                    <a:pt x="15023" y="12106"/>
                  </a:cubicBezTo>
                  <a:cubicBezTo>
                    <a:pt x="14984" y="12057"/>
                    <a:pt x="14910" y="12062"/>
                    <a:pt x="14878" y="12116"/>
                  </a:cubicBezTo>
                  <a:lnTo>
                    <a:pt x="14840" y="12179"/>
                  </a:lnTo>
                  <a:lnTo>
                    <a:pt x="14815" y="12220"/>
                  </a:lnTo>
                  <a:lnTo>
                    <a:pt x="14790" y="12261"/>
                  </a:lnTo>
                  <a:lnTo>
                    <a:pt x="14764" y="12301"/>
                  </a:lnTo>
                  <a:lnTo>
                    <a:pt x="14739" y="12341"/>
                  </a:lnTo>
                  <a:lnTo>
                    <a:pt x="14713" y="12381"/>
                  </a:lnTo>
                  <a:close/>
                  <a:moveTo>
                    <a:pt x="14172" y="13118"/>
                  </a:moveTo>
                  <a:cubicBezTo>
                    <a:pt x="14155" y="13138"/>
                    <a:pt x="14149" y="13165"/>
                    <a:pt x="14153" y="13191"/>
                  </a:cubicBezTo>
                  <a:cubicBezTo>
                    <a:pt x="14168" y="13265"/>
                    <a:pt x="14260" y="13288"/>
                    <a:pt x="14308" y="13231"/>
                  </a:cubicBezTo>
                  <a:lnTo>
                    <a:pt x="14347" y="13183"/>
                  </a:lnTo>
                  <a:lnTo>
                    <a:pt x="14377" y="13146"/>
                  </a:lnTo>
                  <a:lnTo>
                    <a:pt x="14408" y="13108"/>
                  </a:lnTo>
                  <a:lnTo>
                    <a:pt x="14438" y="13070"/>
                  </a:lnTo>
                  <a:lnTo>
                    <a:pt x="14467" y="13032"/>
                  </a:lnTo>
                  <a:lnTo>
                    <a:pt x="14497" y="12993"/>
                  </a:lnTo>
                  <a:lnTo>
                    <a:pt x="14531" y="12949"/>
                  </a:lnTo>
                  <a:cubicBezTo>
                    <a:pt x="14583" y="12879"/>
                    <a:pt x="14513" y="12784"/>
                    <a:pt x="14431" y="12812"/>
                  </a:cubicBezTo>
                  <a:cubicBezTo>
                    <a:pt x="14413" y="12819"/>
                    <a:pt x="14400" y="12828"/>
                    <a:pt x="14389" y="12843"/>
                  </a:cubicBezTo>
                  <a:lnTo>
                    <a:pt x="14356" y="12886"/>
                  </a:lnTo>
                  <a:lnTo>
                    <a:pt x="14328" y="12923"/>
                  </a:lnTo>
                  <a:lnTo>
                    <a:pt x="14299" y="12961"/>
                  </a:lnTo>
                  <a:lnTo>
                    <a:pt x="14269" y="12997"/>
                  </a:lnTo>
                  <a:lnTo>
                    <a:pt x="14239" y="13035"/>
                  </a:lnTo>
                  <a:lnTo>
                    <a:pt x="14210" y="13072"/>
                  </a:lnTo>
                  <a:close/>
                  <a:moveTo>
                    <a:pt x="13577" y="13761"/>
                  </a:moveTo>
                  <a:cubicBezTo>
                    <a:pt x="13550" y="13788"/>
                    <a:pt x="13543" y="13828"/>
                    <a:pt x="13558" y="13862"/>
                  </a:cubicBezTo>
                  <a:cubicBezTo>
                    <a:pt x="13585" y="13917"/>
                    <a:pt x="13657" y="13930"/>
                    <a:pt x="13701" y="13887"/>
                  </a:cubicBezTo>
                  <a:lnTo>
                    <a:pt x="13726" y="13863"/>
                  </a:lnTo>
                  <a:lnTo>
                    <a:pt x="13760" y="13830"/>
                  </a:lnTo>
                  <a:lnTo>
                    <a:pt x="13795" y="13795"/>
                  </a:lnTo>
                  <a:lnTo>
                    <a:pt x="13829" y="13761"/>
                  </a:lnTo>
                  <a:lnTo>
                    <a:pt x="13863" y="13726"/>
                  </a:lnTo>
                  <a:lnTo>
                    <a:pt x="13896" y="13692"/>
                  </a:lnTo>
                  <a:lnTo>
                    <a:pt x="13930" y="13657"/>
                  </a:lnTo>
                  <a:lnTo>
                    <a:pt x="13952" y="13633"/>
                  </a:lnTo>
                  <a:cubicBezTo>
                    <a:pt x="13979" y="13604"/>
                    <a:pt x="13984" y="13562"/>
                    <a:pt x="13964" y="13528"/>
                  </a:cubicBezTo>
                  <a:cubicBezTo>
                    <a:pt x="13935" y="13477"/>
                    <a:pt x="13864" y="13468"/>
                    <a:pt x="13823" y="13512"/>
                  </a:cubicBezTo>
                  <a:lnTo>
                    <a:pt x="13769" y="13569"/>
                  </a:lnTo>
                  <a:lnTo>
                    <a:pt x="13736" y="13603"/>
                  </a:lnTo>
                  <a:lnTo>
                    <a:pt x="13702" y="13636"/>
                  </a:lnTo>
                  <a:lnTo>
                    <a:pt x="13669" y="13670"/>
                  </a:lnTo>
                  <a:lnTo>
                    <a:pt x="13635" y="13703"/>
                  </a:lnTo>
                  <a:lnTo>
                    <a:pt x="13602" y="13736"/>
                  </a:lnTo>
                  <a:close/>
                  <a:moveTo>
                    <a:pt x="12915" y="14334"/>
                  </a:moveTo>
                  <a:cubicBezTo>
                    <a:pt x="12884" y="14358"/>
                    <a:pt x="12873" y="14397"/>
                    <a:pt x="12886" y="14434"/>
                  </a:cubicBezTo>
                  <a:cubicBezTo>
                    <a:pt x="12905" y="14491"/>
                    <a:pt x="12976" y="14512"/>
                    <a:pt x="13023" y="14474"/>
                  </a:cubicBezTo>
                  <a:lnTo>
                    <a:pt x="13069" y="14438"/>
                  </a:lnTo>
                  <a:lnTo>
                    <a:pt x="13108" y="14408"/>
                  </a:lnTo>
                  <a:lnTo>
                    <a:pt x="13145" y="14378"/>
                  </a:lnTo>
                  <a:lnTo>
                    <a:pt x="13183" y="14347"/>
                  </a:lnTo>
                  <a:lnTo>
                    <a:pt x="13220" y="14317"/>
                  </a:lnTo>
                  <a:lnTo>
                    <a:pt x="13258" y="14285"/>
                  </a:lnTo>
                  <a:lnTo>
                    <a:pt x="13302" y="14249"/>
                  </a:lnTo>
                  <a:cubicBezTo>
                    <a:pt x="13362" y="14197"/>
                    <a:pt x="13330" y="14099"/>
                    <a:pt x="13252" y="14092"/>
                  </a:cubicBezTo>
                  <a:cubicBezTo>
                    <a:pt x="13227" y="14092"/>
                    <a:pt x="13206" y="14098"/>
                    <a:pt x="13187" y="14113"/>
                  </a:cubicBezTo>
                  <a:lnTo>
                    <a:pt x="13144" y="14149"/>
                  </a:lnTo>
                  <a:lnTo>
                    <a:pt x="13108" y="14180"/>
                  </a:lnTo>
                  <a:lnTo>
                    <a:pt x="13071" y="14210"/>
                  </a:lnTo>
                  <a:lnTo>
                    <a:pt x="13034" y="14240"/>
                  </a:lnTo>
                  <a:lnTo>
                    <a:pt x="12997" y="14270"/>
                  </a:lnTo>
                  <a:lnTo>
                    <a:pt x="12960" y="14299"/>
                  </a:lnTo>
                  <a:close/>
                  <a:moveTo>
                    <a:pt x="12194" y="14831"/>
                  </a:moveTo>
                  <a:cubicBezTo>
                    <a:pt x="12142" y="14864"/>
                    <a:pt x="12137" y="14935"/>
                    <a:pt x="12183" y="14975"/>
                  </a:cubicBezTo>
                  <a:cubicBezTo>
                    <a:pt x="12213" y="15000"/>
                    <a:pt x="12254" y="15002"/>
                    <a:pt x="12286" y="14982"/>
                  </a:cubicBezTo>
                  <a:lnTo>
                    <a:pt x="12312" y="14966"/>
                  </a:lnTo>
                  <a:lnTo>
                    <a:pt x="12353" y="14941"/>
                  </a:lnTo>
                  <a:lnTo>
                    <a:pt x="12395" y="14915"/>
                  </a:lnTo>
                  <a:lnTo>
                    <a:pt x="12436" y="14889"/>
                  </a:lnTo>
                  <a:lnTo>
                    <a:pt x="12477" y="14863"/>
                  </a:lnTo>
                  <a:lnTo>
                    <a:pt x="12518" y="14835"/>
                  </a:lnTo>
                  <a:lnTo>
                    <a:pt x="12559" y="14809"/>
                  </a:lnTo>
                  <a:lnTo>
                    <a:pt x="12588" y="14789"/>
                  </a:lnTo>
                  <a:cubicBezTo>
                    <a:pt x="12661" y="14739"/>
                    <a:pt x="12624" y="14625"/>
                    <a:pt x="12536" y="14627"/>
                  </a:cubicBezTo>
                  <a:cubicBezTo>
                    <a:pt x="12519" y="14628"/>
                    <a:pt x="12503" y="14633"/>
                    <a:pt x="12489" y="14642"/>
                  </a:cubicBezTo>
                  <a:lnTo>
                    <a:pt x="12421" y="14688"/>
                  </a:lnTo>
                  <a:lnTo>
                    <a:pt x="12380" y="14714"/>
                  </a:lnTo>
                  <a:lnTo>
                    <a:pt x="12340" y="14739"/>
                  </a:lnTo>
                  <a:lnTo>
                    <a:pt x="12300" y="14765"/>
                  </a:lnTo>
                  <a:lnTo>
                    <a:pt x="12260" y="14791"/>
                  </a:lnTo>
                  <a:close/>
                  <a:moveTo>
                    <a:pt x="11422" y="15246"/>
                  </a:moveTo>
                  <a:cubicBezTo>
                    <a:pt x="11341" y="15284"/>
                    <a:pt x="11362" y="15406"/>
                    <a:pt x="11452" y="15414"/>
                  </a:cubicBezTo>
                  <a:cubicBezTo>
                    <a:pt x="11468" y="15415"/>
                    <a:pt x="11483" y="15413"/>
                    <a:pt x="11498" y="15406"/>
                  </a:cubicBezTo>
                  <a:lnTo>
                    <a:pt x="11540" y="15386"/>
                  </a:lnTo>
                  <a:lnTo>
                    <a:pt x="11584" y="15365"/>
                  </a:lnTo>
                  <a:lnTo>
                    <a:pt x="11628" y="15344"/>
                  </a:lnTo>
                  <a:lnTo>
                    <a:pt x="11672" y="15322"/>
                  </a:lnTo>
                  <a:lnTo>
                    <a:pt x="11716" y="15300"/>
                  </a:lnTo>
                  <a:lnTo>
                    <a:pt x="11760" y="15278"/>
                  </a:lnTo>
                  <a:lnTo>
                    <a:pt x="11819" y="15248"/>
                  </a:lnTo>
                  <a:cubicBezTo>
                    <a:pt x="11836" y="15238"/>
                    <a:pt x="11848" y="15225"/>
                    <a:pt x="11857" y="15207"/>
                  </a:cubicBezTo>
                  <a:cubicBezTo>
                    <a:pt x="11893" y="15129"/>
                    <a:pt x="11812" y="15051"/>
                    <a:pt x="11736" y="15090"/>
                  </a:cubicBezTo>
                  <a:lnTo>
                    <a:pt x="11678" y="15120"/>
                  </a:lnTo>
                  <a:lnTo>
                    <a:pt x="11636" y="15142"/>
                  </a:lnTo>
                  <a:lnTo>
                    <a:pt x="11593" y="15163"/>
                  </a:lnTo>
                  <a:lnTo>
                    <a:pt x="11550" y="15185"/>
                  </a:lnTo>
                  <a:lnTo>
                    <a:pt x="11507" y="15206"/>
                  </a:lnTo>
                  <a:lnTo>
                    <a:pt x="11464" y="15226"/>
                  </a:lnTo>
                  <a:close/>
                  <a:moveTo>
                    <a:pt x="10609" y="15571"/>
                  </a:moveTo>
                  <a:cubicBezTo>
                    <a:pt x="10522" y="15602"/>
                    <a:pt x="10532" y="15729"/>
                    <a:pt x="10625" y="15744"/>
                  </a:cubicBezTo>
                  <a:cubicBezTo>
                    <a:pt x="10639" y="15745"/>
                    <a:pt x="10653" y="15744"/>
                    <a:pt x="10666" y="15739"/>
                  </a:cubicBezTo>
                  <a:lnTo>
                    <a:pt x="10719" y="15721"/>
                  </a:lnTo>
                  <a:lnTo>
                    <a:pt x="10766" y="15705"/>
                  </a:lnTo>
                  <a:lnTo>
                    <a:pt x="10812" y="15688"/>
                  </a:lnTo>
                  <a:lnTo>
                    <a:pt x="10859" y="15672"/>
                  </a:lnTo>
                  <a:lnTo>
                    <a:pt x="10906" y="15654"/>
                  </a:lnTo>
                  <a:lnTo>
                    <a:pt x="10952" y="15637"/>
                  </a:lnTo>
                  <a:lnTo>
                    <a:pt x="11004" y="15617"/>
                  </a:lnTo>
                  <a:cubicBezTo>
                    <a:pt x="11034" y="15605"/>
                    <a:pt x="11055" y="15578"/>
                    <a:pt x="11059" y="15544"/>
                  </a:cubicBezTo>
                  <a:cubicBezTo>
                    <a:pt x="11066" y="15478"/>
                    <a:pt x="11000" y="15427"/>
                    <a:pt x="10938" y="15452"/>
                  </a:cubicBezTo>
                  <a:lnTo>
                    <a:pt x="10888" y="15471"/>
                  </a:lnTo>
                  <a:lnTo>
                    <a:pt x="10844" y="15489"/>
                  </a:lnTo>
                  <a:lnTo>
                    <a:pt x="10798" y="15505"/>
                  </a:lnTo>
                  <a:lnTo>
                    <a:pt x="10753" y="15522"/>
                  </a:lnTo>
                  <a:lnTo>
                    <a:pt x="10707" y="15537"/>
                  </a:lnTo>
                  <a:lnTo>
                    <a:pt x="10661" y="15554"/>
                  </a:lnTo>
                  <a:close/>
                  <a:moveTo>
                    <a:pt x="9765" y="15805"/>
                  </a:moveTo>
                  <a:cubicBezTo>
                    <a:pt x="9684" y="15822"/>
                    <a:pt x="9669" y="15933"/>
                    <a:pt x="9744" y="15971"/>
                  </a:cubicBezTo>
                  <a:cubicBezTo>
                    <a:pt x="9762" y="15980"/>
                    <a:pt x="9783" y="15982"/>
                    <a:pt x="9802" y="15978"/>
                  </a:cubicBezTo>
                  <a:lnTo>
                    <a:pt x="9856" y="15966"/>
                  </a:lnTo>
                  <a:lnTo>
                    <a:pt x="9905" y="15955"/>
                  </a:lnTo>
                  <a:lnTo>
                    <a:pt x="9954" y="15943"/>
                  </a:lnTo>
                  <a:lnTo>
                    <a:pt x="10003" y="15932"/>
                  </a:lnTo>
                  <a:lnTo>
                    <a:pt x="10052" y="15920"/>
                  </a:lnTo>
                  <a:lnTo>
                    <a:pt x="10100" y="15908"/>
                  </a:lnTo>
                  <a:lnTo>
                    <a:pt x="10151" y="15894"/>
                  </a:lnTo>
                  <a:cubicBezTo>
                    <a:pt x="10191" y="15883"/>
                    <a:pt x="10217" y="15848"/>
                    <a:pt x="10217" y="15808"/>
                  </a:cubicBezTo>
                  <a:cubicBezTo>
                    <a:pt x="10217" y="15750"/>
                    <a:pt x="10161" y="15708"/>
                    <a:pt x="10105" y="15723"/>
                  </a:cubicBezTo>
                  <a:lnTo>
                    <a:pt x="10056" y="15736"/>
                  </a:lnTo>
                  <a:lnTo>
                    <a:pt x="10008" y="15748"/>
                  </a:lnTo>
                  <a:lnTo>
                    <a:pt x="9961" y="15759"/>
                  </a:lnTo>
                  <a:lnTo>
                    <a:pt x="9913" y="15771"/>
                  </a:lnTo>
                  <a:lnTo>
                    <a:pt x="9866" y="15782"/>
                  </a:lnTo>
                  <a:lnTo>
                    <a:pt x="9818" y="15793"/>
                  </a:lnTo>
                  <a:close/>
                  <a:moveTo>
                    <a:pt x="8899" y="15943"/>
                  </a:moveTo>
                  <a:cubicBezTo>
                    <a:pt x="8862" y="15947"/>
                    <a:pt x="8831" y="15974"/>
                    <a:pt x="8822" y="16011"/>
                  </a:cubicBezTo>
                  <a:cubicBezTo>
                    <a:pt x="8809" y="16071"/>
                    <a:pt x="8857" y="16125"/>
                    <a:pt x="8918" y="16119"/>
                  </a:cubicBezTo>
                  <a:lnTo>
                    <a:pt x="8958" y="16115"/>
                  </a:lnTo>
                  <a:lnTo>
                    <a:pt x="9008" y="16109"/>
                  </a:lnTo>
                  <a:lnTo>
                    <a:pt x="9059" y="16103"/>
                  </a:lnTo>
                  <a:lnTo>
                    <a:pt x="9110" y="16097"/>
                  </a:lnTo>
                  <a:lnTo>
                    <a:pt x="9160" y="16090"/>
                  </a:lnTo>
                  <a:lnTo>
                    <a:pt x="9211" y="16083"/>
                  </a:lnTo>
                  <a:lnTo>
                    <a:pt x="9274" y="16074"/>
                  </a:lnTo>
                  <a:cubicBezTo>
                    <a:pt x="9301" y="16070"/>
                    <a:pt x="9325" y="16053"/>
                    <a:pt x="9338" y="16030"/>
                  </a:cubicBezTo>
                  <a:cubicBezTo>
                    <a:pt x="9373" y="15965"/>
                    <a:pt x="9320" y="15888"/>
                    <a:pt x="9248" y="15899"/>
                  </a:cubicBezTo>
                  <a:lnTo>
                    <a:pt x="9186" y="15908"/>
                  </a:lnTo>
                  <a:lnTo>
                    <a:pt x="9137" y="15915"/>
                  </a:lnTo>
                  <a:lnTo>
                    <a:pt x="9087" y="15921"/>
                  </a:lnTo>
                  <a:lnTo>
                    <a:pt x="9038" y="15927"/>
                  </a:lnTo>
                  <a:lnTo>
                    <a:pt x="8988" y="15933"/>
                  </a:lnTo>
                  <a:lnTo>
                    <a:pt x="8939" y="15938"/>
                  </a:lnTo>
                  <a:close/>
                  <a:moveTo>
                    <a:pt x="8025" y="15984"/>
                  </a:moveTo>
                  <a:cubicBezTo>
                    <a:pt x="7941" y="15984"/>
                    <a:pt x="7903" y="16090"/>
                    <a:pt x="7969" y="16143"/>
                  </a:cubicBezTo>
                  <a:cubicBezTo>
                    <a:pt x="7986" y="16155"/>
                    <a:pt x="8003" y="16162"/>
                    <a:pt x="8024" y="16162"/>
                  </a:cubicBezTo>
                  <a:lnTo>
                    <a:pt x="8081" y="16162"/>
                  </a:lnTo>
                  <a:lnTo>
                    <a:pt x="8133" y="16162"/>
                  </a:lnTo>
                  <a:lnTo>
                    <a:pt x="8185" y="16161"/>
                  </a:lnTo>
                  <a:lnTo>
                    <a:pt x="8237" y="16160"/>
                  </a:lnTo>
                  <a:lnTo>
                    <a:pt x="8289" y="16159"/>
                  </a:lnTo>
                  <a:lnTo>
                    <a:pt x="8341" y="16157"/>
                  </a:lnTo>
                  <a:lnTo>
                    <a:pt x="8382" y="16156"/>
                  </a:lnTo>
                  <a:cubicBezTo>
                    <a:pt x="8423" y="16155"/>
                    <a:pt x="8457" y="16126"/>
                    <a:pt x="8465" y="16087"/>
                  </a:cubicBezTo>
                  <a:cubicBezTo>
                    <a:pt x="8478" y="16031"/>
                    <a:pt x="8433" y="15977"/>
                    <a:pt x="8375" y="15979"/>
                  </a:cubicBezTo>
                  <a:lnTo>
                    <a:pt x="8335" y="15981"/>
                  </a:lnTo>
                  <a:lnTo>
                    <a:pt x="8285" y="15982"/>
                  </a:lnTo>
                  <a:lnTo>
                    <a:pt x="8234" y="15983"/>
                  </a:lnTo>
                  <a:lnTo>
                    <a:pt x="8182" y="15984"/>
                  </a:lnTo>
                  <a:lnTo>
                    <a:pt x="8132" y="15984"/>
                  </a:lnTo>
                  <a:lnTo>
                    <a:pt x="8081" y="15984"/>
                  </a:lnTo>
                  <a:close/>
                  <a:moveTo>
                    <a:pt x="7150" y="15930"/>
                  </a:moveTo>
                  <a:cubicBezTo>
                    <a:pt x="7063" y="15922"/>
                    <a:pt x="7017" y="16028"/>
                    <a:pt x="7082" y="16086"/>
                  </a:cubicBezTo>
                  <a:cubicBezTo>
                    <a:pt x="7096" y="16097"/>
                    <a:pt x="7112" y="16104"/>
                    <a:pt x="7130" y="16107"/>
                  </a:cubicBezTo>
                  <a:lnTo>
                    <a:pt x="7204" y="16115"/>
                  </a:lnTo>
                  <a:lnTo>
                    <a:pt x="7254" y="16120"/>
                  </a:lnTo>
                  <a:lnTo>
                    <a:pt x="7306" y="16125"/>
                  </a:lnTo>
                  <a:lnTo>
                    <a:pt x="7356" y="16129"/>
                  </a:lnTo>
                  <a:lnTo>
                    <a:pt x="7408" y="16134"/>
                  </a:lnTo>
                  <a:lnTo>
                    <a:pt x="7487" y="16140"/>
                  </a:lnTo>
                  <a:cubicBezTo>
                    <a:pt x="7576" y="16146"/>
                    <a:pt x="7617" y="16032"/>
                    <a:pt x="7545" y="15980"/>
                  </a:cubicBezTo>
                  <a:cubicBezTo>
                    <a:pt x="7530" y="15970"/>
                    <a:pt x="7516" y="15965"/>
                    <a:pt x="7500" y="15964"/>
                  </a:cubicBezTo>
                  <a:lnTo>
                    <a:pt x="7423" y="15957"/>
                  </a:lnTo>
                  <a:lnTo>
                    <a:pt x="7372" y="15953"/>
                  </a:lnTo>
                  <a:lnTo>
                    <a:pt x="7322" y="15949"/>
                  </a:lnTo>
                  <a:lnTo>
                    <a:pt x="7273" y="15943"/>
                  </a:lnTo>
                  <a:lnTo>
                    <a:pt x="7223" y="15938"/>
                  </a:lnTo>
                  <a:close/>
                  <a:moveTo>
                    <a:pt x="6288" y="15780"/>
                  </a:moveTo>
                  <a:cubicBezTo>
                    <a:pt x="6255" y="15773"/>
                    <a:pt x="6222" y="15784"/>
                    <a:pt x="6200" y="15808"/>
                  </a:cubicBezTo>
                  <a:cubicBezTo>
                    <a:pt x="6158" y="15860"/>
                    <a:pt x="6182" y="15937"/>
                    <a:pt x="6248" y="15953"/>
                  </a:cubicBezTo>
                  <a:lnTo>
                    <a:pt x="6304" y="15966"/>
                  </a:lnTo>
                  <a:lnTo>
                    <a:pt x="6354" y="15977"/>
                  </a:lnTo>
                  <a:lnTo>
                    <a:pt x="6403" y="15987"/>
                  </a:lnTo>
                  <a:lnTo>
                    <a:pt x="6452" y="15998"/>
                  </a:lnTo>
                  <a:lnTo>
                    <a:pt x="6502" y="16007"/>
                  </a:lnTo>
                  <a:lnTo>
                    <a:pt x="6551" y="16018"/>
                  </a:lnTo>
                  <a:lnTo>
                    <a:pt x="6599" y="16026"/>
                  </a:lnTo>
                  <a:cubicBezTo>
                    <a:pt x="6680" y="16041"/>
                    <a:pt x="6736" y="15946"/>
                    <a:pt x="6682" y="15882"/>
                  </a:cubicBezTo>
                  <a:cubicBezTo>
                    <a:pt x="6669" y="15867"/>
                    <a:pt x="6652" y="15856"/>
                    <a:pt x="6631" y="15852"/>
                  </a:cubicBezTo>
                  <a:lnTo>
                    <a:pt x="6585" y="15843"/>
                  </a:lnTo>
                  <a:lnTo>
                    <a:pt x="6536" y="15833"/>
                  </a:lnTo>
                  <a:lnTo>
                    <a:pt x="6488" y="15824"/>
                  </a:lnTo>
                  <a:lnTo>
                    <a:pt x="6440" y="15814"/>
                  </a:lnTo>
                  <a:lnTo>
                    <a:pt x="6392" y="15804"/>
                  </a:lnTo>
                  <a:lnTo>
                    <a:pt x="6344" y="15793"/>
                  </a:lnTo>
                  <a:close/>
                  <a:moveTo>
                    <a:pt x="5447" y="15535"/>
                  </a:moveTo>
                  <a:cubicBezTo>
                    <a:pt x="5410" y="15523"/>
                    <a:pt x="5371" y="15534"/>
                    <a:pt x="5347" y="15565"/>
                  </a:cubicBezTo>
                  <a:cubicBezTo>
                    <a:pt x="5311" y="15613"/>
                    <a:pt x="5331" y="15682"/>
                    <a:pt x="5388" y="15702"/>
                  </a:cubicBezTo>
                  <a:lnTo>
                    <a:pt x="5443" y="15721"/>
                  </a:lnTo>
                  <a:lnTo>
                    <a:pt x="5489" y="15737"/>
                  </a:lnTo>
                  <a:lnTo>
                    <a:pt x="5536" y="15753"/>
                  </a:lnTo>
                  <a:lnTo>
                    <a:pt x="5583" y="15769"/>
                  </a:lnTo>
                  <a:lnTo>
                    <a:pt x="5630" y="15784"/>
                  </a:lnTo>
                  <a:lnTo>
                    <a:pt x="5677" y="15799"/>
                  </a:lnTo>
                  <a:lnTo>
                    <a:pt x="5729" y="15814"/>
                  </a:lnTo>
                  <a:cubicBezTo>
                    <a:pt x="5813" y="15840"/>
                    <a:pt x="5878" y="15738"/>
                    <a:pt x="5821" y="15672"/>
                  </a:cubicBezTo>
                  <a:cubicBezTo>
                    <a:pt x="5810" y="15659"/>
                    <a:pt x="5796" y="15649"/>
                    <a:pt x="5780" y="15644"/>
                  </a:cubicBezTo>
                  <a:lnTo>
                    <a:pt x="5731" y="15629"/>
                  </a:lnTo>
                  <a:lnTo>
                    <a:pt x="5684" y="15614"/>
                  </a:lnTo>
                  <a:lnTo>
                    <a:pt x="5638" y="15600"/>
                  </a:lnTo>
                  <a:lnTo>
                    <a:pt x="5592" y="15585"/>
                  </a:lnTo>
                  <a:lnTo>
                    <a:pt x="5546" y="15570"/>
                  </a:lnTo>
                  <a:lnTo>
                    <a:pt x="5500" y="15554"/>
                  </a:lnTo>
                  <a:close/>
                  <a:moveTo>
                    <a:pt x="4638" y="15198"/>
                  </a:moveTo>
                  <a:cubicBezTo>
                    <a:pt x="4605" y="15182"/>
                    <a:pt x="4567" y="15187"/>
                    <a:pt x="4541" y="15212"/>
                  </a:cubicBezTo>
                  <a:cubicBezTo>
                    <a:pt x="4494" y="15254"/>
                    <a:pt x="4505" y="15331"/>
                    <a:pt x="4562" y="15358"/>
                  </a:cubicBezTo>
                  <a:lnTo>
                    <a:pt x="4622" y="15386"/>
                  </a:lnTo>
                  <a:lnTo>
                    <a:pt x="4666" y="15407"/>
                  </a:lnTo>
                  <a:lnTo>
                    <a:pt x="4711" y="15427"/>
                  </a:lnTo>
                  <a:lnTo>
                    <a:pt x="4755" y="15448"/>
                  </a:lnTo>
                  <a:lnTo>
                    <a:pt x="4800" y="15468"/>
                  </a:lnTo>
                  <a:lnTo>
                    <a:pt x="4845" y="15488"/>
                  </a:lnTo>
                  <a:lnTo>
                    <a:pt x="4887" y="15506"/>
                  </a:lnTo>
                  <a:cubicBezTo>
                    <a:pt x="4974" y="15543"/>
                    <a:pt x="5051" y="15439"/>
                    <a:pt x="4989" y="15366"/>
                  </a:cubicBezTo>
                  <a:cubicBezTo>
                    <a:pt x="4980" y="15357"/>
                    <a:pt x="4970" y="15349"/>
                    <a:pt x="4957" y="15344"/>
                  </a:cubicBezTo>
                  <a:lnTo>
                    <a:pt x="4916" y="15325"/>
                  </a:lnTo>
                  <a:lnTo>
                    <a:pt x="4872" y="15306"/>
                  </a:lnTo>
                  <a:lnTo>
                    <a:pt x="4828" y="15287"/>
                  </a:lnTo>
                  <a:lnTo>
                    <a:pt x="4784" y="15267"/>
                  </a:lnTo>
                  <a:lnTo>
                    <a:pt x="4741" y="15247"/>
                  </a:lnTo>
                  <a:lnTo>
                    <a:pt x="4698" y="15226"/>
                  </a:lnTo>
                  <a:close/>
                  <a:moveTo>
                    <a:pt x="3873" y="14773"/>
                  </a:moveTo>
                  <a:cubicBezTo>
                    <a:pt x="3842" y="14752"/>
                    <a:pt x="3802" y="14755"/>
                    <a:pt x="3773" y="14776"/>
                  </a:cubicBezTo>
                  <a:cubicBezTo>
                    <a:pt x="3722" y="14814"/>
                    <a:pt x="3726" y="14889"/>
                    <a:pt x="3778" y="14923"/>
                  </a:cubicBezTo>
                  <a:lnTo>
                    <a:pt x="3849" y="14966"/>
                  </a:lnTo>
                  <a:lnTo>
                    <a:pt x="3891" y="14992"/>
                  </a:lnTo>
                  <a:lnTo>
                    <a:pt x="3932" y="15017"/>
                  </a:lnTo>
                  <a:lnTo>
                    <a:pt x="3974" y="15042"/>
                  </a:lnTo>
                  <a:lnTo>
                    <a:pt x="4016" y="15067"/>
                  </a:lnTo>
                  <a:lnTo>
                    <a:pt x="4086" y="15107"/>
                  </a:lnTo>
                  <a:cubicBezTo>
                    <a:pt x="4159" y="15149"/>
                    <a:pt x="4245" y="15073"/>
                    <a:pt x="4211" y="14995"/>
                  </a:cubicBezTo>
                  <a:cubicBezTo>
                    <a:pt x="4204" y="14977"/>
                    <a:pt x="4190" y="14962"/>
                    <a:pt x="4173" y="14952"/>
                  </a:cubicBezTo>
                  <a:lnTo>
                    <a:pt x="4147" y="14938"/>
                  </a:lnTo>
                  <a:lnTo>
                    <a:pt x="4106" y="14914"/>
                  </a:lnTo>
                  <a:lnTo>
                    <a:pt x="4065" y="14890"/>
                  </a:lnTo>
                  <a:lnTo>
                    <a:pt x="4024" y="14865"/>
                  </a:lnTo>
                  <a:lnTo>
                    <a:pt x="3983" y="14841"/>
                  </a:lnTo>
                  <a:lnTo>
                    <a:pt x="3942" y="14815"/>
                  </a:lnTo>
                  <a:lnTo>
                    <a:pt x="3901" y="14791"/>
                  </a:lnTo>
                  <a:close/>
                  <a:moveTo>
                    <a:pt x="3158" y="14265"/>
                  </a:moveTo>
                  <a:cubicBezTo>
                    <a:pt x="3087" y="14209"/>
                    <a:pt x="2986" y="14284"/>
                    <a:pt x="3022" y="14369"/>
                  </a:cubicBezTo>
                  <a:cubicBezTo>
                    <a:pt x="3027" y="14383"/>
                    <a:pt x="3037" y="14395"/>
                    <a:pt x="3048" y="14404"/>
                  </a:cubicBezTo>
                  <a:lnTo>
                    <a:pt x="3092" y="14438"/>
                  </a:lnTo>
                  <a:lnTo>
                    <a:pt x="3130" y="14468"/>
                  </a:lnTo>
                  <a:lnTo>
                    <a:pt x="3168" y="14498"/>
                  </a:lnTo>
                  <a:lnTo>
                    <a:pt x="3207" y="14527"/>
                  </a:lnTo>
                  <a:lnTo>
                    <a:pt x="3246" y="14556"/>
                  </a:lnTo>
                  <a:lnTo>
                    <a:pt x="3285" y="14586"/>
                  </a:lnTo>
                  <a:lnTo>
                    <a:pt x="3334" y="14622"/>
                  </a:lnTo>
                  <a:cubicBezTo>
                    <a:pt x="3362" y="14642"/>
                    <a:pt x="3399" y="14643"/>
                    <a:pt x="3428" y="14627"/>
                  </a:cubicBezTo>
                  <a:cubicBezTo>
                    <a:pt x="3485" y="14595"/>
                    <a:pt x="3490" y="14515"/>
                    <a:pt x="3437" y="14477"/>
                  </a:cubicBezTo>
                  <a:lnTo>
                    <a:pt x="3390" y="14443"/>
                  </a:lnTo>
                  <a:lnTo>
                    <a:pt x="3352" y="14415"/>
                  </a:lnTo>
                  <a:lnTo>
                    <a:pt x="3314" y="14386"/>
                  </a:lnTo>
                  <a:lnTo>
                    <a:pt x="3276" y="14357"/>
                  </a:lnTo>
                  <a:lnTo>
                    <a:pt x="3239" y="14328"/>
                  </a:lnTo>
                  <a:lnTo>
                    <a:pt x="3201" y="14299"/>
                  </a:lnTo>
                  <a:close/>
                  <a:moveTo>
                    <a:pt x="2504" y="13682"/>
                  </a:moveTo>
                  <a:cubicBezTo>
                    <a:pt x="2475" y="13653"/>
                    <a:pt x="2430" y="13648"/>
                    <a:pt x="2395" y="13671"/>
                  </a:cubicBezTo>
                  <a:cubicBezTo>
                    <a:pt x="2346" y="13701"/>
                    <a:pt x="2339" y="13768"/>
                    <a:pt x="2380" y="13808"/>
                  </a:cubicBezTo>
                  <a:lnTo>
                    <a:pt x="2435" y="13863"/>
                  </a:lnTo>
                  <a:lnTo>
                    <a:pt x="2470" y="13897"/>
                  </a:lnTo>
                  <a:lnTo>
                    <a:pt x="2505" y="13931"/>
                  </a:lnTo>
                  <a:lnTo>
                    <a:pt x="2541" y="13964"/>
                  </a:lnTo>
                  <a:lnTo>
                    <a:pt x="2576" y="13997"/>
                  </a:lnTo>
                  <a:lnTo>
                    <a:pt x="2612" y="14030"/>
                  </a:lnTo>
                  <a:lnTo>
                    <a:pt x="2639" y="14055"/>
                  </a:lnTo>
                  <a:cubicBezTo>
                    <a:pt x="2667" y="14080"/>
                    <a:pt x="2708" y="14085"/>
                    <a:pt x="2740" y="14068"/>
                  </a:cubicBezTo>
                  <a:cubicBezTo>
                    <a:pt x="2794" y="14039"/>
                    <a:pt x="2804" y="13966"/>
                    <a:pt x="2759" y="13924"/>
                  </a:cubicBezTo>
                  <a:lnTo>
                    <a:pt x="2731" y="13899"/>
                  </a:lnTo>
                  <a:lnTo>
                    <a:pt x="2697" y="13867"/>
                  </a:lnTo>
                  <a:lnTo>
                    <a:pt x="2663" y="13835"/>
                  </a:lnTo>
                  <a:lnTo>
                    <a:pt x="2628" y="13803"/>
                  </a:lnTo>
                  <a:lnTo>
                    <a:pt x="2594" y="13769"/>
                  </a:lnTo>
                  <a:lnTo>
                    <a:pt x="2559" y="13736"/>
                  </a:lnTo>
                  <a:close/>
                  <a:moveTo>
                    <a:pt x="1919" y="13031"/>
                  </a:moveTo>
                  <a:cubicBezTo>
                    <a:pt x="1887" y="12992"/>
                    <a:pt x="1831" y="12987"/>
                    <a:pt x="1793" y="13019"/>
                  </a:cubicBezTo>
                  <a:cubicBezTo>
                    <a:pt x="1756" y="13051"/>
                    <a:pt x="1751" y="13104"/>
                    <a:pt x="1781" y="13142"/>
                  </a:cubicBezTo>
                  <a:lnTo>
                    <a:pt x="1815" y="13183"/>
                  </a:lnTo>
                  <a:lnTo>
                    <a:pt x="1845" y="13221"/>
                  </a:lnTo>
                  <a:lnTo>
                    <a:pt x="1877" y="13259"/>
                  </a:lnTo>
                  <a:lnTo>
                    <a:pt x="1907" y="13296"/>
                  </a:lnTo>
                  <a:lnTo>
                    <a:pt x="1939" y="13333"/>
                  </a:lnTo>
                  <a:lnTo>
                    <a:pt x="1971" y="13369"/>
                  </a:lnTo>
                  <a:lnTo>
                    <a:pt x="2012" y="13417"/>
                  </a:lnTo>
                  <a:cubicBezTo>
                    <a:pt x="2043" y="13452"/>
                    <a:pt x="2097" y="13457"/>
                    <a:pt x="2134" y="13427"/>
                  </a:cubicBezTo>
                  <a:cubicBezTo>
                    <a:pt x="2173" y="13395"/>
                    <a:pt x="2178" y="13337"/>
                    <a:pt x="2145" y="13299"/>
                  </a:cubicBezTo>
                  <a:lnTo>
                    <a:pt x="2105" y="13253"/>
                  </a:lnTo>
                  <a:lnTo>
                    <a:pt x="2074" y="13218"/>
                  </a:lnTo>
                  <a:lnTo>
                    <a:pt x="2043" y="13181"/>
                  </a:lnTo>
                  <a:lnTo>
                    <a:pt x="2012" y="13145"/>
                  </a:lnTo>
                  <a:lnTo>
                    <a:pt x="1982" y="13108"/>
                  </a:lnTo>
                  <a:lnTo>
                    <a:pt x="1952" y="13072"/>
                  </a:lnTo>
                  <a:close/>
                  <a:moveTo>
                    <a:pt x="1409" y="12319"/>
                  </a:moveTo>
                  <a:cubicBezTo>
                    <a:pt x="1389" y="12289"/>
                    <a:pt x="1355" y="12274"/>
                    <a:pt x="1321" y="12279"/>
                  </a:cubicBezTo>
                  <a:cubicBezTo>
                    <a:pt x="1257" y="12289"/>
                    <a:pt x="1224" y="12361"/>
                    <a:pt x="1259" y="12415"/>
                  </a:cubicBezTo>
                  <a:lnTo>
                    <a:pt x="1300" y="12478"/>
                  </a:lnTo>
                  <a:lnTo>
                    <a:pt x="1327" y="12518"/>
                  </a:lnTo>
                  <a:lnTo>
                    <a:pt x="1353" y="12559"/>
                  </a:lnTo>
                  <a:lnTo>
                    <a:pt x="1380" y="12599"/>
                  </a:lnTo>
                  <a:lnTo>
                    <a:pt x="1408" y="12640"/>
                  </a:lnTo>
                  <a:lnTo>
                    <a:pt x="1435" y="12680"/>
                  </a:lnTo>
                  <a:lnTo>
                    <a:pt x="1458" y="12713"/>
                  </a:lnTo>
                  <a:cubicBezTo>
                    <a:pt x="1505" y="12779"/>
                    <a:pt x="1610" y="12752"/>
                    <a:pt x="1619" y="12671"/>
                  </a:cubicBezTo>
                  <a:cubicBezTo>
                    <a:pt x="1621" y="12649"/>
                    <a:pt x="1616" y="12629"/>
                    <a:pt x="1603" y="12611"/>
                  </a:cubicBezTo>
                  <a:lnTo>
                    <a:pt x="1581" y="12578"/>
                  </a:lnTo>
                  <a:lnTo>
                    <a:pt x="1554" y="12539"/>
                  </a:lnTo>
                  <a:lnTo>
                    <a:pt x="1527" y="12500"/>
                  </a:lnTo>
                  <a:lnTo>
                    <a:pt x="1500" y="12461"/>
                  </a:lnTo>
                  <a:lnTo>
                    <a:pt x="1474" y="12421"/>
                  </a:lnTo>
                  <a:lnTo>
                    <a:pt x="1448" y="12381"/>
                  </a:lnTo>
                  <a:close/>
                  <a:moveTo>
                    <a:pt x="980" y="11555"/>
                  </a:moveTo>
                  <a:cubicBezTo>
                    <a:pt x="937" y="11471"/>
                    <a:pt x="811" y="11501"/>
                    <a:pt x="811" y="11595"/>
                  </a:cubicBezTo>
                  <a:cubicBezTo>
                    <a:pt x="812" y="11610"/>
                    <a:pt x="815" y="11621"/>
                    <a:pt x="821" y="11634"/>
                  </a:cubicBezTo>
                  <a:lnTo>
                    <a:pt x="840" y="11673"/>
                  </a:lnTo>
                  <a:lnTo>
                    <a:pt x="862" y="11717"/>
                  </a:lnTo>
                  <a:lnTo>
                    <a:pt x="884" y="11760"/>
                  </a:lnTo>
                  <a:lnTo>
                    <a:pt x="907" y="11803"/>
                  </a:lnTo>
                  <a:lnTo>
                    <a:pt x="929" y="11847"/>
                  </a:lnTo>
                  <a:lnTo>
                    <a:pt x="952" y="11890"/>
                  </a:lnTo>
                  <a:lnTo>
                    <a:pt x="986" y="11952"/>
                  </a:lnTo>
                  <a:cubicBezTo>
                    <a:pt x="1034" y="12036"/>
                    <a:pt x="1162" y="11995"/>
                    <a:pt x="1151" y="11898"/>
                  </a:cubicBezTo>
                  <a:cubicBezTo>
                    <a:pt x="1150" y="11886"/>
                    <a:pt x="1147" y="11876"/>
                    <a:pt x="1141" y="11867"/>
                  </a:cubicBezTo>
                  <a:lnTo>
                    <a:pt x="1108" y="11807"/>
                  </a:lnTo>
                  <a:lnTo>
                    <a:pt x="1087" y="11764"/>
                  </a:lnTo>
                  <a:lnTo>
                    <a:pt x="1064" y="11722"/>
                  </a:lnTo>
                  <a:lnTo>
                    <a:pt x="1042" y="11679"/>
                  </a:lnTo>
                  <a:lnTo>
                    <a:pt x="1020" y="11636"/>
                  </a:lnTo>
                  <a:lnTo>
                    <a:pt x="998" y="11593"/>
                  </a:lnTo>
                  <a:close/>
                  <a:moveTo>
                    <a:pt x="639" y="10749"/>
                  </a:moveTo>
                  <a:cubicBezTo>
                    <a:pt x="609" y="10669"/>
                    <a:pt x="497" y="10671"/>
                    <a:pt x="471" y="10753"/>
                  </a:cubicBezTo>
                  <a:cubicBezTo>
                    <a:pt x="465" y="10772"/>
                    <a:pt x="466" y="10790"/>
                    <a:pt x="472" y="10809"/>
                  </a:cubicBezTo>
                  <a:lnTo>
                    <a:pt x="490" y="10859"/>
                  </a:lnTo>
                  <a:lnTo>
                    <a:pt x="508" y="10906"/>
                  </a:lnTo>
                  <a:lnTo>
                    <a:pt x="525" y="10952"/>
                  </a:lnTo>
                  <a:lnTo>
                    <a:pt x="543" y="10998"/>
                  </a:lnTo>
                  <a:lnTo>
                    <a:pt x="561" y="11044"/>
                  </a:lnTo>
                  <a:lnTo>
                    <a:pt x="579" y="11090"/>
                  </a:lnTo>
                  <a:lnTo>
                    <a:pt x="601" y="11144"/>
                  </a:lnTo>
                  <a:cubicBezTo>
                    <a:pt x="635" y="11226"/>
                    <a:pt x="756" y="11212"/>
                    <a:pt x="770" y="11122"/>
                  </a:cubicBezTo>
                  <a:cubicBezTo>
                    <a:pt x="772" y="11105"/>
                    <a:pt x="770" y="11091"/>
                    <a:pt x="764" y="11076"/>
                  </a:cubicBezTo>
                  <a:lnTo>
                    <a:pt x="743" y="11024"/>
                  </a:lnTo>
                  <a:lnTo>
                    <a:pt x="726" y="10979"/>
                  </a:lnTo>
                  <a:lnTo>
                    <a:pt x="708" y="10934"/>
                  </a:lnTo>
                  <a:lnTo>
                    <a:pt x="691" y="10889"/>
                  </a:lnTo>
                  <a:lnTo>
                    <a:pt x="674" y="10844"/>
                  </a:lnTo>
                  <a:lnTo>
                    <a:pt x="657" y="10799"/>
                  </a:lnTo>
                  <a:close/>
                  <a:moveTo>
                    <a:pt x="390" y="9909"/>
                  </a:moveTo>
                  <a:cubicBezTo>
                    <a:pt x="371" y="9825"/>
                    <a:pt x="254" y="9817"/>
                    <a:pt x="221" y="9896"/>
                  </a:cubicBezTo>
                  <a:cubicBezTo>
                    <a:pt x="214" y="9914"/>
                    <a:pt x="213" y="9932"/>
                    <a:pt x="218" y="9950"/>
                  </a:cubicBezTo>
                  <a:lnTo>
                    <a:pt x="230" y="10004"/>
                  </a:lnTo>
                  <a:lnTo>
                    <a:pt x="242" y="10052"/>
                  </a:lnTo>
                  <a:lnTo>
                    <a:pt x="254" y="10100"/>
                  </a:lnTo>
                  <a:lnTo>
                    <a:pt x="267" y="10149"/>
                  </a:lnTo>
                  <a:lnTo>
                    <a:pt x="280" y="10197"/>
                  </a:lnTo>
                  <a:lnTo>
                    <a:pt x="293" y="10245"/>
                  </a:lnTo>
                  <a:lnTo>
                    <a:pt x="308" y="10297"/>
                  </a:lnTo>
                  <a:cubicBezTo>
                    <a:pt x="314" y="10317"/>
                    <a:pt x="325" y="10333"/>
                    <a:pt x="342" y="10345"/>
                  </a:cubicBezTo>
                  <a:cubicBezTo>
                    <a:pt x="411" y="10393"/>
                    <a:pt x="501" y="10329"/>
                    <a:pt x="478" y="10248"/>
                  </a:cubicBezTo>
                  <a:lnTo>
                    <a:pt x="464" y="10198"/>
                  </a:lnTo>
                  <a:lnTo>
                    <a:pt x="451" y="10151"/>
                  </a:lnTo>
                  <a:lnTo>
                    <a:pt x="439" y="10104"/>
                  </a:lnTo>
                  <a:lnTo>
                    <a:pt x="426" y="10057"/>
                  </a:lnTo>
                  <a:lnTo>
                    <a:pt x="414" y="10009"/>
                  </a:lnTo>
                  <a:lnTo>
                    <a:pt x="402" y="9962"/>
                  </a:lnTo>
                  <a:close/>
                  <a:moveTo>
                    <a:pt x="236" y="9047"/>
                  </a:moveTo>
                  <a:cubicBezTo>
                    <a:pt x="225" y="8963"/>
                    <a:pt x="112" y="8940"/>
                    <a:pt x="71" y="9014"/>
                  </a:cubicBezTo>
                  <a:cubicBezTo>
                    <a:pt x="61" y="9030"/>
                    <a:pt x="58" y="9050"/>
                    <a:pt x="60" y="9068"/>
                  </a:cubicBezTo>
                  <a:lnTo>
                    <a:pt x="65" y="9110"/>
                  </a:lnTo>
                  <a:lnTo>
                    <a:pt x="72" y="9161"/>
                  </a:lnTo>
                  <a:lnTo>
                    <a:pt x="79" y="9212"/>
                  </a:lnTo>
                  <a:lnTo>
                    <a:pt x="86" y="9261"/>
                  </a:lnTo>
                  <a:lnTo>
                    <a:pt x="93" y="9312"/>
                  </a:lnTo>
                  <a:lnTo>
                    <a:pt x="101" y="9362"/>
                  </a:lnTo>
                  <a:lnTo>
                    <a:pt x="111" y="9424"/>
                  </a:lnTo>
                  <a:cubicBezTo>
                    <a:pt x="116" y="9457"/>
                    <a:pt x="142" y="9485"/>
                    <a:pt x="175" y="9494"/>
                  </a:cubicBezTo>
                  <a:cubicBezTo>
                    <a:pt x="238" y="9511"/>
                    <a:pt x="296" y="9457"/>
                    <a:pt x="286" y="9393"/>
                  </a:cubicBezTo>
                  <a:lnTo>
                    <a:pt x="276" y="9334"/>
                  </a:lnTo>
                  <a:lnTo>
                    <a:pt x="268" y="9285"/>
                  </a:lnTo>
                  <a:lnTo>
                    <a:pt x="261" y="9236"/>
                  </a:lnTo>
                  <a:lnTo>
                    <a:pt x="254" y="9186"/>
                  </a:lnTo>
                  <a:lnTo>
                    <a:pt x="247" y="9137"/>
                  </a:lnTo>
                  <a:lnTo>
                    <a:pt x="240" y="9088"/>
                  </a:lnTo>
                  <a:close/>
                  <a:moveTo>
                    <a:pt x="178" y="8173"/>
                  </a:moveTo>
                  <a:cubicBezTo>
                    <a:pt x="176" y="8084"/>
                    <a:pt x="61" y="8052"/>
                    <a:pt x="13" y="8128"/>
                  </a:cubicBezTo>
                  <a:cubicBezTo>
                    <a:pt x="5" y="8143"/>
                    <a:pt x="0" y="8158"/>
                    <a:pt x="0" y="8175"/>
                  </a:cubicBezTo>
                  <a:lnTo>
                    <a:pt x="1" y="8238"/>
                  </a:lnTo>
                  <a:lnTo>
                    <a:pt x="3" y="8290"/>
                  </a:lnTo>
                  <a:lnTo>
                    <a:pt x="4" y="8342"/>
                  </a:lnTo>
                  <a:lnTo>
                    <a:pt x="6" y="8393"/>
                  </a:lnTo>
                  <a:lnTo>
                    <a:pt x="8" y="8445"/>
                  </a:lnTo>
                  <a:lnTo>
                    <a:pt x="11" y="8497"/>
                  </a:lnTo>
                  <a:lnTo>
                    <a:pt x="13" y="8533"/>
                  </a:lnTo>
                  <a:cubicBezTo>
                    <a:pt x="16" y="8590"/>
                    <a:pt x="69" y="8628"/>
                    <a:pt x="124" y="8613"/>
                  </a:cubicBezTo>
                  <a:cubicBezTo>
                    <a:pt x="164" y="8603"/>
                    <a:pt x="192" y="8565"/>
                    <a:pt x="190" y="8523"/>
                  </a:cubicBezTo>
                  <a:lnTo>
                    <a:pt x="188" y="8488"/>
                  </a:lnTo>
                  <a:lnTo>
                    <a:pt x="185" y="8437"/>
                  </a:lnTo>
                  <a:lnTo>
                    <a:pt x="183" y="8386"/>
                  </a:lnTo>
                  <a:lnTo>
                    <a:pt x="181" y="8336"/>
                  </a:lnTo>
                  <a:lnTo>
                    <a:pt x="180" y="8285"/>
                  </a:lnTo>
                  <a:lnTo>
                    <a:pt x="178" y="8235"/>
                  </a:lnTo>
                  <a:close/>
                  <a:moveTo>
                    <a:pt x="216" y="7298"/>
                  </a:moveTo>
                  <a:cubicBezTo>
                    <a:pt x="223" y="7208"/>
                    <a:pt x="110" y="7165"/>
                    <a:pt x="56" y="7237"/>
                  </a:cubicBezTo>
                  <a:cubicBezTo>
                    <a:pt x="47" y="7251"/>
                    <a:pt x="41" y="7264"/>
                    <a:pt x="40" y="7280"/>
                  </a:cubicBezTo>
                  <a:lnTo>
                    <a:pt x="32" y="7357"/>
                  </a:lnTo>
                  <a:lnTo>
                    <a:pt x="27" y="7409"/>
                  </a:lnTo>
                  <a:lnTo>
                    <a:pt x="24" y="7459"/>
                  </a:lnTo>
                  <a:lnTo>
                    <a:pt x="20" y="7511"/>
                  </a:lnTo>
                  <a:lnTo>
                    <a:pt x="17" y="7562"/>
                  </a:lnTo>
                  <a:lnTo>
                    <a:pt x="12" y="7638"/>
                  </a:lnTo>
                  <a:cubicBezTo>
                    <a:pt x="8" y="7727"/>
                    <a:pt x="123" y="7766"/>
                    <a:pt x="174" y="7692"/>
                  </a:cubicBezTo>
                  <a:cubicBezTo>
                    <a:pt x="183" y="7678"/>
                    <a:pt x="188" y="7664"/>
                    <a:pt x="189" y="7647"/>
                  </a:cubicBezTo>
                  <a:lnTo>
                    <a:pt x="193" y="7574"/>
                  </a:lnTo>
                  <a:lnTo>
                    <a:pt x="197" y="7523"/>
                  </a:lnTo>
                  <a:lnTo>
                    <a:pt x="200" y="7473"/>
                  </a:lnTo>
                  <a:lnTo>
                    <a:pt x="205" y="7423"/>
                  </a:lnTo>
                  <a:lnTo>
                    <a:pt x="209" y="7373"/>
                  </a:lnTo>
                  <a:close/>
                  <a:moveTo>
                    <a:pt x="350" y="6432"/>
                  </a:moveTo>
                  <a:cubicBezTo>
                    <a:pt x="367" y="6349"/>
                    <a:pt x="267" y="6290"/>
                    <a:pt x="203" y="6349"/>
                  </a:cubicBezTo>
                  <a:cubicBezTo>
                    <a:pt x="190" y="6360"/>
                    <a:pt x="180" y="6377"/>
                    <a:pt x="177" y="6395"/>
                  </a:cubicBezTo>
                  <a:lnTo>
                    <a:pt x="164" y="6452"/>
                  </a:lnTo>
                  <a:lnTo>
                    <a:pt x="154" y="6502"/>
                  </a:lnTo>
                  <a:lnTo>
                    <a:pt x="144" y="6552"/>
                  </a:lnTo>
                  <a:lnTo>
                    <a:pt x="136" y="6601"/>
                  </a:lnTo>
                  <a:lnTo>
                    <a:pt x="126" y="6651"/>
                  </a:lnTo>
                  <a:lnTo>
                    <a:pt x="117" y="6700"/>
                  </a:lnTo>
                  <a:lnTo>
                    <a:pt x="109" y="6748"/>
                  </a:lnTo>
                  <a:cubicBezTo>
                    <a:pt x="103" y="6785"/>
                    <a:pt x="123" y="6824"/>
                    <a:pt x="157" y="6840"/>
                  </a:cubicBezTo>
                  <a:cubicBezTo>
                    <a:pt x="210" y="6868"/>
                    <a:pt x="274" y="6836"/>
                    <a:pt x="285" y="6776"/>
                  </a:cubicBezTo>
                  <a:lnTo>
                    <a:pt x="292" y="6731"/>
                  </a:lnTo>
                  <a:lnTo>
                    <a:pt x="301" y="6682"/>
                  </a:lnTo>
                  <a:lnTo>
                    <a:pt x="309" y="6633"/>
                  </a:lnTo>
                  <a:lnTo>
                    <a:pt x="319" y="6585"/>
                  </a:lnTo>
                  <a:lnTo>
                    <a:pt x="329" y="6536"/>
                  </a:lnTo>
                  <a:lnTo>
                    <a:pt x="338" y="6488"/>
                  </a:lnTo>
                  <a:close/>
                  <a:moveTo>
                    <a:pt x="579" y="5586"/>
                  </a:moveTo>
                  <a:cubicBezTo>
                    <a:pt x="606" y="5502"/>
                    <a:pt x="507" y="5434"/>
                    <a:pt x="438" y="5491"/>
                  </a:cubicBezTo>
                  <a:cubicBezTo>
                    <a:pt x="426" y="5502"/>
                    <a:pt x="416" y="5515"/>
                    <a:pt x="411" y="5531"/>
                  </a:cubicBezTo>
                  <a:lnTo>
                    <a:pt x="393" y="5584"/>
                  </a:lnTo>
                  <a:lnTo>
                    <a:pt x="378" y="5631"/>
                  </a:lnTo>
                  <a:lnTo>
                    <a:pt x="364" y="5678"/>
                  </a:lnTo>
                  <a:lnTo>
                    <a:pt x="349" y="5726"/>
                  </a:lnTo>
                  <a:lnTo>
                    <a:pt x="335" y="5773"/>
                  </a:lnTo>
                  <a:lnTo>
                    <a:pt x="321" y="5821"/>
                  </a:lnTo>
                  <a:lnTo>
                    <a:pt x="305" y="5874"/>
                  </a:lnTo>
                  <a:cubicBezTo>
                    <a:pt x="281" y="5960"/>
                    <a:pt x="386" y="6023"/>
                    <a:pt x="452" y="5962"/>
                  </a:cubicBezTo>
                  <a:cubicBezTo>
                    <a:pt x="463" y="5951"/>
                    <a:pt x="472" y="5937"/>
                    <a:pt x="476" y="5922"/>
                  </a:cubicBezTo>
                  <a:lnTo>
                    <a:pt x="491" y="5871"/>
                  </a:lnTo>
                  <a:lnTo>
                    <a:pt x="504" y="5824"/>
                  </a:lnTo>
                  <a:lnTo>
                    <a:pt x="518" y="5778"/>
                  </a:lnTo>
                  <a:lnTo>
                    <a:pt x="533" y="5731"/>
                  </a:lnTo>
                  <a:lnTo>
                    <a:pt x="547" y="5685"/>
                  </a:lnTo>
                  <a:lnTo>
                    <a:pt x="562" y="5639"/>
                  </a:lnTo>
                  <a:close/>
                  <a:moveTo>
                    <a:pt x="901" y="4773"/>
                  </a:moveTo>
                  <a:cubicBezTo>
                    <a:pt x="914" y="4743"/>
                    <a:pt x="911" y="4708"/>
                    <a:pt x="892" y="4682"/>
                  </a:cubicBezTo>
                  <a:cubicBezTo>
                    <a:pt x="852" y="4628"/>
                    <a:pt x="768" y="4637"/>
                    <a:pt x="740" y="4698"/>
                  </a:cubicBezTo>
                  <a:lnTo>
                    <a:pt x="714" y="4756"/>
                  </a:lnTo>
                  <a:lnTo>
                    <a:pt x="694" y="4800"/>
                  </a:lnTo>
                  <a:lnTo>
                    <a:pt x="674" y="4846"/>
                  </a:lnTo>
                  <a:lnTo>
                    <a:pt x="654" y="4890"/>
                  </a:lnTo>
                  <a:lnTo>
                    <a:pt x="635" y="4936"/>
                  </a:lnTo>
                  <a:lnTo>
                    <a:pt x="616" y="4981"/>
                  </a:lnTo>
                  <a:lnTo>
                    <a:pt x="598" y="5027"/>
                  </a:lnTo>
                  <a:cubicBezTo>
                    <a:pt x="583" y="5062"/>
                    <a:pt x="592" y="5102"/>
                    <a:pt x="621" y="5127"/>
                  </a:cubicBezTo>
                  <a:cubicBezTo>
                    <a:pt x="667" y="5167"/>
                    <a:pt x="739" y="5150"/>
                    <a:pt x="762" y="5094"/>
                  </a:cubicBezTo>
                  <a:lnTo>
                    <a:pt x="780" y="5049"/>
                  </a:lnTo>
                  <a:lnTo>
                    <a:pt x="798" y="5005"/>
                  </a:lnTo>
                  <a:lnTo>
                    <a:pt x="818" y="4960"/>
                  </a:lnTo>
                  <a:lnTo>
                    <a:pt x="837" y="4917"/>
                  </a:lnTo>
                  <a:lnTo>
                    <a:pt x="856" y="4873"/>
                  </a:lnTo>
                  <a:lnTo>
                    <a:pt x="875" y="4828"/>
                  </a:lnTo>
                  <a:close/>
                  <a:moveTo>
                    <a:pt x="1312" y="3998"/>
                  </a:moveTo>
                  <a:cubicBezTo>
                    <a:pt x="1358" y="3922"/>
                    <a:pt x="1274" y="3833"/>
                    <a:pt x="1195" y="3875"/>
                  </a:cubicBezTo>
                  <a:cubicBezTo>
                    <a:pt x="1180" y="3883"/>
                    <a:pt x="1169" y="3893"/>
                    <a:pt x="1160" y="3907"/>
                  </a:cubicBezTo>
                  <a:lnTo>
                    <a:pt x="1145" y="3933"/>
                  </a:lnTo>
                  <a:lnTo>
                    <a:pt x="1120" y="3975"/>
                  </a:lnTo>
                  <a:lnTo>
                    <a:pt x="1095" y="4016"/>
                  </a:lnTo>
                  <a:lnTo>
                    <a:pt x="1071" y="4059"/>
                  </a:lnTo>
                  <a:lnTo>
                    <a:pt x="1046" y="4101"/>
                  </a:lnTo>
                  <a:lnTo>
                    <a:pt x="1023" y="4144"/>
                  </a:lnTo>
                  <a:lnTo>
                    <a:pt x="999" y="4187"/>
                  </a:lnTo>
                  <a:lnTo>
                    <a:pt x="982" y="4218"/>
                  </a:lnTo>
                  <a:cubicBezTo>
                    <a:pt x="954" y="4270"/>
                    <a:pt x="982" y="4332"/>
                    <a:pt x="1039" y="4346"/>
                  </a:cubicBezTo>
                  <a:cubicBezTo>
                    <a:pt x="1078" y="4356"/>
                    <a:pt x="1119" y="4338"/>
                    <a:pt x="1137" y="4303"/>
                  </a:cubicBezTo>
                  <a:lnTo>
                    <a:pt x="1154" y="4272"/>
                  </a:lnTo>
                  <a:lnTo>
                    <a:pt x="1177" y="4230"/>
                  </a:lnTo>
                  <a:lnTo>
                    <a:pt x="1201" y="4188"/>
                  </a:lnTo>
                  <a:lnTo>
                    <a:pt x="1224" y="4147"/>
                  </a:lnTo>
                  <a:lnTo>
                    <a:pt x="1248" y="4106"/>
                  </a:lnTo>
                  <a:lnTo>
                    <a:pt x="1272" y="4064"/>
                  </a:lnTo>
                  <a:lnTo>
                    <a:pt x="1297" y="4024"/>
                  </a:lnTo>
                  <a:close/>
                  <a:moveTo>
                    <a:pt x="1806" y="3275"/>
                  </a:moveTo>
                  <a:cubicBezTo>
                    <a:pt x="1857" y="3205"/>
                    <a:pt x="1792" y="3112"/>
                    <a:pt x="1708" y="3137"/>
                  </a:cubicBezTo>
                  <a:cubicBezTo>
                    <a:pt x="1691" y="3143"/>
                    <a:pt x="1677" y="3153"/>
                    <a:pt x="1665" y="3168"/>
                  </a:cubicBezTo>
                  <a:lnTo>
                    <a:pt x="1635" y="3208"/>
                  </a:lnTo>
                  <a:lnTo>
                    <a:pt x="1605" y="3246"/>
                  </a:lnTo>
                  <a:lnTo>
                    <a:pt x="1576" y="3286"/>
                  </a:lnTo>
                  <a:lnTo>
                    <a:pt x="1548" y="3325"/>
                  </a:lnTo>
                  <a:lnTo>
                    <a:pt x="1520" y="3364"/>
                  </a:lnTo>
                  <a:lnTo>
                    <a:pt x="1491" y="3403"/>
                  </a:lnTo>
                  <a:lnTo>
                    <a:pt x="1453" y="3457"/>
                  </a:lnTo>
                  <a:cubicBezTo>
                    <a:pt x="1401" y="3535"/>
                    <a:pt x="1487" y="3630"/>
                    <a:pt x="1570" y="3584"/>
                  </a:cubicBezTo>
                  <a:cubicBezTo>
                    <a:pt x="1582" y="3577"/>
                    <a:pt x="1591" y="3569"/>
                    <a:pt x="1599" y="3558"/>
                  </a:cubicBezTo>
                  <a:lnTo>
                    <a:pt x="1636" y="3507"/>
                  </a:lnTo>
                  <a:lnTo>
                    <a:pt x="1663" y="3467"/>
                  </a:lnTo>
                  <a:lnTo>
                    <a:pt x="1691" y="3429"/>
                  </a:lnTo>
                  <a:lnTo>
                    <a:pt x="1719" y="3390"/>
                  </a:lnTo>
                  <a:lnTo>
                    <a:pt x="1747" y="3353"/>
                  </a:lnTo>
                  <a:lnTo>
                    <a:pt x="1776" y="3314"/>
                  </a:lnTo>
                  <a:close/>
                  <a:moveTo>
                    <a:pt x="2377" y="2611"/>
                  </a:moveTo>
                  <a:cubicBezTo>
                    <a:pt x="2436" y="2547"/>
                    <a:pt x="2380" y="2446"/>
                    <a:pt x="2294" y="2463"/>
                  </a:cubicBezTo>
                  <a:cubicBezTo>
                    <a:pt x="2276" y="2467"/>
                    <a:pt x="2262" y="2474"/>
                    <a:pt x="2249" y="2488"/>
                  </a:cubicBezTo>
                  <a:lnTo>
                    <a:pt x="2198" y="2542"/>
                  </a:lnTo>
                  <a:lnTo>
                    <a:pt x="2165" y="2577"/>
                  </a:lnTo>
                  <a:lnTo>
                    <a:pt x="2132" y="2612"/>
                  </a:lnTo>
                  <a:lnTo>
                    <a:pt x="2099" y="2648"/>
                  </a:lnTo>
                  <a:lnTo>
                    <a:pt x="2067" y="2684"/>
                  </a:lnTo>
                  <a:lnTo>
                    <a:pt x="2035" y="2720"/>
                  </a:lnTo>
                  <a:lnTo>
                    <a:pt x="2006" y="2752"/>
                  </a:lnTo>
                  <a:cubicBezTo>
                    <a:pt x="1947" y="2821"/>
                    <a:pt x="2017" y="2925"/>
                    <a:pt x="2104" y="2894"/>
                  </a:cubicBezTo>
                  <a:cubicBezTo>
                    <a:pt x="2118" y="2888"/>
                    <a:pt x="2130" y="2880"/>
                    <a:pt x="2139" y="2869"/>
                  </a:cubicBezTo>
                  <a:lnTo>
                    <a:pt x="2167" y="2838"/>
                  </a:lnTo>
                  <a:lnTo>
                    <a:pt x="2199" y="2802"/>
                  </a:lnTo>
                  <a:lnTo>
                    <a:pt x="2230" y="2767"/>
                  </a:lnTo>
                  <a:lnTo>
                    <a:pt x="2263" y="2732"/>
                  </a:lnTo>
                  <a:lnTo>
                    <a:pt x="2295" y="2697"/>
                  </a:lnTo>
                  <a:lnTo>
                    <a:pt x="2327" y="2663"/>
                  </a:lnTo>
                  <a:close/>
                  <a:moveTo>
                    <a:pt x="3017" y="2013"/>
                  </a:moveTo>
                  <a:cubicBezTo>
                    <a:pt x="3079" y="1961"/>
                    <a:pt x="3043" y="1858"/>
                    <a:pt x="2963" y="1856"/>
                  </a:cubicBezTo>
                  <a:cubicBezTo>
                    <a:pt x="2941" y="1855"/>
                    <a:pt x="2919" y="1863"/>
                    <a:pt x="2903" y="1877"/>
                  </a:cubicBezTo>
                  <a:lnTo>
                    <a:pt x="2866" y="1908"/>
                  </a:lnTo>
                  <a:lnTo>
                    <a:pt x="2829" y="1939"/>
                  </a:lnTo>
                  <a:lnTo>
                    <a:pt x="2793" y="1972"/>
                  </a:lnTo>
                  <a:lnTo>
                    <a:pt x="2756" y="2003"/>
                  </a:lnTo>
                  <a:lnTo>
                    <a:pt x="2719" y="2035"/>
                  </a:lnTo>
                  <a:lnTo>
                    <a:pt x="2683" y="2068"/>
                  </a:lnTo>
                  <a:lnTo>
                    <a:pt x="2633" y="2113"/>
                  </a:lnTo>
                  <a:cubicBezTo>
                    <a:pt x="2573" y="2169"/>
                    <a:pt x="2614" y="2270"/>
                    <a:pt x="2697" y="2267"/>
                  </a:cubicBezTo>
                  <a:cubicBezTo>
                    <a:pt x="2718" y="2265"/>
                    <a:pt x="2738" y="2258"/>
                    <a:pt x="2753" y="2243"/>
                  </a:cubicBezTo>
                  <a:lnTo>
                    <a:pt x="2802" y="2199"/>
                  </a:lnTo>
                  <a:lnTo>
                    <a:pt x="2837" y="2168"/>
                  </a:lnTo>
                  <a:lnTo>
                    <a:pt x="2873" y="2137"/>
                  </a:lnTo>
                  <a:lnTo>
                    <a:pt x="2909" y="2105"/>
                  </a:lnTo>
                  <a:lnTo>
                    <a:pt x="2945" y="2074"/>
                  </a:lnTo>
                  <a:lnTo>
                    <a:pt x="2980" y="2043"/>
                  </a:lnTo>
                  <a:close/>
                  <a:moveTo>
                    <a:pt x="3719" y="1490"/>
                  </a:moveTo>
                  <a:cubicBezTo>
                    <a:pt x="3795" y="1438"/>
                    <a:pt x="3753" y="1319"/>
                    <a:pt x="3661" y="1327"/>
                  </a:cubicBezTo>
                  <a:cubicBezTo>
                    <a:pt x="3647" y="1329"/>
                    <a:pt x="3633" y="1333"/>
                    <a:pt x="3621" y="1342"/>
                  </a:cubicBezTo>
                  <a:lnTo>
                    <a:pt x="3563" y="1380"/>
                  </a:lnTo>
                  <a:lnTo>
                    <a:pt x="3523" y="1408"/>
                  </a:lnTo>
                  <a:lnTo>
                    <a:pt x="3482" y="1435"/>
                  </a:lnTo>
                  <a:lnTo>
                    <a:pt x="3442" y="1463"/>
                  </a:lnTo>
                  <a:lnTo>
                    <a:pt x="3403" y="1491"/>
                  </a:lnTo>
                  <a:lnTo>
                    <a:pt x="3364" y="1520"/>
                  </a:lnTo>
                  <a:lnTo>
                    <a:pt x="3327" y="1546"/>
                  </a:lnTo>
                  <a:cubicBezTo>
                    <a:pt x="3257" y="1598"/>
                    <a:pt x="3295" y="1709"/>
                    <a:pt x="3382" y="1706"/>
                  </a:cubicBezTo>
                  <a:cubicBezTo>
                    <a:pt x="3400" y="1705"/>
                    <a:pt x="3416" y="1700"/>
                    <a:pt x="3431" y="1690"/>
                  </a:cubicBezTo>
                  <a:lnTo>
                    <a:pt x="3467" y="1663"/>
                  </a:lnTo>
                  <a:lnTo>
                    <a:pt x="3506" y="1636"/>
                  </a:lnTo>
                  <a:lnTo>
                    <a:pt x="3544" y="1608"/>
                  </a:lnTo>
                  <a:lnTo>
                    <a:pt x="3584" y="1581"/>
                  </a:lnTo>
                  <a:lnTo>
                    <a:pt x="3623" y="1554"/>
                  </a:lnTo>
                  <a:lnTo>
                    <a:pt x="3662" y="1527"/>
                  </a:lnTo>
                  <a:close/>
                  <a:moveTo>
                    <a:pt x="4475" y="1046"/>
                  </a:moveTo>
                  <a:cubicBezTo>
                    <a:pt x="4552" y="1005"/>
                    <a:pt x="4532" y="891"/>
                    <a:pt x="4445" y="880"/>
                  </a:cubicBezTo>
                  <a:cubicBezTo>
                    <a:pt x="4427" y="877"/>
                    <a:pt x="4411" y="880"/>
                    <a:pt x="4393" y="889"/>
                  </a:cubicBezTo>
                  <a:lnTo>
                    <a:pt x="4358" y="907"/>
                  </a:lnTo>
                  <a:lnTo>
                    <a:pt x="4315" y="930"/>
                  </a:lnTo>
                  <a:lnTo>
                    <a:pt x="4272" y="953"/>
                  </a:lnTo>
                  <a:lnTo>
                    <a:pt x="4229" y="976"/>
                  </a:lnTo>
                  <a:lnTo>
                    <a:pt x="4186" y="1000"/>
                  </a:lnTo>
                  <a:lnTo>
                    <a:pt x="4143" y="1023"/>
                  </a:lnTo>
                  <a:lnTo>
                    <a:pt x="4079" y="1060"/>
                  </a:lnTo>
                  <a:cubicBezTo>
                    <a:pt x="4047" y="1077"/>
                    <a:pt x="4030" y="1112"/>
                    <a:pt x="4035" y="1148"/>
                  </a:cubicBezTo>
                  <a:cubicBezTo>
                    <a:pt x="4043" y="1211"/>
                    <a:pt x="4112" y="1245"/>
                    <a:pt x="4167" y="1214"/>
                  </a:cubicBezTo>
                  <a:lnTo>
                    <a:pt x="4230" y="1178"/>
                  </a:lnTo>
                  <a:lnTo>
                    <a:pt x="4272" y="1154"/>
                  </a:lnTo>
                  <a:lnTo>
                    <a:pt x="4314" y="1132"/>
                  </a:lnTo>
                  <a:lnTo>
                    <a:pt x="4356" y="1109"/>
                  </a:lnTo>
                  <a:lnTo>
                    <a:pt x="4397" y="1086"/>
                  </a:lnTo>
                  <a:lnTo>
                    <a:pt x="4440" y="1064"/>
                  </a:lnTo>
                  <a:close/>
                  <a:moveTo>
                    <a:pt x="5275" y="691"/>
                  </a:moveTo>
                  <a:cubicBezTo>
                    <a:pt x="5356" y="659"/>
                    <a:pt x="5348" y="541"/>
                    <a:pt x="5264" y="521"/>
                  </a:cubicBezTo>
                  <a:cubicBezTo>
                    <a:pt x="5246" y="517"/>
                    <a:pt x="5229" y="519"/>
                    <a:pt x="5212" y="525"/>
                  </a:cubicBezTo>
                  <a:lnTo>
                    <a:pt x="5164" y="543"/>
                  </a:lnTo>
                  <a:lnTo>
                    <a:pt x="5118" y="561"/>
                  </a:lnTo>
                  <a:lnTo>
                    <a:pt x="5071" y="579"/>
                  </a:lnTo>
                  <a:lnTo>
                    <a:pt x="5026" y="598"/>
                  </a:lnTo>
                  <a:lnTo>
                    <a:pt x="4981" y="616"/>
                  </a:lnTo>
                  <a:lnTo>
                    <a:pt x="4935" y="636"/>
                  </a:lnTo>
                  <a:lnTo>
                    <a:pt x="4879" y="659"/>
                  </a:lnTo>
                  <a:cubicBezTo>
                    <a:pt x="4791" y="699"/>
                    <a:pt x="4820" y="829"/>
                    <a:pt x="4916" y="829"/>
                  </a:cubicBezTo>
                  <a:cubicBezTo>
                    <a:pt x="4928" y="829"/>
                    <a:pt x="4940" y="827"/>
                    <a:pt x="4950" y="822"/>
                  </a:cubicBezTo>
                  <a:lnTo>
                    <a:pt x="5004" y="799"/>
                  </a:lnTo>
                  <a:lnTo>
                    <a:pt x="5049" y="781"/>
                  </a:lnTo>
                  <a:lnTo>
                    <a:pt x="5093" y="762"/>
                  </a:lnTo>
                  <a:lnTo>
                    <a:pt x="5138" y="744"/>
                  </a:lnTo>
                  <a:lnTo>
                    <a:pt x="5182" y="726"/>
                  </a:lnTo>
                  <a:lnTo>
                    <a:pt x="5228" y="708"/>
                  </a:lnTo>
                  <a:close/>
                  <a:moveTo>
                    <a:pt x="6110" y="425"/>
                  </a:moveTo>
                  <a:cubicBezTo>
                    <a:pt x="6145" y="416"/>
                    <a:pt x="6171" y="388"/>
                    <a:pt x="6175" y="352"/>
                  </a:cubicBezTo>
                  <a:cubicBezTo>
                    <a:pt x="6184" y="289"/>
                    <a:pt x="6127" y="238"/>
                    <a:pt x="6066" y="254"/>
                  </a:cubicBezTo>
                  <a:lnTo>
                    <a:pt x="6013" y="267"/>
                  </a:lnTo>
                  <a:lnTo>
                    <a:pt x="5965" y="280"/>
                  </a:lnTo>
                  <a:lnTo>
                    <a:pt x="5917" y="293"/>
                  </a:lnTo>
                  <a:lnTo>
                    <a:pt x="5869" y="307"/>
                  </a:lnTo>
                  <a:lnTo>
                    <a:pt x="5821" y="321"/>
                  </a:lnTo>
                  <a:lnTo>
                    <a:pt x="5773" y="335"/>
                  </a:lnTo>
                  <a:lnTo>
                    <a:pt x="5720" y="351"/>
                  </a:lnTo>
                  <a:cubicBezTo>
                    <a:pt x="5627" y="382"/>
                    <a:pt x="5643" y="518"/>
                    <a:pt x="5742" y="524"/>
                  </a:cubicBezTo>
                  <a:cubicBezTo>
                    <a:pt x="5753" y="525"/>
                    <a:pt x="5762" y="523"/>
                    <a:pt x="5773" y="520"/>
                  </a:cubicBezTo>
                  <a:lnTo>
                    <a:pt x="5823" y="505"/>
                  </a:lnTo>
                  <a:lnTo>
                    <a:pt x="5870" y="491"/>
                  </a:lnTo>
                  <a:lnTo>
                    <a:pt x="5917" y="478"/>
                  </a:lnTo>
                  <a:lnTo>
                    <a:pt x="5964" y="464"/>
                  </a:lnTo>
                  <a:lnTo>
                    <a:pt x="6011" y="451"/>
                  </a:lnTo>
                  <a:lnTo>
                    <a:pt x="6058" y="439"/>
                  </a:lnTo>
                  <a:close/>
                  <a:moveTo>
                    <a:pt x="6970" y="255"/>
                  </a:moveTo>
                  <a:cubicBezTo>
                    <a:pt x="7002" y="251"/>
                    <a:pt x="7028" y="229"/>
                    <a:pt x="7040" y="199"/>
                  </a:cubicBezTo>
                  <a:cubicBezTo>
                    <a:pt x="7063" y="135"/>
                    <a:pt x="7011" y="70"/>
                    <a:pt x="6943" y="80"/>
                  </a:cubicBezTo>
                  <a:lnTo>
                    <a:pt x="6901" y="86"/>
                  </a:lnTo>
                  <a:lnTo>
                    <a:pt x="6850" y="93"/>
                  </a:lnTo>
                  <a:lnTo>
                    <a:pt x="6800" y="101"/>
                  </a:lnTo>
                  <a:lnTo>
                    <a:pt x="6751" y="110"/>
                  </a:lnTo>
                  <a:lnTo>
                    <a:pt x="6700" y="118"/>
                  </a:lnTo>
                  <a:lnTo>
                    <a:pt x="6650" y="127"/>
                  </a:lnTo>
                  <a:lnTo>
                    <a:pt x="6590" y="138"/>
                  </a:lnTo>
                  <a:cubicBezTo>
                    <a:pt x="6553" y="145"/>
                    <a:pt x="6525" y="175"/>
                    <a:pt x="6519" y="211"/>
                  </a:cubicBezTo>
                  <a:cubicBezTo>
                    <a:pt x="6510" y="272"/>
                    <a:pt x="6563" y="323"/>
                    <a:pt x="6623" y="312"/>
                  </a:cubicBezTo>
                  <a:lnTo>
                    <a:pt x="6682" y="301"/>
                  </a:lnTo>
                  <a:lnTo>
                    <a:pt x="6730" y="292"/>
                  </a:lnTo>
                  <a:lnTo>
                    <a:pt x="6779" y="285"/>
                  </a:lnTo>
                  <a:lnTo>
                    <a:pt x="6828" y="277"/>
                  </a:lnTo>
                  <a:lnTo>
                    <a:pt x="6877" y="269"/>
                  </a:lnTo>
                  <a:lnTo>
                    <a:pt x="6926" y="262"/>
                  </a:lnTo>
                  <a:close/>
                  <a:moveTo>
                    <a:pt x="7842" y="182"/>
                  </a:moveTo>
                  <a:cubicBezTo>
                    <a:pt x="7937" y="177"/>
                    <a:pt x="7961" y="49"/>
                    <a:pt x="7873" y="11"/>
                  </a:cubicBezTo>
                  <a:cubicBezTo>
                    <a:pt x="7860" y="6"/>
                    <a:pt x="7850" y="4"/>
                    <a:pt x="7837" y="4"/>
                  </a:cubicBezTo>
                  <a:lnTo>
                    <a:pt x="7769" y="6"/>
                  </a:lnTo>
                  <a:lnTo>
                    <a:pt x="7717" y="9"/>
                  </a:lnTo>
                  <a:lnTo>
                    <a:pt x="7665" y="11"/>
                  </a:lnTo>
                  <a:lnTo>
                    <a:pt x="7613" y="14"/>
                  </a:lnTo>
                  <a:lnTo>
                    <a:pt x="7562" y="17"/>
                  </a:lnTo>
                  <a:lnTo>
                    <a:pt x="7510" y="20"/>
                  </a:lnTo>
                  <a:lnTo>
                    <a:pt x="7479" y="23"/>
                  </a:lnTo>
                  <a:cubicBezTo>
                    <a:pt x="7446" y="25"/>
                    <a:pt x="7417" y="45"/>
                    <a:pt x="7404" y="76"/>
                  </a:cubicBezTo>
                  <a:cubicBezTo>
                    <a:pt x="7377" y="137"/>
                    <a:pt x="7426" y="205"/>
                    <a:pt x="7492" y="199"/>
                  </a:cubicBezTo>
                  <a:lnTo>
                    <a:pt x="7573" y="194"/>
                  </a:lnTo>
                  <a:lnTo>
                    <a:pt x="7624" y="191"/>
                  </a:lnTo>
                  <a:lnTo>
                    <a:pt x="7674" y="188"/>
                  </a:lnTo>
                  <a:lnTo>
                    <a:pt x="7724" y="186"/>
                  </a:lnTo>
                  <a:lnTo>
                    <a:pt x="7775" y="183"/>
                  </a:lnTo>
                  <a:close/>
                  <a:moveTo>
                    <a:pt x="8081" y="1"/>
                  </a:moveTo>
                  <a:cubicBezTo>
                    <a:pt x="8042" y="1"/>
                    <a:pt x="8008" y="25"/>
                    <a:pt x="7996" y="62"/>
                  </a:cubicBezTo>
                  <a:cubicBezTo>
                    <a:pt x="7978" y="120"/>
                    <a:pt x="8021" y="178"/>
                    <a:pt x="8081" y="178"/>
                  </a:cubicBezTo>
                  <a:cubicBezTo>
                    <a:pt x="8166" y="178"/>
                    <a:pt x="8250" y="179"/>
                    <a:pt x="8335" y="182"/>
                  </a:cubicBezTo>
                  <a:cubicBezTo>
                    <a:pt x="8368" y="183"/>
                    <a:pt x="8399" y="184"/>
                    <a:pt x="8431" y="185"/>
                  </a:cubicBezTo>
                  <a:cubicBezTo>
                    <a:pt x="8510" y="189"/>
                    <a:pt x="8554" y="97"/>
                    <a:pt x="8500" y="38"/>
                  </a:cubicBezTo>
                  <a:cubicBezTo>
                    <a:pt x="8484" y="20"/>
                    <a:pt x="8463" y="10"/>
                    <a:pt x="8439" y="9"/>
                  </a:cubicBezTo>
                  <a:cubicBezTo>
                    <a:pt x="8406" y="7"/>
                    <a:pt x="8374" y="6"/>
                    <a:pt x="8340" y="4"/>
                  </a:cubicBezTo>
                  <a:cubicBezTo>
                    <a:pt x="8283" y="3"/>
                    <a:pt x="8225" y="2"/>
                    <a:pt x="8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6380681" y="2748866"/>
              <a:ext cx="1318548" cy="1318483"/>
            </a:xfrm>
            <a:custGeom>
              <a:avLst/>
              <a:gdLst/>
              <a:ahLst/>
              <a:cxnLst/>
              <a:rect l="l" t="t" r="r" b="b"/>
              <a:pathLst>
                <a:path w="13087" h="13087" extrusionOk="0">
                  <a:moveTo>
                    <a:pt x="6544" y="0"/>
                  </a:moveTo>
                  <a:cubicBezTo>
                    <a:pt x="2930" y="0"/>
                    <a:pt x="1" y="2930"/>
                    <a:pt x="1" y="6543"/>
                  </a:cubicBezTo>
                  <a:cubicBezTo>
                    <a:pt x="1" y="10157"/>
                    <a:pt x="2930" y="13086"/>
                    <a:pt x="6544" y="13086"/>
                  </a:cubicBezTo>
                  <a:cubicBezTo>
                    <a:pt x="10157" y="13086"/>
                    <a:pt x="13086" y="10157"/>
                    <a:pt x="13086" y="6543"/>
                  </a:cubicBezTo>
                  <a:cubicBezTo>
                    <a:pt x="13086" y="2930"/>
                    <a:pt x="10157" y="0"/>
                    <a:pt x="6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6450196" y="2772340"/>
              <a:ext cx="1179610" cy="1179652"/>
            </a:xfrm>
            <a:custGeom>
              <a:avLst/>
              <a:gdLst/>
              <a:ahLst/>
              <a:cxnLst/>
              <a:rect l="l" t="t" r="r" b="b"/>
              <a:pathLst>
                <a:path w="11708" h="11709" extrusionOk="0">
                  <a:moveTo>
                    <a:pt x="5854" y="0"/>
                  </a:moveTo>
                  <a:cubicBezTo>
                    <a:pt x="2621" y="0"/>
                    <a:pt x="0" y="2622"/>
                    <a:pt x="0" y="5854"/>
                  </a:cubicBezTo>
                  <a:cubicBezTo>
                    <a:pt x="0" y="9087"/>
                    <a:pt x="2621" y="11708"/>
                    <a:pt x="5854" y="11708"/>
                  </a:cubicBezTo>
                  <a:cubicBezTo>
                    <a:pt x="9087" y="11708"/>
                    <a:pt x="11707" y="9087"/>
                    <a:pt x="11707" y="5854"/>
                  </a:cubicBezTo>
                  <a:cubicBezTo>
                    <a:pt x="11707" y="2622"/>
                    <a:pt x="9087" y="0"/>
                    <a:pt x="5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1"/>
            <p:cNvSpPr/>
            <p:nvPr/>
          </p:nvSpPr>
          <p:spPr>
            <a:xfrm>
              <a:off x="6490798" y="2744433"/>
              <a:ext cx="1098303" cy="1327248"/>
            </a:xfrm>
            <a:custGeom>
              <a:avLst/>
              <a:gdLst/>
              <a:ahLst/>
              <a:cxnLst/>
              <a:rect l="l" t="t" r="r" b="b"/>
              <a:pathLst>
                <a:path w="10901" h="13174" extrusionOk="0">
                  <a:moveTo>
                    <a:pt x="1594" y="1933"/>
                  </a:moveTo>
                  <a:cubicBezTo>
                    <a:pt x="2581" y="738"/>
                    <a:pt x="3945" y="1"/>
                    <a:pt x="5451" y="1"/>
                  </a:cubicBezTo>
                  <a:cubicBezTo>
                    <a:pt x="6957" y="1"/>
                    <a:pt x="8321" y="738"/>
                    <a:pt x="9307" y="1933"/>
                  </a:cubicBezTo>
                  <a:cubicBezTo>
                    <a:pt x="10291" y="3124"/>
                    <a:pt x="10901" y="4770"/>
                    <a:pt x="10901" y="6587"/>
                  </a:cubicBezTo>
                  <a:cubicBezTo>
                    <a:pt x="10901" y="8405"/>
                    <a:pt x="10291" y="10050"/>
                    <a:pt x="9307" y="11241"/>
                  </a:cubicBezTo>
                  <a:cubicBezTo>
                    <a:pt x="8321" y="12435"/>
                    <a:pt x="6957" y="13174"/>
                    <a:pt x="5451" y="13174"/>
                  </a:cubicBezTo>
                  <a:cubicBezTo>
                    <a:pt x="3945" y="13174"/>
                    <a:pt x="2581" y="12435"/>
                    <a:pt x="1594" y="11241"/>
                  </a:cubicBezTo>
                  <a:cubicBezTo>
                    <a:pt x="610" y="10050"/>
                    <a:pt x="1" y="8405"/>
                    <a:pt x="1" y="6587"/>
                  </a:cubicBezTo>
                  <a:cubicBezTo>
                    <a:pt x="1" y="4770"/>
                    <a:pt x="610" y="3124"/>
                    <a:pt x="1594" y="1933"/>
                  </a:cubicBezTo>
                  <a:close/>
                  <a:moveTo>
                    <a:pt x="5451" y="88"/>
                  </a:moveTo>
                  <a:cubicBezTo>
                    <a:pt x="3972" y="88"/>
                    <a:pt x="2632" y="814"/>
                    <a:pt x="1662" y="1989"/>
                  </a:cubicBezTo>
                  <a:cubicBezTo>
                    <a:pt x="690" y="3165"/>
                    <a:pt x="89" y="4791"/>
                    <a:pt x="89" y="6587"/>
                  </a:cubicBezTo>
                  <a:cubicBezTo>
                    <a:pt x="89" y="8384"/>
                    <a:pt x="690" y="10009"/>
                    <a:pt x="1662" y="11186"/>
                  </a:cubicBezTo>
                  <a:cubicBezTo>
                    <a:pt x="2632" y="12360"/>
                    <a:pt x="3972" y="13086"/>
                    <a:pt x="5451" y="13086"/>
                  </a:cubicBezTo>
                  <a:cubicBezTo>
                    <a:pt x="6930" y="13086"/>
                    <a:pt x="8269" y="12360"/>
                    <a:pt x="9239" y="11186"/>
                  </a:cubicBezTo>
                  <a:cubicBezTo>
                    <a:pt x="10211" y="10009"/>
                    <a:pt x="10813" y="8384"/>
                    <a:pt x="10813" y="6587"/>
                  </a:cubicBezTo>
                  <a:cubicBezTo>
                    <a:pt x="10813" y="4791"/>
                    <a:pt x="10211" y="3165"/>
                    <a:pt x="9239" y="1989"/>
                  </a:cubicBezTo>
                  <a:cubicBezTo>
                    <a:pt x="8269" y="814"/>
                    <a:pt x="6930" y="88"/>
                    <a:pt x="5451"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1"/>
            <p:cNvSpPr/>
            <p:nvPr/>
          </p:nvSpPr>
          <p:spPr>
            <a:xfrm>
              <a:off x="6614818" y="2744433"/>
              <a:ext cx="850250" cy="1327248"/>
            </a:xfrm>
            <a:custGeom>
              <a:avLst/>
              <a:gdLst/>
              <a:ahLst/>
              <a:cxnLst/>
              <a:rect l="l" t="t" r="r" b="b"/>
              <a:pathLst>
                <a:path w="8439" h="13174" extrusionOk="0">
                  <a:moveTo>
                    <a:pt x="1230" y="1937"/>
                  </a:moveTo>
                  <a:cubicBezTo>
                    <a:pt x="1994" y="740"/>
                    <a:pt x="3051" y="1"/>
                    <a:pt x="4220" y="1"/>
                  </a:cubicBezTo>
                  <a:cubicBezTo>
                    <a:pt x="5389" y="1"/>
                    <a:pt x="6445" y="740"/>
                    <a:pt x="7209" y="1937"/>
                  </a:cubicBezTo>
                  <a:cubicBezTo>
                    <a:pt x="7969" y="3128"/>
                    <a:pt x="8439" y="4772"/>
                    <a:pt x="8439" y="6587"/>
                  </a:cubicBezTo>
                  <a:cubicBezTo>
                    <a:pt x="8439" y="8402"/>
                    <a:pt x="7969" y="10046"/>
                    <a:pt x="7209" y="11237"/>
                  </a:cubicBezTo>
                  <a:cubicBezTo>
                    <a:pt x="6445" y="12433"/>
                    <a:pt x="5389" y="13174"/>
                    <a:pt x="4220" y="13174"/>
                  </a:cubicBezTo>
                  <a:cubicBezTo>
                    <a:pt x="3051" y="13174"/>
                    <a:pt x="1994" y="12433"/>
                    <a:pt x="1230" y="11237"/>
                  </a:cubicBezTo>
                  <a:cubicBezTo>
                    <a:pt x="471" y="10046"/>
                    <a:pt x="1" y="8402"/>
                    <a:pt x="1" y="6587"/>
                  </a:cubicBezTo>
                  <a:cubicBezTo>
                    <a:pt x="1" y="4772"/>
                    <a:pt x="471" y="3128"/>
                    <a:pt x="1230" y="1937"/>
                  </a:cubicBezTo>
                  <a:close/>
                  <a:moveTo>
                    <a:pt x="4220" y="88"/>
                  </a:moveTo>
                  <a:cubicBezTo>
                    <a:pt x="3083" y="88"/>
                    <a:pt x="2052" y="813"/>
                    <a:pt x="1304" y="1984"/>
                  </a:cubicBezTo>
                  <a:cubicBezTo>
                    <a:pt x="554" y="3161"/>
                    <a:pt x="88" y="4789"/>
                    <a:pt x="88" y="6587"/>
                  </a:cubicBezTo>
                  <a:cubicBezTo>
                    <a:pt x="88" y="8385"/>
                    <a:pt x="554" y="10013"/>
                    <a:pt x="1304" y="11190"/>
                  </a:cubicBezTo>
                  <a:cubicBezTo>
                    <a:pt x="2052" y="12362"/>
                    <a:pt x="3083" y="13086"/>
                    <a:pt x="4220" y="13086"/>
                  </a:cubicBezTo>
                  <a:cubicBezTo>
                    <a:pt x="5357" y="13086"/>
                    <a:pt x="6388" y="12362"/>
                    <a:pt x="7135" y="11190"/>
                  </a:cubicBezTo>
                  <a:cubicBezTo>
                    <a:pt x="7886" y="10013"/>
                    <a:pt x="8351" y="8385"/>
                    <a:pt x="8351" y="6587"/>
                  </a:cubicBezTo>
                  <a:cubicBezTo>
                    <a:pt x="8351" y="4789"/>
                    <a:pt x="7886" y="3161"/>
                    <a:pt x="7135" y="1984"/>
                  </a:cubicBezTo>
                  <a:cubicBezTo>
                    <a:pt x="6388" y="813"/>
                    <a:pt x="5357" y="88"/>
                    <a:pt x="4220"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6738838" y="2744433"/>
              <a:ext cx="602198" cy="1327248"/>
            </a:xfrm>
            <a:custGeom>
              <a:avLst/>
              <a:gdLst/>
              <a:ahLst/>
              <a:cxnLst/>
              <a:rect l="l" t="t" r="r" b="b"/>
              <a:pathLst>
                <a:path w="5977" h="13174" extrusionOk="0">
                  <a:moveTo>
                    <a:pt x="867" y="1943"/>
                  </a:moveTo>
                  <a:cubicBezTo>
                    <a:pt x="1407" y="743"/>
                    <a:pt x="2157" y="1"/>
                    <a:pt x="2989" y="1"/>
                  </a:cubicBezTo>
                  <a:cubicBezTo>
                    <a:pt x="3821" y="1"/>
                    <a:pt x="4571" y="743"/>
                    <a:pt x="5111" y="1943"/>
                  </a:cubicBezTo>
                  <a:cubicBezTo>
                    <a:pt x="5646" y="3132"/>
                    <a:pt x="5977" y="4774"/>
                    <a:pt x="5977" y="6587"/>
                  </a:cubicBezTo>
                  <a:cubicBezTo>
                    <a:pt x="5977" y="8400"/>
                    <a:pt x="5646" y="10042"/>
                    <a:pt x="5111" y="11232"/>
                  </a:cubicBezTo>
                  <a:cubicBezTo>
                    <a:pt x="4571" y="12432"/>
                    <a:pt x="3821" y="13174"/>
                    <a:pt x="2989" y="13174"/>
                  </a:cubicBezTo>
                  <a:cubicBezTo>
                    <a:pt x="2157" y="13174"/>
                    <a:pt x="1407" y="12432"/>
                    <a:pt x="867" y="11232"/>
                  </a:cubicBezTo>
                  <a:cubicBezTo>
                    <a:pt x="332" y="10042"/>
                    <a:pt x="0" y="8400"/>
                    <a:pt x="0" y="6587"/>
                  </a:cubicBezTo>
                  <a:cubicBezTo>
                    <a:pt x="0" y="4774"/>
                    <a:pt x="332" y="3132"/>
                    <a:pt x="867" y="1943"/>
                  </a:cubicBezTo>
                  <a:close/>
                  <a:moveTo>
                    <a:pt x="2989" y="88"/>
                  </a:moveTo>
                  <a:cubicBezTo>
                    <a:pt x="2194" y="88"/>
                    <a:pt x="1472" y="811"/>
                    <a:pt x="947" y="1978"/>
                  </a:cubicBezTo>
                  <a:cubicBezTo>
                    <a:pt x="417" y="3157"/>
                    <a:pt x="88" y="4786"/>
                    <a:pt x="88" y="6587"/>
                  </a:cubicBezTo>
                  <a:cubicBezTo>
                    <a:pt x="88" y="8388"/>
                    <a:pt x="417" y="10017"/>
                    <a:pt x="947" y="11195"/>
                  </a:cubicBezTo>
                  <a:cubicBezTo>
                    <a:pt x="1472" y="12363"/>
                    <a:pt x="2194" y="13086"/>
                    <a:pt x="2989" y="13086"/>
                  </a:cubicBezTo>
                  <a:cubicBezTo>
                    <a:pt x="3783" y="13086"/>
                    <a:pt x="4505" y="12363"/>
                    <a:pt x="5031" y="11195"/>
                  </a:cubicBezTo>
                  <a:cubicBezTo>
                    <a:pt x="5561" y="10017"/>
                    <a:pt x="5889" y="8388"/>
                    <a:pt x="5889" y="6587"/>
                  </a:cubicBezTo>
                  <a:cubicBezTo>
                    <a:pt x="5889" y="4786"/>
                    <a:pt x="5561" y="3157"/>
                    <a:pt x="5031" y="1978"/>
                  </a:cubicBezTo>
                  <a:cubicBezTo>
                    <a:pt x="4505" y="811"/>
                    <a:pt x="3783" y="88"/>
                    <a:pt x="2989"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6862859" y="2744433"/>
              <a:ext cx="354246" cy="1327248"/>
            </a:xfrm>
            <a:custGeom>
              <a:avLst/>
              <a:gdLst/>
              <a:ahLst/>
              <a:cxnLst/>
              <a:rect l="l" t="t" r="r" b="b"/>
              <a:pathLst>
                <a:path w="3516" h="13174" extrusionOk="0">
                  <a:moveTo>
                    <a:pt x="504" y="1950"/>
                  </a:moveTo>
                  <a:cubicBezTo>
                    <a:pt x="819" y="745"/>
                    <a:pt x="1262" y="1"/>
                    <a:pt x="1758" y="1"/>
                  </a:cubicBezTo>
                  <a:cubicBezTo>
                    <a:pt x="2254" y="1"/>
                    <a:pt x="2696" y="745"/>
                    <a:pt x="3012" y="1950"/>
                  </a:cubicBezTo>
                  <a:cubicBezTo>
                    <a:pt x="3323" y="3137"/>
                    <a:pt x="3515" y="4777"/>
                    <a:pt x="3515" y="6587"/>
                  </a:cubicBezTo>
                  <a:cubicBezTo>
                    <a:pt x="3515" y="8397"/>
                    <a:pt x="3323" y="10036"/>
                    <a:pt x="3012" y="11225"/>
                  </a:cubicBezTo>
                  <a:cubicBezTo>
                    <a:pt x="2696" y="12429"/>
                    <a:pt x="2254" y="13174"/>
                    <a:pt x="1758" y="13174"/>
                  </a:cubicBezTo>
                  <a:cubicBezTo>
                    <a:pt x="1262" y="13174"/>
                    <a:pt x="819" y="12429"/>
                    <a:pt x="504" y="11225"/>
                  </a:cubicBezTo>
                  <a:cubicBezTo>
                    <a:pt x="192" y="10036"/>
                    <a:pt x="0" y="8397"/>
                    <a:pt x="0" y="6587"/>
                  </a:cubicBezTo>
                  <a:cubicBezTo>
                    <a:pt x="0" y="4777"/>
                    <a:pt x="192" y="3137"/>
                    <a:pt x="504" y="1950"/>
                  </a:cubicBezTo>
                  <a:close/>
                  <a:moveTo>
                    <a:pt x="1758" y="88"/>
                  </a:moveTo>
                  <a:cubicBezTo>
                    <a:pt x="1307" y="88"/>
                    <a:pt x="893" y="808"/>
                    <a:pt x="589" y="1971"/>
                  </a:cubicBezTo>
                  <a:cubicBezTo>
                    <a:pt x="279" y="3152"/>
                    <a:pt x="87" y="4784"/>
                    <a:pt x="87" y="6587"/>
                  </a:cubicBezTo>
                  <a:cubicBezTo>
                    <a:pt x="87" y="8391"/>
                    <a:pt x="279" y="10023"/>
                    <a:pt x="589" y="11202"/>
                  </a:cubicBezTo>
                  <a:cubicBezTo>
                    <a:pt x="893" y="12366"/>
                    <a:pt x="1307" y="13086"/>
                    <a:pt x="1758" y="13086"/>
                  </a:cubicBezTo>
                  <a:cubicBezTo>
                    <a:pt x="2208" y="13086"/>
                    <a:pt x="2622" y="12366"/>
                    <a:pt x="2927" y="11202"/>
                  </a:cubicBezTo>
                  <a:cubicBezTo>
                    <a:pt x="3236" y="10023"/>
                    <a:pt x="3428" y="8391"/>
                    <a:pt x="3428" y="6587"/>
                  </a:cubicBezTo>
                  <a:cubicBezTo>
                    <a:pt x="3428" y="4784"/>
                    <a:pt x="3236" y="3152"/>
                    <a:pt x="2927" y="1971"/>
                  </a:cubicBezTo>
                  <a:cubicBezTo>
                    <a:pt x="2622" y="808"/>
                    <a:pt x="2208" y="88"/>
                    <a:pt x="1758"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6986879" y="2744433"/>
              <a:ext cx="106193" cy="1327248"/>
            </a:xfrm>
            <a:custGeom>
              <a:avLst/>
              <a:gdLst/>
              <a:ahLst/>
              <a:cxnLst/>
              <a:rect l="l" t="t" r="r" b="b"/>
              <a:pathLst>
                <a:path w="1054" h="13174" extrusionOk="0">
                  <a:moveTo>
                    <a:pt x="142" y="1957"/>
                  </a:moveTo>
                  <a:cubicBezTo>
                    <a:pt x="231" y="748"/>
                    <a:pt x="366" y="1"/>
                    <a:pt x="527" y="1"/>
                  </a:cubicBezTo>
                  <a:cubicBezTo>
                    <a:pt x="687" y="1"/>
                    <a:pt x="823" y="748"/>
                    <a:pt x="912" y="1957"/>
                  </a:cubicBezTo>
                  <a:cubicBezTo>
                    <a:pt x="999" y="3143"/>
                    <a:pt x="1053" y="4780"/>
                    <a:pt x="1053" y="6587"/>
                  </a:cubicBezTo>
                  <a:cubicBezTo>
                    <a:pt x="1053" y="8394"/>
                    <a:pt x="999" y="10031"/>
                    <a:pt x="912" y="11217"/>
                  </a:cubicBezTo>
                  <a:cubicBezTo>
                    <a:pt x="823" y="12425"/>
                    <a:pt x="687" y="13174"/>
                    <a:pt x="527" y="13174"/>
                  </a:cubicBezTo>
                  <a:cubicBezTo>
                    <a:pt x="366" y="13174"/>
                    <a:pt x="231" y="12425"/>
                    <a:pt x="142" y="11217"/>
                  </a:cubicBezTo>
                  <a:cubicBezTo>
                    <a:pt x="54" y="10031"/>
                    <a:pt x="0" y="8394"/>
                    <a:pt x="0" y="6587"/>
                  </a:cubicBezTo>
                  <a:cubicBezTo>
                    <a:pt x="0" y="4780"/>
                    <a:pt x="54" y="3143"/>
                    <a:pt x="142" y="1957"/>
                  </a:cubicBezTo>
                  <a:close/>
                  <a:moveTo>
                    <a:pt x="527" y="88"/>
                  </a:moveTo>
                  <a:cubicBezTo>
                    <a:pt x="420" y="88"/>
                    <a:pt x="315" y="805"/>
                    <a:pt x="229" y="1963"/>
                  </a:cubicBezTo>
                  <a:cubicBezTo>
                    <a:pt x="142" y="3147"/>
                    <a:pt x="88" y="4781"/>
                    <a:pt x="88" y="6587"/>
                  </a:cubicBezTo>
                  <a:cubicBezTo>
                    <a:pt x="88" y="8393"/>
                    <a:pt x="142" y="10028"/>
                    <a:pt x="229" y="11211"/>
                  </a:cubicBezTo>
                  <a:cubicBezTo>
                    <a:pt x="315" y="12370"/>
                    <a:pt x="420" y="13086"/>
                    <a:pt x="527" y="13086"/>
                  </a:cubicBezTo>
                  <a:cubicBezTo>
                    <a:pt x="633" y="13086"/>
                    <a:pt x="739" y="12370"/>
                    <a:pt x="825" y="11211"/>
                  </a:cubicBezTo>
                  <a:cubicBezTo>
                    <a:pt x="912" y="10028"/>
                    <a:pt x="966" y="8393"/>
                    <a:pt x="966" y="6587"/>
                  </a:cubicBezTo>
                  <a:cubicBezTo>
                    <a:pt x="966" y="4781"/>
                    <a:pt x="912" y="3147"/>
                    <a:pt x="825" y="1963"/>
                  </a:cubicBezTo>
                  <a:cubicBezTo>
                    <a:pt x="739" y="805"/>
                    <a:pt x="633" y="88"/>
                    <a:pt x="527"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6376248" y="2858983"/>
              <a:ext cx="1327414" cy="1098148"/>
            </a:xfrm>
            <a:custGeom>
              <a:avLst/>
              <a:gdLst/>
              <a:ahLst/>
              <a:cxnLst/>
              <a:rect l="l" t="t" r="r" b="b"/>
              <a:pathLst>
                <a:path w="13175" h="10900" extrusionOk="0">
                  <a:moveTo>
                    <a:pt x="11242" y="1594"/>
                  </a:moveTo>
                  <a:cubicBezTo>
                    <a:pt x="12436" y="2580"/>
                    <a:pt x="13175" y="3944"/>
                    <a:pt x="13175" y="5450"/>
                  </a:cubicBezTo>
                  <a:cubicBezTo>
                    <a:pt x="13175" y="6957"/>
                    <a:pt x="12436" y="8320"/>
                    <a:pt x="11242" y="9306"/>
                  </a:cubicBezTo>
                  <a:cubicBezTo>
                    <a:pt x="10051" y="10291"/>
                    <a:pt x="8405" y="10900"/>
                    <a:pt x="6588" y="10900"/>
                  </a:cubicBezTo>
                  <a:cubicBezTo>
                    <a:pt x="4771" y="10900"/>
                    <a:pt x="3125" y="10291"/>
                    <a:pt x="1933" y="9306"/>
                  </a:cubicBezTo>
                  <a:cubicBezTo>
                    <a:pt x="740" y="8320"/>
                    <a:pt x="1" y="6957"/>
                    <a:pt x="1" y="5450"/>
                  </a:cubicBezTo>
                  <a:cubicBezTo>
                    <a:pt x="1" y="3944"/>
                    <a:pt x="740" y="2580"/>
                    <a:pt x="1933" y="1594"/>
                  </a:cubicBezTo>
                  <a:cubicBezTo>
                    <a:pt x="3125" y="609"/>
                    <a:pt x="4771" y="0"/>
                    <a:pt x="6588" y="0"/>
                  </a:cubicBezTo>
                  <a:cubicBezTo>
                    <a:pt x="8405" y="0"/>
                    <a:pt x="10051" y="609"/>
                    <a:pt x="11242" y="1594"/>
                  </a:cubicBezTo>
                  <a:close/>
                  <a:moveTo>
                    <a:pt x="13087" y="5450"/>
                  </a:moveTo>
                  <a:cubicBezTo>
                    <a:pt x="13087" y="3971"/>
                    <a:pt x="12360" y="2631"/>
                    <a:pt x="11187" y="1661"/>
                  </a:cubicBezTo>
                  <a:cubicBezTo>
                    <a:pt x="10010" y="689"/>
                    <a:pt x="8384" y="88"/>
                    <a:pt x="6588" y="88"/>
                  </a:cubicBezTo>
                  <a:cubicBezTo>
                    <a:pt x="4792" y="88"/>
                    <a:pt x="3166" y="689"/>
                    <a:pt x="1989" y="1661"/>
                  </a:cubicBezTo>
                  <a:cubicBezTo>
                    <a:pt x="816" y="2631"/>
                    <a:pt x="89" y="3971"/>
                    <a:pt x="89" y="5450"/>
                  </a:cubicBezTo>
                  <a:cubicBezTo>
                    <a:pt x="89" y="6929"/>
                    <a:pt x="816" y="8269"/>
                    <a:pt x="1989" y="9239"/>
                  </a:cubicBezTo>
                  <a:cubicBezTo>
                    <a:pt x="3166" y="10211"/>
                    <a:pt x="4792" y="10813"/>
                    <a:pt x="6588" y="10813"/>
                  </a:cubicBezTo>
                  <a:cubicBezTo>
                    <a:pt x="8384" y="10813"/>
                    <a:pt x="10010" y="10211"/>
                    <a:pt x="11187" y="9239"/>
                  </a:cubicBezTo>
                  <a:cubicBezTo>
                    <a:pt x="12360" y="8269"/>
                    <a:pt x="13087" y="6929"/>
                    <a:pt x="13087" y="545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6376248" y="2982901"/>
              <a:ext cx="1327414" cy="850208"/>
            </a:xfrm>
            <a:custGeom>
              <a:avLst/>
              <a:gdLst/>
              <a:ahLst/>
              <a:cxnLst/>
              <a:rect l="l" t="t" r="r" b="b"/>
              <a:pathLst>
                <a:path w="13175" h="8439" extrusionOk="0">
                  <a:moveTo>
                    <a:pt x="11238" y="1231"/>
                  </a:moveTo>
                  <a:cubicBezTo>
                    <a:pt x="12434" y="1994"/>
                    <a:pt x="13175" y="3051"/>
                    <a:pt x="13175" y="4220"/>
                  </a:cubicBezTo>
                  <a:cubicBezTo>
                    <a:pt x="13175" y="5389"/>
                    <a:pt x="12434" y="6445"/>
                    <a:pt x="11238" y="7209"/>
                  </a:cubicBezTo>
                  <a:cubicBezTo>
                    <a:pt x="10047" y="7969"/>
                    <a:pt x="8403" y="8439"/>
                    <a:pt x="6588" y="8439"/>
                  </a:cubicBezTo>
                  <a:cubicBezTo>
                    <a:pt x="4773" y="8439"/>
                    <a:pt x="3128" y="7969"/>
                    <a:pt x="1937" y="7209"/>
                  </a:cubicBezTo>
                  <a:cubicBezTo>
                    <a:pt x="741" y="6445"/>
                    <a:pt x="1" y="5389"/>
                    <a:pt x="1" y="4220"/>
                  </a:cubicBezTo>
                  <a:cubicBezTo>
                    <a:pt x="1" y="3051"/>
                    <a:pt x="741" y="1994"/>
                    <a:pt x="1937" y="1231"/>
                  </a:cubicBezTo>
                  <a:cubicBezTo>
                    <a:pt x="3128" y="471"/>
                    <a:pt x="4773" y="1"/>
                    <a:pt x="6588" y="1"/>
                  </a:cubicBezTo>
                  <a:cubicBezTo>
                    <a:pt x="8403" y="1"/>
                    <a:pt x="10047" y="471"/>
                    <a:pt x="11238" y="1231"/>
                  </a:cubicBezTo>
                  <a:close/>
                  <a:moveTo>
                    <a:pt x="13087" y="4220"/>
                  </a:moveTo>
                  <a:cubicBezTo>
                    <a:pt x="13087" y="3083"/>
                    <a:pt x="12362" y="2052"/>
                    <a:pt x="11191" y="1304"/>
                  </a:cubicBezTo>
                  <a:cubicBezTo>
                    <a:pt x="10013" y="553"/>
                    <a:pt x="8386" y="89"/>
                    <a:pt x="6588" y="89"/>
                  </a:cubicBezTo>
                  <a:cubicBezTo>
                    <a:pt x="4789" y="89"/>
                    <a:pt x="3162" y="553"/>
                    <a:pt x="1985" y="1304"/>
                  </a:cubicBezTo>
                  <a:cubicBezTo>
                    <a:pt x="814" y="2052"/>
                    <a:pt x="89" y="3083"/>
                    <a:pt x="89" y="4220"/>
                  </a:cubicBezTo>
                  <a:cubicBezTo>
                    <a:pt x="89" y="5357"/>
                    <a:pt x="814" y="6388"/>
                    <a:pt x="1985" y="7135"/>
                  </a:cubicBezTo>
                  <a:cubicBezTo>
                    <a:pt x="3162" y="7887"/>
                    <a:pt x="4789" y="8351"/>
                    <a:pt x="6588" y="8351"/>
                  </a:cubicBezTo>
                  <a:cubicBezTo>
                    <a:pt x="8386" y="8351"/>
                    <a:pt x="10013" y="7887"/>
                    <a:pt x="11191" y="7135"/>
                  </a:cubicBezTo>
                  <a:cubicBezTo>
                    <a:pt x="12362" y="6388"/>
                    <a:pt x="13087" y="5357"/>
                    <a:pt x="13087" y="42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6376248" y="3106920"/>
              <a:ext cx="1327414" cy="602269"/>
            </a:xfrm>
            <a:custGeom>
              <a:avLst/>
              <a:gdLst/>
              <a:ahLst/>
              <a:cxnLst/>
              <a:rect l="l" t="t" r="r" b="b"/>
              <a:pathLst>
                <a:path w="13175" h="5978" extrusionOk="0">
                  <a:moveTo>
                    <a:pt x="11232" y="867"/>
                  </a:moveTo>
                  <a:cubicBezTo>
                    <a:pt x="12433" y="1407"/>
                    <a:pt x="13175" y="2158"/>
                    <a:pt x="13175" y="2989"/>
                  </a:cubicBezTo>
                  <a:cubicBezTo>
                    <a:pt x="13175" y="3821"/>
                    <a:pt x="12433" y="4571"/>
                    <a:pt x="11232" y="5111"/>
                  </a:cubicBezTo>
                  <a:cubicBezTo>
                    <a:pt x="10043" y="5647"/>
                    <a:pt x="8400" y="5977"/>
                    <a:pt x="6588" y="5977"/>
                  </a:cubicBezTo>
                  <a:cubicBezTo>
                    <a:pt x="4775" y="5977"/>
                    <a:pt x="3133" y="5647"/>
                    <a:pt x="1944" y="5111"/>
                  </a:cubicBezTo>
                  <a:cubicBezTo>
                    <a:pt x="743" y="4571"/>
                    <a:pt x="1" y="3821"/>
                    <a:pt x="1" y="2989"/>
                  </a:cubicBezTo>
                  <a:cubicBezTo>
                    <a:pt x="1" y="2158"/>
                    <a:pt x="743" y="1407"/>
                    <a:pt x="1944" y="867"/>
                  </a:cubicBezTo>
                  <a:cubicBezTo>
                    <a:pt x="3133" y="332"/>
                    <a:pt x="4775" y="1"/>
                    <a:pt x="6588" y="1"/>
                  </a:cubicBezTo>
                  <a:cubicBezTo>
                    <a:pt x="8400" y="1"/>
                    <a:pt x="10043" y="332"/>
                    <a:pt x="11232" y="867"/>
                  </a:cubicBezTo>
                  <a:close/>
                  <a:moveTo>
                    <a:pt x="13087" y="2989"/>
                  </a:moveTo>
                  <a:cubicBezTo>
                    <a:pt x="13087" y="2195"/>
                    <a:pt x="12364" y="1473"/>
                    <a:pt x="11196" y="947"/>
                  </a:cubicBezTo>
                  <a:cubicBezTo>
                    <a:pt x="10017" y="416"/>
                    <a:pt x="8388" y="88"/>
                    <a:pt x="6588" y="88"/>
                  </a:cubicBezTo>
                  <a:cubicBezTo>
                    <a:pt x="4787" y="88"/>
                    <a:pt x="3158" y="416"/>
                    <a:pt x="1979" y="947"/>
                  </a:cubicBezTo>
                  <a:cubicBezTo>
                    <a:pt x="811" y="1473"/>
                    <a:pt x="89" y="2195"/>
                    <a:pt x="89" y="2989"/>
                  </a:cubicBezTo>
                  <a:cubicBezTo>
                    <a:pt x="89" y="3783"/>
                    <a:pt x="811" y="4505"/>
                    <a:pt x="1979" y="5031"/>
                  </a:cubicBezTo>
                  <a:cubicBezTo>
                    <a:pt x="3158" y="5562"/>
                    <a:pt x="4787" y="5889"/>
                    <a:pt x="6588" y="5889"/>
                  </a:cubicBezTo>
                  <a:cubicBezTo>
                    <a:pt x="8388" y="5889"/>
                    <a:pt x="10017" y="5562"/>
                    <a:pt x="11196" y="5031"/>
                  </a:cubicBezTo>
                  <a:cubicBezTo>
                    <a:pt x="12364" y="4505"/>
                    <a:pt x="13087" y="3783"/>
                    <a:pt x="13087" y="29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6376248" y="3230940"/>
              <a:ext cx="1327414" cy="354228"/>
            </a:xfrm>
            <a:custGeom>
              <a:avLst/>
              <a:gdLst/>
              <a:ahLst/>
              <a:cxnLst/>
              <a:rect l="l" t="t" r="r" b="b"/>
              <a:pathLst>
                <a:path w="13175" h="3516" extrusionOk="0">
                  <a:moveTo>
                    <a:pt x="11225" y="504"/>
                  </a:moveTo>
                  <a:cubicBezTo>
                    <a:pt x="12429" y="819"/>
                    <a:pt x="13175" y="1263"/>
                    <a:pt x="13175" y="1758"/>
                  </a:cubicBezTo>
                  <a:cubicBezTo>
                    <a:pt x="13175" y="2254"/>
                    <a:pt x="12429" y="2696"/>
                    <a:pt x="11225" y="3012"/>
                  </a:cubicBezTo>
                  <a:cubicBezTo>
                    <a:pt x="10038" y="3323"/>
                    <a:pt x="8398" y="3515"/>
                    <a:pt x="6588" y="3515"/>
                  </a:cubicBezTo>
                  <a:cubicBezTo>
                    <a:pt x="4778" y="3515"/>
                    <a:pt x="3138" y="3323"/>
                    <a:pt x="1951" y="3012"/>
                  </a:cubicBezTo>
                  <a:cubicBezTo>
                    <a:pt x="746" y="2696"/>
                    <a:pt x="1" y="2254"/>
                    <a:pt x="1" y="1758"/>
                  </a:cubicBezTo>
                  <a:cubicBezTo>
                    <a:pt x="1" y="1263"/>
                    <a:pt x="746" y="819"/>
                    <a:pt x="1951" y="504"/>
                  </a:cubicBezTo>
                  <a:cubicBezTo>
                    <a:pt x="3138" y="193"/>
                    <a:pt x="4778" y="0"/>
                    <a:pt x="6588" y="0"/>
                  </a:cubicBezTo>
                  <a:cubicBezTo>
                    <a:pt x="8398" y="0"/>
                    <a:pt x="10038" y="193"/>
                    <a:pt x="11225" y="504"/>
                  </a:cubicBezTo>
                  <a:close/>
                  <a:moveTo>
                    <a:pt x="13087" y="1758"/>
                  </a:moveTo>
                  <a:cubicBezTo>
                    <a:pt x="13087" y="1307"/>
                    <a:pt x="12367" y="893"/>
                    <a:pt x="11203" y="589"/>
                  </a:cubicBezTo>
                  <a:cubicBezTo>
                    <a:pt x="10023" y="280"/>
                    <a:pt x="8391" y="88"/>
                    <a:pt x="6588" y="88"/>
                  </a:cubicBezTo>
                  <a:cubicBezTo>
                    <a:pt x="4785" y="88"/>
                    <a:pt x="3153" y="280"/>
                    <a:pt x="1972" y="589"/>
                  </a:cubicBezTo>
                  <a:cubicBezTo>
                    <a:pt x="809" y="893"/>
                    <a:pt x="89" y="1307"/>
                    <a:pt x="89" y="1758"/>
                  </a:cubicBezTo>
                  <a:cubicBezTo>
                    <a:pt x="89" y="2209"/>
                    <a:pt x="809" y="2623"/>
                    <a:pt x="1972" y="2928"/>
                  </a:cubicBezTo>
                  <a:cubicBezTo>
                    <a:pt x="3153" y="3237"/>
                    <a:pt x="4785" y="3428"/>
                    <a:pt x="6588" y="3428"/>
                  </a:cubicBezTo>
                  <a:cubicBezTo>
                    <a:pt x="8391" y="3428"/>
                    <a:pt x="10023" y="3237"/>
                    <a:pt x="11203" y="2928"/>
                  </a:cubicBezTo>
                  <a:cubicBezTo>
                    <a:pt x="12367" y="2623"/>
                    <a:pt x="13087" y="2209"/>
                    <a:pt x="13087" y="17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1"/>
            <p:cNvSpPr/>
            <p:nvPr/>
          </p:nvSpPr>
          <p:spPr>
            <a:xfrm>
              <a:off x="6376248" y="3354959"/>
              <a:ext cx="1327414" cy="106289"/>
            </a:xfrm>
            <a:custGeom>
              <a:avLst/>
              <a:gdLst/>
              <a:ahLst/>
              <a:cxnLst/>
              <a:rect l="l" t="t" r="r" b="b"/>
              <a:pathLst>
                <a:path w="13175" h="1055" extrusionOk="0">
                  <a:moveTo>
                    <a:pt x="11217" y="142"/>
                  </a:moveTo>
                  <a:cubicBezTo>
                    <a:pt x="12426" y="231"/>
                    <a:pt x="13175" y="367"/>
                    <a:pt x="13175" y="527"/>
                  </a:cubicBezTo>
                  <a:cubicBezTo>
                    <a:pt x="13175" y="687"/>
                    <a:pt x="12426" y="823"/>
                    <a:pt x="11217" y="913"/>
                  </a:cubicBezTo>
                  <a:cubicBezTo>
                    <a:pt x="10031" y="1000"/>
                    <a:pt x="8395" y="1054"/>
                    <a:pt x="6588" y="1054"/>
                  </a:cubicBezTo>
                  <a:cubicBezTo>
                    <a:pt x="4780" y="1054"/>
                    <a:pt x="3143" y="1000"/>
                    <a:pt x="1958" y="913"/>
                  </a:cubicBezTo>
                  <a:cubicBezTo>
                    <a:pt x="749" y="823"/>
                    <a:pt x="1" y="687"/>
                    <a:pt x="1" y="527"/>
                  </a:cubicBezTo>
                  <a:cubicBezTo>
                    <a:pt x="1" y="367"/>
                    <a:pt x="749" y="231"/>
                    <a:pt x="1958" y="142"/>
                  </a:cubicBezTo>
                  <a:cubicBezTo>
                    <a:pt x="3143" y="54"/>
                    <a:pt x="4780" y="0"/>
                    <a:pt x="6588" y="0"/>
                  </a:cubicBezTo>
                  <a:cubicBezTo>
                    <a:pt x="8395" y="0"/>
                    <a:pt x="10031" y="54"/>
                    <a:pt x="11217" y="142"/>
                  </a:cubicBezTo>
                  <a:close/>
                  <a:moveTo>
                    <a:pt x="13087" y="527"/>
                  </a:moveTo>
                  <a:cubicBezTo>
                    <a:pt x="13087" y="421"/>
                    <a:pt x="12370" y="315"/>
                    <a:pt x="11211" y="229"/>
                  </a:cubicBezTo>
                  <a:cubicBezTo>
                    <a:pt x="10029" y="142"/>
                    <a:pt x="8394" y="88"/>
                    <a:pt x="6588" y="88"/>
                  </a:cubicBezTo>
                  <a:cubicBezTo>
                    <a:pt x="4781" y="88"/>
                    <a:pt x="3147" y="142"/>
                    <a:pt x="1965" y="229"/>
                  </a:cubicBezTo>
                  <a:cubicBezTo>
                    <a:pt x="806" y="315"/>
                    <a:pt x="89" y="421"/>
                    <a:pt x="89" y="527"/>
                  </a:cubicBezTo>
                  <a:cubicBezTo>
                    <a:pt x="89" y="633"/>
                    <a:pt x="806" y="740"/>
                    <a:pt x="1965" y="824"/>
                  </a:cubicBezTo>
                  <a:cubicBezTo>
                    <a:pt x="3147" y="913"/>
                    <a:pt x="4781" y="966"/>
                    <a:pt x="6588" y="966"/>
                  </a:cubicBezTo>
                  <a:cubicBezTo>
                    <a:pt x="8394" y="966"/>
                    <a:pt x="10029" y="913"/>
                    <a:pt x="11211" y="824"/>
                  </a:cubicBezTo>
                  <a:cubicBezTo>
                    <a:pt x="12370" y="740"/>
                    <a:pt x="13087" y="633"/>
                    <a:pt x="13087" y="5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6367483" y="2735568"/>
              <a:ext cx="1345046" cy="1344979"/>
            </a:xfrm>
            <a:custGeom>
              <a:avLst/>
              <a:gdLst/>
              <a:ahLst/>
              <a:cxnLst/>
              <a:rect l="l" t="t" r="r" b="b"/>
              <a:pathLst>
                <a:path w="13350" h="13350" extrusionOk="0">
                  <a:moveTo>
                    <a:pt x="1956" y="1955"/>
                  </a:moveTo>
                  <a:cubicBezTo>
                    <a:pt x="3163" y="748"/>
                    <a:pt x="4832" y="0"/>
                    <a:pt x="6675" y="0"/>
                  </a:cubicBezTo>
                  <a:cubicBezTo>
                    <a:pt x="8518" y="0"/>
                    <a:pt x="10187" y="748"/>
                    <a:pt x="11394" y="1955"/>
                  </a:cubicBezTo>
                  <a:cubicBezTo>
                    <a:pt x="12602" y="3163"/>
                    <a:pt x="13349" y="4832"/>
                    <a:pt x="13349" y="6675"/>
                  </a:cubicBezTo>
                  <a:cubicBezTo>
                    <a:pt x="13349" y="8518"/>
                    <a:pt x="12602" y="10186"/>
                    <a:pt x="11394" y="11395"/>
                  </a:cubicBezTo>
                  <a:cubicBezTo>
                    <a:pt x="10187" y="12602"/>
                    <a:pt x="8518" y="13350"/>
                    <a:pt x="6675" y="13350"/>
                  </a:cubicBezTo>
                  <a:cubicBezTo>
                    <a:pt x="4832" y="13350"/>
                    <a:pt x="3163" y="12602"/>
                    <a:pt x="1956" y="11395"/>
                  </a:cubicBezTo>
                  <a:cubicBezTo>
                    <a:pt x="747" y="10186"/>
                    <a:pt x="1" y="8518"/>
                    <a:pt x="1" y="6675"/>
                  </a:cubicBezTo>
                  <a:cubicBezTo>
                    <a:pt x="1" y="4832"/>
                    <a:pt x="747" y="3163"/>
                    <a:pt x="1956" y="1955"/>
                  </a:cubicBezTo>
                  <a:close/>
                  <a:moveTo>
                    <a:pt x="6675" y="264"/>
                  </a:moveTo>
                  <a:cubicBezTo>
                    <a:pt x="4904" y="264"/>
                    <a:pt x="3302" y="982"/>
                    <a:pt x="2141" y="2141"/>
                  </a:cubicBezTo>
                  <a:cubicBezTo>
                    <a:pt x="981" y="3302"/>
                    <a:pt x="263" y="4905"/>
                    <a:pt x="263" y="6675"/>
                  </a:cubicBezTo>
                  <a:cubicBezTo>
                    <a:pt x="263" y="8445"/>
                    <a:pt x="981" y="10049"/>
                    <a:pt x="2141" y="11208"/>
                  </a:cubicBezTo>
                  <a:cubicBezTo>
                    <a:pt x="3302" y="12368"/>
                    <a:pt x="4904" y="13086"/>
                    <a:pt x="6675" y="13086"/>
                  </a:cubicBezTo>
                  <a:cubicBezTo>
                    <a:pt x="8446" y="13086"/>
                    <a:pt x="10048" y="12368"/>
                    <a:pt x="11208" y="11208"/>
                  </a:cubicBezTo>
                  <a:cubicBezTo>
                    <a:pt x="12368" y="10049"/>
                    <a:pt x="13086" y="8445"/>
                    <a:pt x="13086" y="6675"/>
                  </a:cubicBezTo>
                  <a:cubicBezTo>
                    <a:pt x="13086" y="4905"/>
                    <a:pt x="12368" y="3302"/>
                    <a:pt x="11208" y="2141"/>
                  </a:cubicBezTo>
                  <a:cubicBezTo>
                    <a:pt x="10048" y="982"/>
                    <a:pt x="8446" y="264"/>
                    <a:pt x="6675" y="2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7598719" y="3226104"/>
              <a:ext cx="56220" cy="399766"/>
            </a:xfrm>
            <a:custGeom>
              <a:avLst/>
              <a:gdLst/>
              <a:ahLst/>
              <a:cxnLst/>
              <a:rect l="l" t="t" r="r" b="b"/>
              <a:pathLst>
                <a:path w="558" h="3968" extrusionOk="0">
                  <a:moveTo>
                    <a:pt x="252" y="234"/>
                  </a:moveTo>
                  <a:cubicBezTo>
                    <a:pt x="252" y="234"/>
                    <a:pt x="252" y="235"/>
                    <a:pt x="252" y="235"/>
                  </a:cubicBezTo>
                  <a:close/>
                  <a:moveTo>
                    <a:pt x="192" y="37"/>
                  </a:moveTo>
                  <a:cubicBezTo>
                    <a:pt x="275" y="381"/>
                    <a:pt x="324" y="706"/>
                    <a:pt x="356" y="1058"/>
                  </a:cubicBezTo>
                  <a:cubicBezTo>
                    <a:pt x="395" y="1506"/>
                    <a:pt x="383" y="1944"/>
                    <a:pt x="329" y="2389"/>
                  </a:cubicBezTo>
                  <a:cubicBezTo>
                    <a:pt x="279" y="2792"/>
                    <a:pt x="206" y="3142"/>
                    <a:pt x="124" y="3536"/>
                  </a:cubicBezTo>
                  <a:cubicBezTo>
                    <a:pt x="117" y="3570"/>
                    <a:pt x="1" y="3968"/>
                    <a:pt x="96" y="3894"/>
                  </a:cubicBezTo>
                  <a:cubicBezTo>
                    <a:pt x="222" y="3784"/>
                    <a:pt x="301" y="3505"/>
                    <a:pt x="351" y="3355"/>
                  </a:cubicBezTo>
                  <a:cubicBezTo>
                    <a:pt x="505" y="2871"/>
                    <a:pt x="555" y="2367"/>
                    <a:pt x="557" y="1862"/>
                  </a:cubicBezTo>
                  <a:cubicBezTo>
                    <a:pt x="558" y="1460"/>
                    <a:pt x="519" y="1070"/>
                    <a:pt x="431" y="679"/>
                  </a:cubicBezTo>
                  <a:cubicBezTo>
                    <a:pt x="384" y="471"/>
                    <a:pt x="319" y="281"/>
                    <a:pt x="240" y="85"/>
                  </a:cubicBezTo>
                  <a:cubicBezTo>
                    <a:pt x="238" y="80"/>
                    <a:pt x="204" y="1"/>
                    <a:pt x="192"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7525375" y="3060375"/>
              <a:ext cx="85438" cy="239376"/>
            </a:xfrm>
            <a:custGeom>
              <a:avLst/>
              <a:gdLst/>
              <a:ahLst/>
              <a:cxnLst/>
              <a:rect l="l" t="t" r="r" b="b"/>
              <a:pathLst>
                <a:path w="848" h="2376" extrusionOk="0">
                  <a:moveTo>
                    <a:pt x="55" y="102"/>
                  </a:moveTo>
                  <a:lnTo>
                    <a:pt x="55" y="103"/>
                  </a:lnTo>
                  <a:cubicBezTo>
                    <a:pt x="55" y="103"/>
                    <a:pt x="55" y="103"/>
                    <a:pt x="55" y="102"/>
                  </a:cubicBezTo>
                  <a:close/>
                  <a:moveTo>
                    <a:pt x="1" y="20"/>
                  </a:moveTo>
                  <a:cubicBezTo>
                    <a:pt x="75" y="182"/>
                    <a:pt x="142" y="342"/>
                    <a:pt x="208" y="507"/>
                  </a:cubicBezTo>
                  <a:cubicBezTo>
                    <a:pt x="308" y="757"/>
                    <a:pt x="387" y="1006"/>
                    <a:pt x="457" y="1265"/>
                  </a:cubicBezTo>
                  <a:cubicBezTo>
                    <a:pt x="528" y="1525"/>
                    <a:pt x="588" y="1789"/>
                    <a:pt x="662" y="2046"/>
                  </a:cubicBezTo>
                  <a:cubicBezTo>
                    <a:pt x="672" y="2082"/>
                    <a:pt x="731" y="2375"/>
                    <a:pt x="784" y="2292"/>
                  </a:cubicBezTo>
                  <a:cubicBezTo>
                    <a:pt x="848" y="2178"/>
                    <a:pt x="811" y="1970"/>
                    <a:pt x="799" y="1848"/>
                  </a:cubicBezTo>
                  <a:cubicBezTo>
                    <a:pt x="760" y="1507"/>
                    <a:pt x="660" y="1198"/>
                    <a:pt x="536" y="880"/>
                  </a:cubicBezTo>
                  <a:cubicBezTo>
                    <a:pt x="453" y="667"/>
                    <a:pt x="359" y="467"/>
                    <a:pt x="238" y="273"/>
                  </a:cubicBezTo>
                  <a:cubicBezTo>
                    <a:pt x="180" y="180"/>
                    <a:pt x="118" y="107"/>
                    <a:pt x="43" y="27"/>
                  </a:cubicBezTo>
                  <a:cubicBezTo>
                    <a:pt x="32" y="18"/>
                    <a:pt x="10" y="0"/>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7466136" y="3644908"/>
              <a:ext cx="118787" cy="182454"/>
            </a:xfrm>
            <a:custGeom>
              <a:avLst/>
              <a:gdLst/>
              <a:ahLst/>
              <a:cxnLst/>
              <a:rect l="l" t="t" r="r" b="b"/>
              <a:pathLst>
                <a:path w="1179" h="1811" extrusionOk="0">
                  <a:moveTo>
                    <a:pt x="1120" y="97"/>
                  </a:moveTo>
                  <a:lnTo>
                    <a:pt x="1120" y="97"/>
                  </a:lnTo>
                  <a:cubicBezTo>
                    <a:pt x="1120" y="97"/>
                    <a:pt x="1120" y="97"/>
                    <a:pt x="1120" y="97"/>
                  </a:cubicBezTo>
                  <a:close/>
                  <a:moveTo>
                    <a:pt x="1156" y="5"/>
                  </a:moveTo>
                  <a:cubicBezTo>
                    <a:pt x="1071" y="152"/>
                    <a:pt x="983" y="296"/>
                    <a:pt x="894" y="441"/>
                  </a:cubicBezTo>
                  <a:cubicBezTo>
                    <a:pt x="771" y="642"/>
                    <a:pt x="641" y="833"/>
                    <a:pt x="507" y="1027"/>
                  </a:cubicBezTo>
                  <a:cubicBezTo>
                    <a:pt x="384" y="1202"/>
                    <a:pt x="247" y="1400"/>
                    <a:pt x="144" y="1585"/>
                  </a:cubicBezTo>
                  <a:cubicBezTo>
                    <a:pt x="126" y="1620"/>
                    <a:pt x="0" y="1811"/>
                    <a:pt x="87" y="1803"/>
                  </a:cubicBezTo>
                  <a:cubicBezTo>
                    <a:pt x="195" y="1786"/>
                    <a:pt x="293" y="1652"/>
                    <a:pt x="362" y="1575"/>
                  </a:cubicBezTo>
                  <a:cubicBezTo>
                    <a:pt x="551" y="1363"/>
                    <a:pt x="687" y="1129"/>
                    <a:pt x="828" y="883"/>
                  </a:cubicBezTo>
                  <a:cubicBezTo>
                    <a:pt x="929" y="704"/>
                    <a:pt x="1018" y="528"/>
                    <a:pt x="1093" y="337"/>
                  </a:cubicBezTo>
                  <a:cubicBezTo>
                    <a:pt x="1132" y="238"/>
                    <a:pt x="1154" y="147"/>
                    <a:pt x="1174" y="44"/>
                  </a:cubicBezTo>
                  <a:cubicBezTo>
                    <a:pt x="1177" y="30"/>
                    <a:pt x="1179" y="1"/>
                    <a:pt x="1156" y="5"/>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1"/>
            <p:cNvSpPr/>
            <p:nvPr/>
          </p:nvSpPr>
          <p:spPr>
            <a:xfrm>
              <a:off x="6428737" y="3134928"/>
              <a:ext cx="77277" cy="274940"/>
            </a:xfrm>
            <a:custGeom>
              <a:avLst/>
              <a:gdLst/>
              <a:ahLst/>
              <a:cxnLst/>
              <a:rect l="l" t="t" r="r" b="b"/>
              <a:pathLst>
                <a:path w="767" h="2729" extrusionOk="0">
                  <a:moveTo>
                    <a:pt x="62" y="2556"/>
                  </a:moveTo>
                  <a:cubicBezTo>
                    <a:pt x="62" y="2556"/>
                    <a:pt x="62" y="2556"/>
                    <a:pt x="62" y="2555"/>
                  </a:cubicBezTo>
                  <a:close/>
                  <a:moveTo>
                    <a:pt x="64" y="2707"/>
                  </a:moveTo>
                  <a:cubicBezTo>
                    <a:pt x="85" y="2454"/>
                    <a:pt x="119" y="2214"/>
                    <a:pt x="164" y="1964"/>
                  </a:cubicBezTo>
                  <a:cubicBezTo>
                    <a:pt x="220" y="1652"/>
                    <a:pt x="299" y="1355"/>
                    <a:pt x="398" y="1053"/>
                  </a:cubicBezTo>
                  <a:cubicBezTo>
                    <a:pt x="481" y="799"/>
                    <a:pt x="579" y="541"/>
                    <a:pt x="656" y="287"/>
                  </a:cubicBezTo>
                  <a:cubicBezTo>
                    <a:pt x="667" y="250"/>
                    <a:pt x="767" y="1"/>
                    <a:pt x="680" y="34"/>
                  </a:cubicBezTo>
                  <a:cubicBezTo>
                    <a:pt x="568" y="85"/>
                    <a:pt x="490" y="268"/>
                    <a:pt x="437" y="370"/>
                  </a:cubicBezTo>
                  <a:cubicBezTo>
                    <a:pt x="275" y="685"/>
                    <a:pt x="184" y="1025"/>
                    <a:pt x="111" y="1370"/>
                  </a:cubicBezTo>
                  <a:cubicBezTo>
                    <a:pt x="51" y="1650"/>
                    <a:pt x="13" y="1924"/>
                    <a:pt x="5" y="2210"/>
                  </a:cubicBezTo>
                  <a:cubicBezTo>
                    <a:pt x="0" y="2366"/>
                    <a:pt x="12" y="2510"/>
                    <a:pt x="32" y="2664"/>
                  </a:cubicBezTo>
                  <a:cubicBezTo>
                    <a:pt x="33" y="2672"/>
                    <a:pt x="42" y="2728"/>
                    <a:pt x="64" y="27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6467727" y="3166159"/>
              <a:ext cx="136016" cy="525297"/>
            </a:xfrm>
            <a:custGeom>
              <a:avLst/>
              <a:gdLst/>
              <a:ahLst/>
              <a:cxnLst/>
              <a:rect l="l" t="t" r="r" b="b"/>
              <a:pathLst>
                <a:path w="1350" h="5214" extrusionOk="0">
                  <a:moveTo>
                    <a:pt x="463" y="1354"/>
                  </a:moveTo>
                  <a:cubicBezTo>
                    <a:pt x="388" y="1757"/>
                    <a:pt x="358" y="2085"/>
                    <a:pt x="377" y="2497"/>
                  </a:cubicBezTo>
                  <a:cubicBezTo>
                    <a:pt x="504" y="4001"/>
                    <a:pt x="1290" y="4838"/>
                    <a:pt x="1349" y="5213"/>
                  </a:cubicBezTo>
                  <a:cubicBezTo>
                    <a:pt x="754" y="4937"/>
                    <a:pt x="131" y="3207"/>
                    <a:pt x="38" y="2524"/>
                  </a:cubicBezTo>
                  <a:cubicBezTo>
                    <a:pt x="1" y="2077"/>
                    <a:pt x="22" y="1723"/>
                    <a:pt x="104" y="1284"/>
                  </a:cubicBezTo>
                  <a:cubicBezTo>
                    <a:pt x="138" y="1136"/>
                    <a:pt x="326" y="0"/>
                    <a:pt x="606" y="169"/>
                  </a:cubicBezTo>
                  <a:cubicBezTo>
                    <a:pt x="872" y="214"/>
                    <a:pt x="537" y="1015"/>
                    <a:pt x="463" y="13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6437704" y="3508396"/>
              <a:ext cx="181355" cy="322090"/>
            </a:xfrm>
            <a:custGeom>
              <a:avLst/>
              <a:gdLst/>
              <a:ahLst/>
              <a:cxnLst/>
              <a:rect l="l" t="t" r="r" b="b"/>
              <a:pathLst>
                <a:path w="1800" h="3197" extrusionOk="0">
                  <a:moveTo>
                    <a:pt x="1652" y="3035"/>
                  </a:moveTo>
                  <a:lnTo>
                    <a:pt x="1651" y="3034"/>
                  </a:lnTo>
                  <a:cubicBezTo>
                    <a:pt x="1651" y="3034"/>
                    <a:pt x="1651" y="3035"/>
                    <a:pt x="1652" y="3035"/>
                  </a:cubicBezTo>
                  <a:close/>
                  <a:moveTo>
                    <a:pt x="1794" y="3162"/>
                  </a:moveTo>
                  <a:cubicBezTo>
                    <a:pt x="1567" y="2930"/>
                    <a:pt x="1376" y="2698"/>
                    <a:pt x="1185" y="2436"/>
                  </a:cubicBezTo>
                  <a:cubicBezTo>
                    <a:pt x="946" y="2106"/>
                    <a:pt x="752" y="1761"/>
                    <a:pt x="586" y="1388"/>
                  </a:cubicBezTo>
                  <a:cubicBezTo>
                    <a:pt x="437" y="1052"/>
                    <a:pt x="330" y="743"/>
                    <a:pt x="207" y="398"/>
                  </a:cubicBezTo>
                  <a:cubicBezTo>
                    <a:pt x="195" y="363"/>
                    <a:pt x="99" y="1"/>
                    <a:pt x="54" y="104"/>
                  </a:cubicBezTo>
                  <a:cubicBezTo>
                    <a:pt x="0" y="251"/>
                    <a:pt x="70" y="507"/>
                    <a:pt x="101" y="651"/>
                  </a:cubicBezTo>
                  <a:cubicBezTo>
                    <a:pt x="205" y="1103"/>
                    <a:pt x="403" y="1518"/>
                    <a:pt x="640" y="1914"/>
                  </a:cubicBezTo>
                  <a:cubicBezTo>
                    <a:pt x="829" y="2228"/>
                    <a:pt x="1043" y="2513"/>
                    <a:pt x="1297" y="2776"/>
                  </a:cubicBezTo>
                  <a:cubicBezTo>
                    <a:pt x="1433" y="2916"/>
                    <a:pt x="1575" y="3033"/>
                    <a:pt x="1731" y="3149"/>
                  </a:cubicBezTo>
                  <a:cubicBezTo>
                    <a:pt x="1736" y="3151"/>
                    <a:pt x="1800" y="3197"/>
                    <a:pt x="1794" y="31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6633859" y="3825346"/>
              <a:ext cx="130071" cy="98229"/>
            </a:xfrm>
            <a:custGeom>
              <a:avLst/>
              <a:gdLst/>
              <a:ahLst/>
              <a:cxnLst/>
              <a:rect l="l" t="t" r="r" b="b"/>
              <a:pathLst>
                <a:path w="1291" h="975" extrusionOk="0">
                  <a:moveTo>
                    <a:pt x="1208" y="924"/>
                  </a:moveTo>
                  <a:cubicBezTo>
                    <a:pt x="1208" y="924"/>
                    <a:pt x="1208" y="923"/>
                    <a:pt x="1208" y="923"/>
                  </a:cubicBezTo>
                  <a:close/>
                  <a:moveTo>
                    <a:pt x="1288" y="953"/>
                  </a:moveTo>
                  <a:cubicBezTo>
                    <a:pt x="1164" y="881"/>
                    <a:pt x="1050" y="805"/>
                    <a:pt x="932" y="724"/>
                  </a:cubicBezTo>
                  <a:cubicBezTo>
                    <a:pt x="785" y="622"/>
                    <a:pt x="655" y="514"/>
                    <a:pt x="522" y="395"/>
                  </a:cubicBezTo>
                  <a:cubicBezTo>
                    <a:pt x="418" y="302"/>
                    <a:pt x="289" y="184"/>
                    <a:pt x="176" y="107"/>
                  </a:cubicBezTo>
                  <a:cubicBezTo>
                    <a:pt x="137" y="82"/>
                    <a:pt x="41" y="1"/>
                    <a:pt x="20" y="67"/>
                  </a:cubicBezTo>
                  <a:cubicBezTo>
                    <a:pt x="0" y="151"/>
                    <a:pt x="69" y="224"/>
                    <a:pt x="119" y="292"/>
                  </a:cubicBezTo>
                  <a:cubicBezTo>
                    <a:pt x="241" y="454"/>
                    <a:pt x="406" y="569"/>
                    <a:pt x="574" y="682"/>
                  </a:cubicBezTo>
                  <a:cubicBezTo>
                    <a:pt x="712" y="774"/>
                    <a:pt x="846" y="849"/>
                    <a:pt x="1000" y="910"/>
                  </a:cubicBezTo>
                  <a:cubicBezTo>
                    <a:pt x="1086" y="944"/>
                    <a:pt x="1163" y="959"/>
                    <a:pt x="1253" y="973"/>
                  </a:cubicBezTo>
                  <a:cubicBezTo>
                    <a:pt x="1267" y="974"/>
                    <a:pt x="1291" y="974"/>
                    <a:pt x="1288" y="953"/>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6620561" y="2759848"/>
              <a:ext cx="1026567" cy="1232545"/>
            </a:xfrm>
            <a:custGeom>
              <a:avLst/>
              <a:gdLst/>
              <a:ahLst/>
              <a:cxnLst/>
              <a:rect l="l" t="t" r="r" b="b"/>
              <a:pathLst>
                <a:path w="10189" h="12234" extrusionOk="0">
                  <a:moveTo>
                    <a:pt x="7401" y="8610"/>
                  </a:moveTo>
                  <a:cubicBezTo>
                    <a:pt x="7401" y="8610"/>
                    <a:pt x="7028" y="8685"/>
                    <a:pt x="6880" y="8693"/>
                  </a:cubicBezTo>
                  <a:cubicBezTo>
                    <a:pt x="6731" y="8701"/>
                    <a:pt x="6938" y="8560"/>
                    <a:pt x="6532" y="8610"/>
                  </a:cubicBezTo>
                  <a:cubicBezTo>
                    <a:pt x="6126" y="8659"/>
                    <a:pt x="6026" y="8510"/>
                    <a:pt x="5918" y="8618"/>
                  </a:cubicBezTo>
                  <a:cubicBezTo>
                    <a:pt x="5810" y="8726"/>
                    <a:pt x="5521" y="8626"/>
                    <a:pt x="5678" y="8768"/>
                  </a:cubicBezTo>
                  <a:cubicBezTo>
                    <a:pt x="5835" y="8908"/>
                    <a:pt x="6009" y="9008"/>
                    <a:pt x="6324" y="9024"/>
                  </a:cubicBezTo>
                  <a:cubicBezTo>
                    <a:pt x="6639" y="9041"/>
                    <a:pt x="6631" y="8851"/>
                    <a:pt x="6788" y="8950"/>
                  </a:cubicBezTo>
                  <a:cubicBezTo>
                    <a:pt x="6945" y="9049"/>
                    <a:pt x="6945" y="9148"/>
                    <a:pt x="7095" y="9032"/>
                  </a:cubicBezTo>
                  <a:cubicBezTo>
                    <a:pt x="7244" y="8917"/>
                    <a:pt x="7401" y="8610"/>
                    <a:pt x="7401" y="8610"/>
                  </a:cubicBezTo>
                  <a:close/>
                  <a:moveTo>
                    <a:pt x="1033" y="2202"/>
                  </a:moveTo>
                  <a:cubicBezTo>
                    <a:pt x="1240" y="1945"/>
                    <a:pt x="1597" y="1974"/>
                    <a:pt x="1754" y="2007"/>
                  </a:cubicBezTo>
                  <a:cubicBezTo>
                    <a:pt x="1912" y="2040"/>
                    <a:pt x="1957" y="2152"/>
                    <a:pt x="1995" y="2313"/>
                  </a:cubicBezTo>
                  <a:cubicBezTo>
                    <a:pt x="2031" y="2475"/>
                    <a:pt x="2052" y="2384"/>
                    <a:pt x="2293" y="2558"/>
                  </a:cubicBezTo>
                  <a:cubicBezTo>
                    <a:pt x="2533" y="2732"/>
                    <a:pt x="2653" y="2790"/>
                    <a:pt x="2831" y="2567"/>
                  </a:cubicBezTo>
                  <a:cubicBezTo>
                    <a:pt x="3009" y="2342"/>
                    <a:pt x="2827" y="2243"/>
                    <a:pt x="2989" y="2197"/>
                  </a:cubicBezTo>
                  <a:cubicBezTo>
                    <a:pt x="3151" y="2152"/>
                    <a:pt x="3250" y="2368"/>
                    <a:pt x="3540" y="2500"/>
                  </a:cubicBezTo>
                  <a:cubicBezTo>
                    <a:pt x="3830" y="2633"/>
                    <a:pt x="3590" y="2844"/>
                    <a:pt x="3635" y="3163"/>
                  </a:cubicBezTo>
                  <a:cubicBezTo>
                    <a:pt x="3681" y="3482"/>
                    <a:pt x="3756" y="3486"/>
                    <a:pt x="3938" y="3175"/>
                  </a:cubicBezTo>
                  <a:cubicBezTo>
                    <a:pt x="4120" y="2864"/>
                    <a:pt x="4129" y="2301"/>
                    <a:pt x="4348" y="2458"/>
                  </a:cubicBezTo>
                  <a:cubicBezTo>
                    <a:pt x="4568" y="2616"/>
                    <a:pt x="4647" y="3246"/>
                    <a:pt x="4414" y="3561"/>
                  </a:cubicBezTo>
                  <a:cubicBezTo>
                    <a:pt x="4182" y="3875"/>
                    <a:pt x="3946" y="3958"/>
                    <a:pt x="4398" y="4203"/>
                  </a:cubicBezTo>
                  <a:cubicBezTo>
                    <a:pt x="4849" y="4447"/>
                    <a:pt x="4638" y="4535"/>
                    <a:pt x="5057" y="4646"/>
                  </a:cubicBezTo>
                  <a:cubicBezTo>
                    <a:pt x="5475" y="4758"/>
                    <a:pt x="5231" y="4212"/>
                    <a:pt x="4978" y="3967"/>
                  </a:cubicBezTo>
                  <a:cubicBezTo>
                    <a:pt x="4725" y="3723"/>
                    <a:pt x="5176" y="3660"/>
                    <a:pt x="5127" y="3329"/>
                  </a:cubicBezTo>
                  <a:cubicBezTo>
                    <a:pt x="5077" y="2997"/>
                    <a:pt x="5040" y="3167"/>
                    <a:pt x="4866" y="3001"/>
                  </a:cubicBezTo>
                  <a:cubicBezTo>
                    <a:pt x="4692" y="2836"/>
                    <a:pt x="4713" y="2765"/>
                    <a:pt x="4903" y="2600"/>
                  </a:cubicBezTo>
                  <a:cubicBezTo>
                    <a:pt x="5094" y="2434"/>
                    <a:pt x="5202" y="2724"/>
                    <a:pt x="5425" y="3022"/>
                  </a:cubicBezTo>
                  <a:cubicBezTo>
                    <a:pt x="5649" y="3320"/>
                    <a:pt x="5579" y="3379"/>
                    <a:pt x="5831" y="3448"/>
                  </a:cubicBezTo>
                  <a:cubicBezTo>
                    <a:pt x="6085" y="3519"/>
                    <a:pt x="6092" y="3751"/>
                    <a:pt x="6370" y="3913"/>
                  </a:cubicBezTo>
                  <a:cubicBezTo>
                    <a:pt x="6648" y="4075"/>
                    <a:pt x="6702" y="3909"/>
                    <a:pt x="6987" y="4095"/>
                  </a:cubicBezTo>
                  <a:cubicBezTo>
                    <a:pt x="7274" y="4281"/>
                    <a:pt x="7174" y="4435"/>
                    <a:pt x="7398" y="4522"/>
                  </a:cubicBezTo>
                  <a:cubicBezTo>
                    <a:pt x="7621" y="4609"/>
                    <a:pt x="7663" y="4754"/>
                    <a:pt x="7319" y="4853"/>
                  </a:cubicBezTo>
                  <a:cubicBezTo>
                    <a:pt x="6975" y="4953"/>
                    <a:pt x="7000" y="4509"/>
                    <a:pt x="6897" y="4518"/>
                  </a:cubicBezTo>
                  <a:cubicBezTo>
                    <a:pt x="6793" y="4526"/>
                    <a:pt x="6515" y="4547"/>
                    <a:pt x="6615" y="4899"/>
                  </a:cubicBezTo>
                  <a:cubicBezTo>
                    <a:pt x="6714" y="5252"/>
                    <a:pt x="6888" y="4990"/>
                    <a:pt x="7062" y="5131"/>
                  </a:cubicBezTo>
                  <a:cubicBezTo>
                    <a:pt x="7236" y="5272"/>
                    <a:pt x="7207" y="5301"/>
                    <a:pt x="7083" y="5384"/>
                  </a:cubicBezTo>
                  <a:cubicBezTo>
                    <a:pt x="6959" y="5467"/>
                    <a:pt x="6880" y="5898"/>
                    <a:pt x="6627" y="5914"/>
                  </a:cubicBezTo>
                  <a:cubicBezTo>
                    <a:pt x="6374" y="5931"/>
                    <a:pt x="6242" y="6482"/>
                    <a:pt x="6263" y="6643"/>
                  </a:cubicBezTo>
                  <a:cubicBezTo>
                    <a:pt x="6283" y="6805"/>
                    <a:pt x="6391" y="6855"/>
                    <a:pt x="6113" y="7124"/>
                  </a:cubicBezTo>
                  <a:cubicBezTo>
                    <a:pt x="5836" y="7393"/>
                    <a:pt x="5699" y="7245"/>
                    <a:pt x="5844" y="7538"/>
                  </a:cubicBezTo>
                  <a:cubicBezTo>
                    <a:pt x="5989" y="7832"/>
                    <a:pt x="6229" y="8335"/>
                    <a:pt x="5923" y="8255"/>
                  </a:cubicBezTo>
                  <a:cubicBezTo>
                    <a:pt x="5616" y="8177"/>
                    <a:pt x="5715" y="7986"/>
                    <a:pt x="5376" y="7734"/>
                  </a:cubicBezTo>
                  <a:cubicBezTo>
                    <a:pt x="5036" y="7481"/>
                    <a:pt x="5226" y="7862"/>
                    <a:pt x="4849" y="7991"/>
                  </a:cubicBezTo>
                  <a:cubicBezTo>
                    <a:pt x="4473" y="8119"/>
                    <a:pt x="4754" y="7791"/>
                    <a:pt x="4564" y="7771"/>
                  </a:cubicBezTo>
                  <a:cubicBezTo>
                    <a:pt x="4373" y="7750"/>
                    <a:pt x="4460" y="7949"/>
                    <a:pt x="4116" y="8024"/>
                  </a:cubicBezTo>
                  <a:cubicBezTo>
                    <a:pt x="3772" y="8098"/>
                    <a:pt x="4124" y="8210"/>
                    <a:pt x="4008" y="8724"/>
                  </a:cubicBezTo>
                  <a:cubicBezTo>
                    <a:pt x="3892" y="9237"/>
                    <a:pt x="4020" y="9216"/>
                    <a:pt x="4481" y="9283"/>
                  </a:cubicBezTo>
                  <a:cubicBezTo>
                    <a:pt x="4941" y="9349"/>
                    <a:pt x="5259" y="9009"/>
                    <a:pt x="5513" y="9151"/>
                  </a:cubicBezTo>
                  <a:cubicBezTo>
                    <a:pt x="5765" y="9292"/>
                    <a:pt x="5288" y="9387"/>
                    <a:pt x="5413" y="9586"/>
                  </a:cubicBezTo>
                  <a:cubicBezTo>
                    <a:pt x="5537" y="9785"/>
                    <a:pt x="5591" y="9482"/>
                    <a:pt x="5795" y="9602"/>
                  </a:cubicBezTo>
                  <a:cubicBezTo>
                    <a:pt x="5997" y="9722"/>
                    <a:pt x="5885" y="9951"/>
                    <a:pt x="6080" y="10075"/>
                  </a:cubicBezTo>
                  <a:cubicBezTo>
                    <a:pt x="6275" y="10199"/>
                    <a:pt x="6429" y="10042"/>
                    <a:pt x="6602" y="9801"/>
                  </a:cubicBezTo>
                  <a:cubicBezTo>
                    <a:pt x="6776" y="9560"/>
                    <a:pt x="6918" y="9643"/>
                    <a:pt x="7083" y="9408"/>
                  </a:cubicBezTo>
                  <a:cubicBezTo>
                    <a:pt x="7248" y="9171"/>
                    <a:pt x="7435" y="9403"/>
                    <a:pt x="7775" y="9299"/>
                  </a:cubicBezTo>
                  <a:cubicBezTo>
                    <a:pt x="8115" y="9196"/>
                    <a:pt x="7849" y="9130"/>
                    <a:pt x="8131" y="9076"/>
                  </a:cubicBezTo>
                  <a:cubicBezTo>
                    <a:pt x="8413" y="9022"/>
                    <a:pt x="8480" y="9362"/>
                    <a:pt x="8566" y="9325"/>
                  </a:cubicBezTo>
                  <a:cubicBezTo>
                    <a:pt x="8653" y="9287"/>
                    <a:pt x="8893" y="9147"/>
                    <a:pt x="9126" y="9180"/>
                  </a:cubicBezTo>
                  <a:cubicBezTo>
                    <a:pt x="9358" y="9213"/>
                    <a:pt x="9304" y="9474"/>
                    <a:pt x="9648" y="9163"/>
                  </a:cubicBezTo>
                  <a:cubicBezTo>
                    <a:pt x="9801" y="9024"/>
                    <a:pt x="10008" y="8929"/>
                    <a:pt x="10188" y="8867"/>
                  </a:cubicBezTo>
                  <a:cubicBezTo>
                    <a:pt x="9598" y="10329"/>
                    <a:pt x="8491" y="11526"/>
                    <a:pt x="7094" y="12234"/>
                  </a:cubicBezTo>
                  <a:cubicBezTo>
                    <a:pt x="6986" y="12055"/>
                    <a:pt x="6809" y="11829"/>
                    <a:pt x="6598" y="11794"/>
                  </a:cubicBezTo>
                  <a:cubicBezTo>
                    <a:pt x="6242" y="11736"/>
                    <a:pt x="6308" y="11653"/>
                    <a:pt x="6201" y="11404"/>
                  </a:cubicBezTo>
                  <a:cubicBezTo>
                    <a:pt x="6092" y="11156"/>
                    <a:pt x="5952" y="11040"/>
                    <a:pt x="6300" y="10667"/>
                  </a:cubicBezTo>
                  <a:cubicBezTo>
                    <a:pt x="6648" y="10294"/>
                    <a:pt x="6142" y="10377"/>
                    <a:pt x="5815" y="10253"/>
                  </a:cubicBezTo>
                  <a:cubicBezTo>
                    <a:pt x="5487" y="10129"/>
                    <a:pt x="5653" y="10099"/>
                    <a:pt x="5475" y="10008"/>
                  </a:cubicBezTo>
                  <a:cubicBezTo>
                    <a:pt x="5297" y="9917"/>
                    <a:pt x="5210" y="10166"/>
                    <a:pt x="4957" y="10029"/>
                  </a:cubicBezTo>
                  <a:cubicBezTo>
                    <a:pt x="4704" y="9892"/>
                    <a:pt x="4742" y="9797"/>
                    <a:pt x="4559" y="9710"/>
                  </a:cubicBezTo>
                  <a:cubicBezTo>
                    <a:pt x="4377" y="9623"/>
                    <a:pt x="4248" y="9818"/>
                    <a:pt x="4132" y="9788"/>
                  </a:cubicBezTo>
                  <a:cubicBezTo>
                    <a:pt x="4017" y="9760"/>
                    <a:pt x="3888" y="9685"/>
                    <a:pt x="3714" y="9643"/>
                  </a:cubicBezTo>
                  <a:cubicBezTo>
                    <a:pt x="3540" y="9602"/>
                    <a:pt x="3441" y="9602"/>
                    <a:pt x="3130" y="9329"/>
                  </a:cubicBezTo>
                  <a:cubicBezTo>
                    <a:pt x="2819" y="9055"/>
                    <a:pt x="2989" y="8906"/>
                    <a:pt x="2873" y="8537"/>
                  </a:cubicBezTo>
                  <a:cubicBezTo>
                    <a:pt x="2757" y="8169"/>
                    <a:pt x="2484" y="8222"/>
                    <a:pt x="2629" y="8554"/>
                  </a:cubicBezTo>
                  <a:cubicBezTo>
                    <a:pt x="2774" y="8885"/>
                    <a:pt x="2649" y="8923"/>
                    <a:pt x="2541" y="8844"/>
                  </a:cubicBezTo>
                  <a:cubicBezTo>
                    <a:pt x="2434" y="8765"/>
                    <a:pt x="2330" y="8624"/>
                    <a:pt x="2114" y="8160"/>
                  </a:cubicBezTo>
                  <a:cubicBezTo>
                    <a:pt x="1900" y="7696"/>
                    <a:pt x="1907" y="7820"/>
                    <a:pt x="1858" y="7505"/>
                  </a:cubicBezTo>
                  <a:cubicBezTo>
                    <a:pt x="1808" y="7191"/>
                    <a:pt x="1758" y="7282"/>
                    <a:pt x="1592" y="7016"/>
                  </a:cubicBezTo>
                  <a:cubicBezTo>
                    <a:pt x="1427" y="6752"/>
                    <a:pt x="1613" y="5947"/>
                    <a:pt x="1609" y="5599"/>
                  </a:cubicBezTo>
                  <a:cubicBezTo>
                    <a:pt x="1605" y="5252"/>
                    <a:pt x="1414" y="5156"/>
                    <a:pt x="1563" y="4887"/>
                  </a:cubicBezTo>
                  <a:cubicBezTo>
                    <a:pt x="1713" y="4618"/>
                    <a:pt x="1563" y="4704"/>
                    <a:pt x="1361" y="4667"/>
                  </a:cubicBezTo>
                  <a:cubicBezTo>
                    <a:pt x="1157" y="4630"/>
                    <a:pt x="1298" y="4343"/>
                    <a:pt x="1331" y="4129"/>
                  </a:cubicBezTo>
                  <a:cubicBezTo>
                    <a:pt x="1364" y="3913"/>
                    <a:pt x="1509" y="3954"/>
                    <a:pt x="1427" y="3809"/>
                  </a:cubicBezTo>
                  <a:cubicBezTo>
                    <a:pt x="1344" y="3664"/>
                    <a:pt x="1249" y="3660"/>
                    <a:pt x="1025" y="3329"/>
                  </a:cubicBezTo>
                  <a:cubicBezTo>
                    <a:pt x="801" y="2997"/>
                    <a:pt x="619" y="3229"/>
                    <a:pt x="495" y="3039"/>
                  </a:cubicBezTo>
                  <a:cubicBezTo>
                    <a:pt x="370" y="2848"/>
                    <a:pt x="403" y="2715"/>
                    <a:pt x="718" y="2641"/>
                  </a:cubicBezTo>
                  <a:cubicBezTo>
                    <a:pt x="1033" y="2567"/>
                    <a:pt x="967" y="2301"/>
                    <a:pt x="1033" y="2202"/>
                  </a:cubicBezTo>
                  <a:moveTo>
                    <a:pt x="8713" y="1940"/>
                  </a:moveTo>
                  <a:cubicBezTo>
                    <a:pt x="9037" y="2265"/>
                    <a:pt x="9254" y="2497"/>
                    <a:pt x="9503" y="2886"/>
                  </a:cubicBezTo>
                  <a:cubicBezTo>
                    <a:pt x="9501" y="2925"/>
                    <a:pt x="9492" y="3113"/>
                    <a:pt x="9491" y="3146"/>
                  </a:cubicBezTo>
                  <a:cubicBezTo>
                    <a:pt x="9490" y="3160"/>
                    <a:pt x="9491" y="3174"/>
                    <a:pt x="9492" y="3187"/>
                  </a:cubicBezTo>
                  <a:cubicBezTo>
                    <a:pt x="9470" y="3165"/>
                    <a:pt x="9445" y="3142"/>
                    <a:pt x="9420" y="3117"/>
                  </a:cubicBezTo>
                  <a:cubicBezTo>
                    <a:pt x="9253" y="2955"/>
                    <a:pt x="9019" y="2728"/>
                    <a:pt x="8938" y="2525"/>
                  </a:cubicBezTo>
                  <a:cubicBezTo>
                    <a:pt x="8838" y="2272"/>
                    <a:pt x="8771" y="2257"/>
                    <a:pt x="8702" y="2240"/>
                  </a:cubicBezTo>
                  <a:cubicBezTo>
                    <a:pt x="8690" y="2237"/>
                    <a:pt x="8677" y="2234"/>
                    <a:pt x="8660" y="2213"/>
                  </a:cubicBezTo>
                  <a:cubicBezTo>
                    <a:pt x="8642" y="2191"/>
                    <a:pt x="8624" y="2175"/>
                    <a:pt x="8605" y="2166"/>
                  </a:cubicBezTo>
                  <a:cubicBezTo>
                    <a:pt x="8529" y="2127"/>
                    <a:pt x="8446" y="2177"/>
                    <a:pt x="8363" y="2236"/>
                  </a:cubicBezTo>
                  <a:cubicBezTo>
                    <a:pt x="8363" y="2237"/>
                    <a:pt x="8363" y="2237"/>
                    <a:pt x="8363" y="2237"/>
                  </a:cubicBezTo>
                  <a:cubicBezTo>
                    <a:pt x="8350" y="2245"/>
                    <a:pt x="8338" y="2255"/>
                    <a:pt x="8326" y="2264"/>
                  </a:cubicBezTo>
                  <a:cubicBezTo>
                    <a:pt x="8315" y="2272"/>
                    <a:pt x="8303" y="2281"/>
                    <a:pt x="8292" y="2289"/>
                  </a:cubicBezTo>
                  <a:cubicBezTo>
                    <a:pt x="8291" y="2290"/>
                    <a:pt x="8290" y="2291"/>
                    <a:pt x="8288" y="2292"/>
                  </a:cubicBezTo>
                  <a:cubicBezTo>
                    <a:pt x="8286" y="2293"/>
                    <a:pt x="8283" y="2295"/>
                    <a:pt x="8280" y="2298"/>
                  </a:cubicBezTo>
                  <a:cubicBezTo>
                    <a:pt x="8280" y="2293"/>
                    <a:pt x="8280" y="2289"/>
                    <a:pt x="8279" y="2285"/>
                  </a:cubicBezTo>
                  <a:cubicBezTo>
                    <a:pt x="8279" y="2278"/>
                    <a:pt x="8278" y="2272"/>
                    <a:pt x="8277" y="2266"/>
                  </a:cubicBezTo>
                  <a:cubicBezTo>
                    <a:pt x="8272" y="2223"/>
                    <a:pt x="8261" y="2189"/>
                    <a:pt x="8247" y="2159"/>
                  </a:cubicBezTo>
                  <a:cubicBezTo>
                    <a:pt x="8215" y="2089"/>
                    <a:pt x="8163" y="2051"/>
                    <a:pt x="8100" y="2023"/>
                  </a:cubicBezTo>
                  <a:cubicBezTo>
                    <a:pt x="8074" y="2010"/>
                    <a:pt x="8045" y="1999"/>
                    <a:pt x="8015" y="1988"/>
                  </a:cubicBezTo>
                  <a:cubicBezTo>
                    <a:pt x="7969" y="1970"/>
                    <a:pt x="7920" y="1951"/>
                    <a:pt x="7880" y="1920"/>
                  </a:cubicBezTo>
                  <a:lnTo>
                    <a:pt x="7900" y="1907"/>
                  </a:lnTo>
                  <a:cubicBezTo>
                    <a:pt x="7923" y="1891"/>
                    <a:pt x="7947" y="1874"/>
                    <a:pt x="7968" y="1855"/>
                  </a:cubicBezTo>
                  <a:cubicBezTo>
                    <a:pt x="7991" y="1835"/>
                    <a:pt x="8010" y="1811"/>
                    <a:pt x="8022" y="1783"/>
                  </a:cubicBezTo>
                  <a:cubicBezTo>
                    <a:pt x="8031" y="1761"/>
                    <a:pt x="8035" y="1736"/>
                    <a:pt x="8033" y="1707"/>
                  </a:cubicBezTo>
                  <a:cubicBezTo>
                    <a:pt x="8029" y="1646"/>
                    <a:pt x="8002" y="1574"/>
                    <a:pt x="7935" y="1501"/>
                  </a:cubicBezTo>
                  <a:cubicBezTo>
                    <a:pt x="7905" y="1469"/>
                    <a:pt x="7866" y="1437"/>
                    <a:pt x="7818" y="1405"/>
                  </a:cubicBezTo>
                  <a:cubicBezTo>
                    <a:pt x="7804" y="1397"/>
                    <a:pt x="7789" y="1388"/>
                    <a:pt x="7773" y="1378"/>
                  </a:cubicBezTo>
                  <a:cubicBezTo>
                    <a:pt x="7716" y="1347"/>
                    <a:pt x="7647" y="1315"/>
                    <a:pt x="7563" y="1286"/>
                  </a:cubicBezTo>
                  <a:cubicBezTo>
                    <a:pt x="7508" y="1267"/>
                    <a:pt x="7446" y="1249"/>
                    <a:pt x="7377" y="1232"/>
                  </a:cubicBezTo>
                  <a:cubicBezTo>
                    <a:pt x="7322" y="1218"/>
                    <a:pt x="7262" y="1206"/>
                    <a:pt x="7198" y="1195"/>
                  </a:cubicBezTo>
                  <a:cubicBezTo>
                    <a:pt x="6658" y="1099"/>
                    <a:pt x="6632" y="808"/>
                    <a:pt x="6632" y="807"/>
                  </a:cubicBezTo>
                  <a:cubicBezTo>
                    <a:pt x="6629" y="775"/>
                    <a:pt x="6607" y="746"/>
                    <a:pt x="6574" y="734"/>
                  </a:cubicBezTo>
                  <a:cubicBezTo>
                    <a:pt x="6572" y="734"/>
                    <a:pt x="6254" y="622"/>
                    <a:pt x="6054" y="544"/>
                  </a:cubicBezTo>
                  <a:cubicBezTo>
                    <a:pt x="5956" y="505"/>
                    <a:pt x="5886" y="475"/>
                    <a:pt x="5895" y="469"/>
                  </a:cubicBezTo>
                  <a:cubicBezTo>
                    <a:pt x="5906" y="462"/>
                    <a:pt x="5916" y="455"/>
                    <a:pt x="5925" y="447"/>
                  </a:cubicBezTo>
                  <a:cubicBezTo>
                    <a:pt x="5938" y="434"/>
                    <a:pt x="5950" y="420"/>
                    <a:pt x="5961" y="406"/>
                  </a:cubicBezTo>
                  <a:cubicBezTo>
                    <a:pt x="5966" y="397"/>
                    <a:pt x="6002" y="291"/>
                    <a:pt x="6006" y="282"/>
                  </a:cubicBezTo>
                  <a:cubicBezTo>
                    <a:pt x="7131" y="618"/>
                    <a:pt x="7884" y="1111"/>
                    <a:pt x="8713" y="1940"/>
                  </a:cubicBezTo>
                  <a:close/>
                  <a:moveTo>
                    <a:pt x="4402" y="1542"/>
                  </a:moveTo>
                  <a:cubicBezTo>
                    <a:pt x="4402" y="1542"/>
                    <a:pt x="4700" y="1298"/>
                    <a:pt x="4870" y="1278"/>
                  </a:cubicBezTo>
                  <a:cubicBezTo>
                    <a:pt x="5040" y="1257"/>
                    <a:pt x="5160" y="1397"/>
                    <a:pt x="5546" y="1361"/>
                  </a:cubicBezTo>
                  <a:cubicBezTo>
                    <a:pt x="5931" y="1323"/>
                    <a:pt x="5774" y="1364"/>
                    <a:pt x="6196" y="1625"/>
                  </a:cubicBezTo>
                  <a:cubicBezTo>
                    <a:pt x="6619" y="1886"/>
                    <a:pt x="6527" y="1920"/>
                    <a:pt x="6589" y="2375"/>
                  </a:cubicBezTo>
                  <a:cubicBezTo>
                    <a:pt x="6652" y="2831"/>
                    <a:pt x="6648" y="2587"/>
                    <a:pt x="6847" y="2906"/>
                  </a:cubicBezTo>
                  <a:cubicBezTo>
                    <a:pt x="7046" y="3225"/>
                    <a:pt x="6764" y="3101"/>
                    <a:pt x="6382" y="3101"/>
                  </a:cubicBezTo>
                  <a:cubicBezTo>
                    <a:pt x="6002" y="3101"/>
                    <a:pt x="6005" y="3001"/>
                    <a:pt x="5736" y="2848"/>
                  </a:cubicBezTo>
                  <a:cubicBezTo>
                    <a:pt x="5466" y="2695"/>
                    <a:pt x="5529" y="2583"/>
                    <a:pt x="5425" y="2417"/>
                  </a:cubicBezTo>
                  <a:cubicBezTo>
                    <a:pt x="5321" y="2251"/>
                    <a:pt x="5309" y="2251"/>
                    <a:pt x="5135" y="2140"/>
                  </a:cubicBezTo>
                  <a:cubicBezTo>
                    <a:pt x="4961" y="2028"/>
                    <a:pt x="4941" y="2127"/>
                    <a:pt x="4746" y="2019"/>
                  </a:cubicBezTo>
                  <a:cubicBezTo>
                    <a:pt x="4551" y="1912"/>
                    <a:pt x="4485" y="2069"/>
                    <a:pt x="4336" y="2102"/>
                  </a:cubicBezTo>
                  <a:cubicBezTo>
                    <a:pt x="4186" y="2135"/>
                    <a:pt x="4041" y="2114"/>
                    <a:pt x="3921" y="1986"/>
                  </a:cubicBezTo>
                  <a:cubicBezTo>
                    <a:pt x="3801" y="1858"/>
                    <a:pt x="3722" y="1692"/>
                    <a:pt x="3801" y="1563"/>
                  </a:cubicBezTo>
                  <a:cubicBezTo>
                    <a:pt x="3880" y="1435"/>
                    <a:pt x="3917" y="1381"/>
                    <a:pt x="4049" y="1261"/>
                  </a:cubicBezTo>
                  <a:cubicBezTo>
                    <a:pt x="4182" y="1141"/>
                    <a:pt x="4402" y="1542"/>
                    <a:pt x="4402" y="1542"/>
                  </a:cubicBezTo>
                  <a:close/>
                  <a:moveTo>
                    <a:pt x="7120" y="1800"/>
                  </a:moveTo>
                  <a:cubicBezTo>
                    <a:pt x="7099" y="1803"/>
                    <a:pt x="6859" y="1953"/>
                    <a:pt x="6933" y="2094"/>
                  </a:cubicBezTo>
                  <a:cubicBezTo>
                    <a:pt x="7008" y="2235"/>
                    <a:pt x="7207" y="2309"/>
                    <a:pt x="7265" y="2251"/>
                  </a:cubicBezTo>
                  <a:cubicBezTo>
                    <a:pt x="7323" y="2194"/>
                    <a:pt x="7141" y="1796"/>
                    <a:pt x="7120" y="1800"/>
                  </a:cubicBezTo>
                  <a:close/>
                  <a:moveTo>
                    <a:pt x="1" y="1446"/>
                  </a:moveTo>
                  <a:cubicBezTo>
                    <a:pt x="155" y="1515"/>
                    <a:pt x="302" y="1575"/>
                    <a:pt x="345" y="1638"/>
                  </a:cubicBezTo>
                  <a:cubicBezTo>
                    <a:pt x="469" y="1820"/>
                    <a:pt x="353" y="1962"/>
                    <a:pt x="685" y="2028"/>
                  </a:cubicBezTo>
                  <a:cubicBezTo>
                    <a:pt x="1017" y="2093"/>
                    <a:pt x="1100" y="1995"/>
                    <a:pt x="1232" y="1787"/>
                  </a:cubicBezTo>
                  <a:cubicBezTo>
                    <a:pt x="1364" y="1580"/>
                    <a:pt x="1257" y="1671"/>
                    <a:pt x="1481" y="1248"/>
                  </a:cubicBezTo>
                  <a:cubicBezTo>
                    <a:pt x="1705" y="826"/>
                    <a:pt x="1580" y="834"/>
                    <a:pt x="1912" y="768"/>
                  </a:cubicBezTo>
                  <a:cubicBezTo>
                    <a:pt x="2243" y="702"/>
                    <a:pt x="2061" y="561"/>
                    <a:pt x="2342" y="486"/>
                  </a:cubicBezTo>
                  <a:cubicBezTo>
                    <a:pt x="2624" y="412"/>
                    <a:pt x="2798" y="644"/>
                    <a:pt x="3039" y="379"/>
                  </a:cubicBezTo>
                  <a:cubicBezTo>
                    <a:pt x="3129" y="279"/>
                    <a:pt x="3200" y="138"/>
                    <a:pt x="3254" y="0"/>
                  </a:cubicBezTo>
                  <a:cubicBezTo>
                    <a:pt x="2026" y="172"/>
                    <a:pt x="908" y="687"/>
                    <a:pt x="1" y="1446"/>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6688465" y="2876915"/>
              <a:ext cx="871106" cy="1064397"/>
            </a:xfrm>
            <a:custGeom>
              <a:avLst/>
              <a:gdLst/>
              <a:ahLst/>
              <a:cxnLst/>
              <a:rect l="l" t="t" r="r" b="b"/>
              <a:pathLst>
                <a:path w="8646" h="10565" extrusionOk="0">
                  <a:moveTo>
                    <a:pt x="6078" y="9079"/>
                  </a:moveTo>
                  <a:cubicBezTo>
                    <a:pt x="6082" y="9088"/>
                    <a:pt x="6086" y="9097"/>
                    <a:pt x="6091" y="9106"/>
                  </a:cubicBezTo>
                  <a:cubicBezTo>
                    <a:pt x="6209" y="9355"/>
                    <a:pt x="6083" y="9591"/>
                    <a:pt x="5913" y="9773"/>
                  </a:cubicBezTo>
                  <a:cubicBezTo>
                    <a:pt x="5888" y="9800"/>
                    <a:pt x="5828" y="9867"/>
                    <a:pt x="5803" y="9911"/>
                  </a:cubicBezTo>
                  <a:cubicBezTo>
                    <a:pt x="5823" y="9963"/>
                    <a:pt x="5867" y="10042"/>
                    <a:pt x="5886" y="10086"/>
                  </a:cubicBezTo>
                  <a:cubicBezTo>
                    <a:pt x="5908" y="10136"/>
                    <a:pt x="5924" y="10187"/>
                    <a:pt x="5941" y="10236"/>
                  </a:cubicBezTo>
                  <a:cubicBezTo>
                    <a:pt x="5958" y="10240"/>
                    <a:pt x="5975" y="10242"/>
                    <a:pt x="5987" y="10244"/>
                  </a:cubicBezTo>
                  <a:cubicBezTo>
                    <a:pt x="6204" y="10280"/>
                    <a:pt x="6385" y="10406"/>
                    <a:pt x="6532" y="10565"/>
                  </a:cubicBezTo>
                  <a:cubicBezTo>
                    <a:pt x="7391" y="10070"/>
                    <a:pt x="8117" y="9372"/>
                    <a:pt x="8646" y="8539"/>
                  </a:cubicBezTo>
                  <a:cubicBezTo>
                    <a:pt x="8611" y="8533"/>
                    <a:pt x="8575" y="8523"/>
                    <a:pt x="8538" y="8508"/>
                  </a:cubicBezTo>
                  <a:cubicBezTo>
                    <a:pt x="8460" y="8478"/>
                    <a:pt x="8427" y="8446"/>
                    <a:pt x="8372" y="8405"/>
                  </a:cubicBezTo>
                  <a:cubicBezTo>
                    <a:pt x="8274" y="8407"/>
                    <a:pt x="8129" y="8488"/>
                    <a:pt x="8047" y="8523"/>
                  </a:cubicBezTo>
                  <a:cubicBezTo>
                    <a:pt x="7991" y="8548"/>
                    <a:pt x="7930" y="8559"/>
                    <a:pt x="7869" y="8558"/>
                  </a:cubicBezTo>
                  <a:cubicBezTo>
                    <a:pt x="7715" y="8555"/>
                    <a:pt x="7605" y="8478"/>
                    <a:pt x="7513" y="8368"/>
                  </a:cubicBezTo>
                  <a:cubicBezTo>
                    <a:pt x="7432" y="8435"/>
                    <a:pt x="7331" y="8479"/>
                    <a:pt x="7215" y="8514"/>
                  </a:cubicBezTo>
                  <a:cubicBezTo>
                    <a:pt x="7074" y="8556"/>
                    <a:pt x="6934" y="8567"/>
                    <a:pt x="6787" y="8552"/>
                  </a:cubicBezTo>
                  <a:cubicBezTo>
                    <a:pt x="6755" y="8549"/>
                    <a:pt x="6718" y="8542"/>
                    <a:pt x="6681" y="8536"/>
                  </a:cubicBezTo>
                  <a:cubicBezTo>
                    <a:pt x="6590" y="8647"/>
                    <a:pt x="6491" y="8721"/>
                    <a:pt x="6354" y="8789"/>
                  </a:cubicBezTo>
                  <a:cubicBezTo>
                    <a:pt x="6301" y="8816"/>
                    <a:pt x="6281" y="8821"/>
                    <a:pt x="6246" y="8869"/>
                  </a:cubicBezTo>
                  <a:cubicBezTo>
                    <a:pt x="6195" y="8942"/>
                    <a:pt x="6139" y="9014"/>
                    <a:pt x="6078" y="9079"/>
                  </a:cubicBezTo>
                  <a:close/>
                  <a:moveTo>
                    <a:pt x="702" y="1254"/>
                  </a:moveTo>
                  <a:cubicBezTo>
                    <a:pt x="763" y="1216"/>
                    <a:pt x="856" y="1212"/>
                    <a:pt x="933" y="1220"/>
                  </a:cubicBezTo>
                  <a:cubicBezTo>
                    <a:pt x="935" y="1226"/>
                    <a:pt x="937" y="1233"/>
                    <a:pt x="937" y="1240"/>
                  </a:cubicBezTo>
                  <a:cubicBezTo>
                    <a:pt x="965" y="1358"/>
                    <a:pt x="1008" y="1460"/>
                    <a:pt x="1101" y="1543"/>
                  </a:cubicBezTo>
                  <a:cubicBezTo>
                    <a:pt x="1186" y="1619"/>
                    <a:pt x="1293" y="1646"/>
                    <a:pt x="1388" y="1714"/>
                  </a:cubicBezTo>
                  <a:cubicBezTo>
                    <a:pt x="1564" y="1842"/>
                    <a:pt x="1753" y="1960"/>
                    <a:pt x="1981" y="1941"/>
                  </a:cubicBezTo>
                  <a:cubicBezTo>
                    <a:pt x="2186" y="1923"/>
                    <a:pt x="2341" y="1805"/>
                    <a:pt x="2465" y="1649"/>
                  </a:cubicBezTo>
                  <a:cubicBezTo>
                    <a:pt x="2481" y="1628"/>
                    <a:pt x="2496" y="1608"/>
                    <a:pt x="2510" y="1588"/>
                  </a:cubicBezTo>
                  <a:cubicBezTo>
                    <a:pt x="2538" y="1606"/>
                    <a:pt x="2567" y="1624"/>
                    <a:pt x="2596" y="1640"/>
                  </a:cubicBezTo>
                  <a:cubicBezTo>
                    <a:pt x="2593" y="1655"/>
                    <a:pt x="2589" y="1669"/>
                    <a:pt x="2587" y="1681"/>
                  </a:cubicBezTo>
                  <a:cubicBezTo>
                    <a:pt x="2562" y="1807"/>
                    <a:pt x="2555" y="1929"/>
                    <a:pt x="2573" y="2057"/>
                  </a:cubicBezTo>
                  <a:cubicBezTo>
                    <a:pt x="2608" y="2304"/>
                    <a:pt x="2691" y="2567"/>
                    <a:pt x="2974" y="2627"/>
                  </a:cubicBezTo>
                  <a:cubicBezTo>
                    <a:pt x="3016" y="2636"/>
                    <a:pt x="3057" y="2638"/>
                    <a:pt x="3098" y="2635"/>
                  </a:cubicBezTo>
                  <a:cubicBezTo>
                    <a:pt x="3083" y="2684"/>
                    <a:pt x="3074" y="2736"/>
                    <a:pt x="3075" y="2794"/>
                  </a:cubicBezTo>
                  <a:cubicBezTo>
                    <a:pt x="3076" y="3087"/>
                    <a:pt x="3304" y="3260"/>
                    <a:pt x="3537" y="3387"/>
                  </a:cubicBezTo>
                  <a:cubicBezTo>
                    <a:pt x="3687" y="3468"/>
                    <a:pt x="3691" y="3486"/>
                    <a:pt x="3796" y="3601"/>
                  </a:cubicBezTo>
                  <a:cubicBezTo>
                    <a:pt x="3931" y="3748"/>
                    <a:pt x="4092" y="3814"/>
                    <a:pt x="4282" y="3864"/>
                  </a:cubicBezTo>
                  <a:cubicBezTo>
                    <a:pt x="4498" y="3922"/>
                    <a:pt x="4730" y="3896"/>
                    <a:pt x="4882" y="3714"/>
                  </a:cubicBezTo>
                  <a:cubicBezTo>
                    <a:pt x="5118" y="3433"/>
                    <a:pt x="4961" y="3039"/>
                    <a:pt x="4785" y="2775"/>
                  </a:cubicBezTo>
                  <a:cubicBezTo>
                    <a:pt x="4757" y="2734"/>
                    <a:pt x="4729" y="2694"/>
                    <a:pt x="4697" y="2656"/>
                  </a:cubicBezTo>
                  <a:cubicBezTo>
                    <a:pt x="4707" y="2644"/>
                    <a:pt x="4716" y="2631"/>
                    <a:pt x="4724" y="2619"/>
                  </a:cubicBezTo>
                  <a:cubicBezTo>
                    <a:pt x="4741" y="2593"/>
                    <a:pt x="4757" y="2568"/>
                    <a:pt x="4770" y="2541"/>
                  </a:cubicBezTo>
                  <a:cubicBezTo>
                    <a:pt x="4835" y="2589"/>
                    <a:pt x="4922" y="2630"/>
                    <a:pt x="5052" y="2665"/>
                  </a:cubicBezTo>
                  <a:cubicBezTo>
                    <a:pt x="5053" y="2665"/>
                    <a:pt x="5054" y="2666"/>
                    <a:pt x="5056" y="2666"/>
                  </a:cubicBezTo>
                  <a:cubicBezTo>
                    <a:pt x="5058" y="2668"/>
                    <a:pt x="5060" y="2670"/>
                    <a:pt x="5061" y="2671"/>
                  </a:cubicBezTo>
                  <a:cubicBezTo>
                    <a:pt x="5101" y="2711"/>
                    <a:pt x="5143" y="2773"/>
                    <a:pt x="5181" y="2818"/>
                  </a:cubicBezTo>
                  <a:cubicBezTo>
                    <a:pt x="5273" y="2928"/>
                    <a:pt x="5374" y="3018"/>
                    <a:pt x="5499" y="3091"/>
                  </a:cubicBezTo>
                  <a:cubicBezTo>
                    <a:pt x="5564" y="3128"/>
                    <a:pt x="5624" y="3157"/>
                    <a:pt x="5686" y="3178"/>
                  </a:cubicBezTo>
                  <a:cubicBezTo>
                    <a:pt x="5520" y="3355"/>
                    <a:pt x="5495" y="3604"/>
                    <a:pt x="5562" y="3844"/>
                  </a:cubicBezTo>
                  <a:cubicBezTo>
                    <a:pt x="5617" y="4038"/>
                    <a:pt x="5723" y="4207"/>
                    <a:pt x="5906" y="4283"/>
                  </a:cubicBezTo>
                  <a:cubicBezTo>
                    <a:pt x="5900" y="4296"/>
                    <a:pt x="5892" y="4310"/>
                    <a:pt x="5885" y="4324"/>
                  </a:cubicBezTo>
                  <a:cubicBezTo>
                    <a:pt x="5878" y="4335"/>
                    <a:pt x="5868" y="4353"/>
                    <a:pt x="5858" y="4369"/>
                  </a:cubicBezTo>
                  <a:cubicBezTo>
                    <a:pt x="5567" y="4423"/>
                    <a:pt x="5387" y="4686"/>
                    <a:pt x="5290" y="4951"/>
                  </a:cubicBezTo>
                  <a:cubicBezTo>
                    <a:pt x="5230" y="5118"/>
                    <a:pt x="5177" y="5355"/>
                    <a:pt x="5199" y="5532"/>
                  </a:cubicBezTo>
                  <a:cubicBezTo>
                    <a:pt x="5204" y="5567"/>
                    <a:pt x="5211" y="5597"/>
                    <a:pt x="5218" y="5627"/>
                  </a:cubicBezTo>
                  <a:cubicBezTo>
                    <a:pt x="5200" y="5647"/>
                    <a:pt x="5179" y="5667"/>
                    <a:pt x="5166" y="5680"/>
                  </a:cubicBezTo>
                  <a:cubicBezTo>
                    <a:pt x="5028" y="5814"/>
                    <a:pt x="4878" y="5803"/>
                    <a:pt x="4771" y="6003"/>
                  </a:cubicBezTo>
                  <a:cubicBezTo>
                    <a:pt x="4748" y="6047"/>
                    <a:pt x="4733" y="6091"/>
                    <a:pt x="4725" y="6134"/>
                  </a:cubicBezTo>
                  <a:cubicBezTo>
                    <a:pt x="4598" y="6084"/>
                    <a:pt x="4461" y="6073"/>
                    <a:pt x="4323" y="6145"/>
                  </a:cubicBezTo>
                  <a:cubicBezTo>
                    <a:pt x="4248" y="6184"/>
                    <a:pt x="4195" y="6235"/>
                    <a:pt x="4152" y="6297"/>
                  </a:cubicBezTo>
                  <a:cubicBezTo>
                    <a:pt x="4088" y="6254"/>
                    <a:pt x="4013" y="6227"/>
                    <a:pt x="3932" y="6218"/>
                  </a:cubicBezTo>
                  <a:cubicBezTo>
                    <a:pt x="3796" y="6203"/>
                    <a:pt x="3665" y="6232"/>
                    <a:pt x="3554" y="6313"/>
                  </a:cubicBezTo>
                  <a:cubicBezTo>
                    <a:pt x="3482" y="6366"/>
                    <a:pt x="3463" y="6408"/>
                    <a:pt x="3410" y="6462"/>
                  </a:cubicBezTo>
                  <a:cubicBezTo>
                    <a:pt x="3397" y="6469"/>
                    <a:pt x="3372" y="6475"/>
                    <a:pt x="3359" y="6478"/>
                  </a:cubicBezTo>
                  <a:cubicBezTo>
                    <a:pt x="3167" y="6519"/>
                    <a:pt x="2997" y="6607"/>
                    <a:pt x="2924" y="6803"/>
                  </a:cubicBezTo>
                  <a:cubicBezTo>
                    <a:pt x="2823" y="7073"/>
                    <a:pt x="3012" y="7206"/>
                    <a:pt x="2951" y="7476"/>
                  </a:cubicBezTo>
                  <a:cubicBezTo>
                    <a:pt x="2910" y="7659"/>
                    <a:pt x="2877" y="7857"/>
                    <a:pt x="2927" y="8035"/>
                  </a:cubicBezTo>
                  <a:cubicBezTo>
                    <a:pt x="2867" y="8005"/>
                    <a:pt x="2816" y="7960"/>
                    <a:pt x="2715" y="7872"/>
                  </a:cubicBezTo>
                  <a:cubicBezTo>
                    <a:pt x="2696" y="7854"/>
                    <a:pt x="2652" y="7819"/>
                    <a:pt x="2648" y="7789"/>
                  </a:cubicBezTo>
                  <a:cubicBezTo>
                    <a:pt x="2639" y="7738"/>
                    <a:pt x="2641" y="7674"/>
                    <a:pt x="2638" y="7621"/>
                  </a:cubicBezTo>
                  <a:cubicBezTo>
                    <a:pt x="2631" y="7496"/>
                    <a:pt x="2611" y="7378"/>
                    <a:pt x="2574" y="7257"/>
                  </a:cubicBezTo>
                  <a:cubicBezTo>
                    <a:pt x="2418" y="6763"/>
                    <a:pt x="2032" y="6648"/>
                    <a:pt x="1773" y="6781"/>
                  </a:cubicBezTo>
                  <a:cubicBezTo>
                    <a:pt x="1733" y="6697"/>
                    <a:pt x="1692" y="6614"/>
                    <a:pt x="1648" y="6532"/>
                  </a:cubicBezTo>
                  <a:cubicBezTo>
                    <a:pt x="1633" y="6503"/>
                    <a:pt x="1612" y="6467"/>
                    <a:pt x="1601" y="6437"/>
                  </a:cubicBezTo>
                  <a:cubicBezTo>
                    <a:pt x="1587" y="6401"/>
                    <a:pt x="1578" y="6321"/>
                    <a:pt x="1571" y="6282"/>
                  </a:cubicBezTo>
                  <a:cubicBezTo>
                    <a:pt x="1547" y="6124"/>
                    <a:pt x="1512" y="5981"/>
                    <a:pt x="1413" y="5851"/>
                  </a:cubicBezTo>
                  <a:cubicBezTo>
                    <a:pt x="1359" y="5779"/>
                    <a:pt x="1307" y="5732"/>
                    <a:pt x="1257" y="5655"/>
                  </a:cubicBezTo>
                  <a:cubicBezTo>
                    <a:pt x="1197" y="5474"/>
                    <a:pt x="1330" y="4669"/>
                    <a:pt x="1328" y="4433"/>
                  </a:cubicBezTo>
                  <a:cubicBezTo>
                    <a:pt x="1326" y="4300"/>
                    <a:pt x="1305" y="4178"/>
                    <a:pt x="1267" y="4051"/>
                  </a:cubicBezTo>
                  <a:cubicBezTo>
                    <a:pt x="1256" y="4019"/>
                    <a:pt x="1235" y="3963"/>
                    <a:pt x="1227" y="3926"/>
                  </a:cubicBezTo>
                  <a:cubicBezTo>
                    <a:pt x="1229" y="3922"/>
                    <a:pt x="1232" y="3918"/>
                    <a:pt x="1233" y="3915"/>
                  </a:cubicBezTo>
                  <a:cubicBezTo>
                    <a:pt x="1344" y="3717"/>
                    <a:pt x="1407" y="3491"/>
                    <a:pt x="1245" y="3293"/>
                  </a:cubicBezTo>
                  <a:cubicBezTo>
                    <a:pt x="1182" y="3216"/>
                    <a:pt x="1106" y="3172"/>
                    <a:pt x="1021" y="3148"/>
                  </a:cubicBezTo>
                  <a:cubicBezTo>
                    <a:pt x="1030" y="3112"/>
                    <a:pt x="1038" y="3076"/>
                    <a:pt x="1044" y="3038"/>
                  </a:cubicBezTo>
                  <a:cubicBezTo>
                    <a:pt x="1084" y="2988"/>
                    <a:pt x="1114" y="2953"/>
                    <a:pt x="1141" y="2884"/>
                  </a:cubicBezTo>
                  <a:cubicBezTo>
                    <a:pt x="1198" y="2735"/>
                    <a:pt x="1171" y="2587"/>
                    <a:pt x="1094" y="2452"/>
                  </a:cubicBezTo>
                  <a:cubicBezTo>
                    <a:pt x="1063" y="2398"/>
                    <a:pt x="1027" y="2348"/>
                    <a:pt x="986" y="2302"/>
                  </a:cubicBezTo>
                  <a:cubicBezTo>
                    <a:pt x="940" y="2252"/>
                    <a:pt x="890" y="2209"/>
                    <a:pt x="843" y="2160"/>
                  </a:cubicBezTo>
                  <a:cubicBezTo>
                    <a:pt x="781" y="2095"/>
                    <a:pt x="727" y="2022"/>
                    <a:pt x="676" y="1947"/>
                  </a:cubicBezTo>
                  <a:cubicBezTo>
                    <a:pt x="614" y="1854"/>
                    <a:pt x="540" y="1772"/>
                    <a:pt x="452" y="1709"/>
                  </a:cubicBezTo>
                  <a:cubicBezTo>
                    <a:pt x="525" y="1648"/>
                    <a:pt x="586" y="1572"/>
                    <a:pt x="632" y="1481"/>
                  </a:cubicBezTo>
                  <a:cubicBezTo>
                    <a:pt x="674" y="1394"/>
                    <a:pt x="684" y="1331"/>
                    <a:pt x="702" y="1254"/>
                  </a:cubicBezTo>
                  <a:close/>
                  <a:moveTo>
                    <a:pt x="4565" y="586"/>
                  </a:moveTo>
                  <a:cubicBezTo>
                    <a:pt x="4599" y="601"/>
                    <a:pt x="4633" y="621"/>
                    <a:pt x="4674" y="647"/>
                  </a:cubicBezTo>
                  <a:cubicBezTo>
                    <a:pt x="4885" y="783"/>
                    <a:pt x="4949" y="829"/>
                    <a:pt x="5084" y="1047"/>
                  </a:cubicBezTo>
                  <a:cubicBezTo>
                    <a:pt x="5140" y="1136"/>
                    <a:pt x="5163" y="1207"/>
                    <a:pt x="5198" y="1302"/>
                  </a:cubicBezTo>
                  <a:cubicBezTo>
                    <a:pt x="5198" y="1303"/>
                    <a:pt x="5199" y="1305"/>
                    <a:pt x="5199" y="1307"/>
                  </a:cubicBezTo>
                  <a:cubicBezTo>
                    <a:pt x="5214" y="1320"/>
                    <a:pt x="5242" y="1337"/>
                    <a:pt x="5256" y="1344"/>
                  </a:cubicBezTo>
                  <a:cubicBezTo>
                    <a:pt x="5354" y="1400"/>
                    <a:pt x="5438" y="1472"/>
                    <a:pt x="5529" y="1524"/>
                  </a:cubicBezTo>
                  <a:cubicBezTo>
                    <a:pt x="5541" y="1530"/>
                    <a:pt x="5555" y="1535"/>
                    <a:pt x="5573" y="1538"/>
                  </a:cubicBezTo>
                  <a:cubicBezTo>
                    <a:pt x="5549" y="1450"/>
                    <a:pt x="5539" y="1357"/>
                    <a:pt x="5527" y="1267"/>
                  </a:cubicBezTo>
                  <a:cubicBezTo>
                    <a:pt x="5514" y="1177"/>
                    <a:pt x="5507" y="1088"/>
                    <a:pt x="5498" y="998"/>
                  </a:cubicBezTo>
                  <a:cubicBezTo>
                    <a:pt x="5496" y="977"/>
                    <a:pt x="5494" y="943"/>
                    <a:pt x="5490" y="917"/>
                  </a:cubicBezTo>
                  <a:cubicBezTo>
                    <a:pt x="5450" y="879"/>
                    <a:pt x="5354" y="821"/>
                    <a:pt x="5315" y="798"/>
                  </a:cubicBezTo>
                  <a:cubicBezTo>
                    <a:pt x="5230" y="745"/>
                    <a:pt x="5147" y="689"/>
                    <a:pt x="5067" y="627"/>
                  </a:cubicBezTo>
                  <a:cubicBezTo>
                    <a:pt x="5049" y="612"/>
                    <a:pt x="5030" y="595"/>
                    <a:pt x="5011" y="580"/>
                  </a:cubicBezTo>
                  <a:cubicBezTo>
                    <a:pt x="4976" y="582"/>
                    <a:pt x="4938" y="586"/>
                    <a:pt x="4909" y="589"/>
                  </a:cubicBezTo>
                  <a:cubicBezTo>
                    <a:pt x="4792" y="600"/>
                    <a:pt x="4679" y="600"/>
                    <a:pt x="4565" y="586"/>
                  </a:cubicBezTo>
                  <a:close/>
                  <a:moveTo>
                    <a:pt x="1" y="262"/>
                  </a:moveTo>
                  <a:cubicBezTo>
                    <a:pt x="57" y="347"/>
                    <a:pt x="77" y="407"/>
                    <a:pt x="101" y="483"/>
                  </a:cubicBezTo>
                  <a:cubicBezTo>
                    <a:pt x="121" y="487"/>
                    <a:pt x="151" y="492"/>
                    <a:pt x="174" y="493"/>
                  </a:cubicBezTo>
                  <a:cubicBezTo>
                    <a:pt x="194" y="469"/>
                    <a:pt x="215" y="433"/>
                    <a:pt x="228" y="414"/>
                  </a:cubicBezTo>
                  <a:cubicBezTo>
                    <a:pt x="237" y="398"/>
                    <a:pt x="257" y="368"/>
                    <a:pt x="263" y="350"/>
                  </a:cubicBezTo>
                  <a:cubicBezTo>
                    <a:pt x="307" y="221"/>
                    <a:pt x="352" y="115"/>
                    <a:pt x="409" y="1"/>
                  </a:cubicBezTo>
                  <a:cubicBezTo>
                    <a:pt x="270" y="82"/>
                    <a:pt x="133" y="169"/>
                    <a:pt x="1" y="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6610587" y="2750781"/>
              <a:ext cx="1046617" cy="1251687"/>
            </a:xfrm>
            <a:custGeom>
              <a:avLst/>
              <a:gdLst/>
              <a:ahLst/>
              <a:cxnLst/>
              <a:rect l="l" t="t" r="r" b="b"/>
              <a:pathLst>
                <a:path w="10388" h="12424" extrusionOk="0">
                  <a:moveTo>
                    <a:pt x="266" y="1514"/>
                  </a:moveTo>
                  <a:cubicBezTo>
                    <a:pt x="380" y="1565"/>
                    <a:pt x="474" y="1615"/>
                    <a:pt x="518" y="1678"/>
                  </a:cubicBezTo>
                  <a:cubicBezTo>
                    <a:pt x="567" y="1751"/>
                    <a:pt x="584" y="1814"/>
                    <a:pt x="599" y="1871"/>
                  </a:cubicBezTo>
                  <a:cubicBezTo>
                    <a:pt x="618" y="1942"/>
                    <a:pt x="633" y="1997"/>
                    <a:pt x="802" y="2031"/>
                  </a:cubicBezTo>
                  <a:cubicBezTo>
                    <a:pt x="945" y="2059"/>
                    <a:pt x="1030" y="2054"/>
                    <a:pt x="1091" y="2022"/>
                  </a:cubicBezTo>
                  <a:cubicBezTo>
                    <a:pt x="1151" y="1990"/>
                    <a:pt x="1198" y="1921"/>
                    <a:pt x="1256" y="1830"/>
                  </a:cubicBezTo>
                  <a:cubicBezTo>
                    <a:pt x="1311" y="1744"/>
                    <a:pt x="1320" y="1717"/>
                    <a:pt x="1333" y="1675"/>
                  </a:cubicBezTo>
                  <a:cubicBezTo>
                    <a:pt x="1352" y="1615"/>
                    <a:pt x="1378" y="1531"/>
                    <a:pt x="1502" y="1297"/>
                  </a:cubicBezTo>
                  <a:cubicBezTo>
                    <a:pt x="1563" y="1181"/>
                    <a:pt x="1598" y="1097"/>
                    <a:pt x="1623" y="1037"/>
                  </a:cubicBezTo>
                  <a:cubicBezTo>
                    <a:pt x="1705" y="840"/>
                    <a:pt x="1710" y="827"/>
                    <a:pt x="1993" y="771"/>
                  </a:cubicBezTo>
                  <a:cubicBezTo>
                    <a:pt x="2129" y="744"/>
                    <a:pt x="2151" y="706"/>
                    <a:pt x="2173" y="668"/>
                  </a:cubicBezTo>
                  <a:cubicBezTo>
                    <a:pt x="2212" y="601"/>
                    <a:pt x="2250" y="536"/>
                    <a:pt x="2419" y="490"/>
                  </a:cubicBezTo>
                  <a:cubicBezTo>
                    <a:pt x="2549" y="456"/>
                    <a:pt x="2653" y="476"/>
                    <a:pt x="2750" y="494"/>
                  </a:cubicBezTo>
                  <a:cubicBezTo>
                    <a:pt x="2860" y="515"/>
                    <a:pt x="2959" y="534"/>
                    <a:pt x="3073" y="409"/>
                  </a:cubicBezTo>
                  <a:cubicBezTo>
                    <a:pt x="3112" y="366"/>
                    <a:pt x="3149" y="310"/>
                    <a:pt x="3182" y="251"/>
                  </a:cubicBezTo>
                  <a:cubicBezTo>
                    <a:pt x="3190" y="235"/>
                    <a:pt x="3199" y="219"/>
                    <a:pt x="3207" y="202"/>
                  </a:cubicBezTo>
                  <a:cubicBezTo>
                    <a:pt x="2666" y="291"/>
                    <a:pt x="2148" y="448"/>
                    <a:pt x="1662" y="664"/>
                  </a:cubicBezTo>
                  <a:cubicBezTo>
                    <a:pt x="1160" y="888"/>
                    <a:pt x="692" y="1174"/>
                    <a:pt x="266" y="1514"/>
                  </a:cubicBezTo>
                  <a:close/>
                  <a:moveTo>
                    <a:pt x="6985" y="8693"/>
                  </a:moveTo>
                  <a:cubicBezTo>
                    <a:pt x="7127" y="8684"/>
                    <a:pt x="7454" y="8619"/>
                    <a:pt x="7482" y="8613"/>
                  </a:cubicBezTo>
                  <a:cubicBezTo>
                    <a:pt x="7501" y="8609"/>
                    <a:pt x="7522" y="8611"/>
                    <a:pt x="7541" y="8621"/>
                  </a:cubicBezTo>
                  <a:cubicBezTo>
                    <a:pt x="7585" y="8644"/>
                    <a:pt x="7602" y="8697"/>
                    <a:pt x="7579" y="8741"/>
                  </a:cubicBezTo>
                  <a:cubicBezTo>
                    <a:pt x="7579" y="8741"/>
                    <a:pt x="7413" y="9065"/>
                    <a:pt x="7248" y="9193"/>
                  </a:cubicBezTo>
                  <a:cubicBezTo>
                    <a:pt x="7084" y="9320"/>
                    <a:pt x="7037" y="9278"/>
                    <a:pt x="6933" y="9186"/>
                  </a:cubicBezTo>
                  <a:cubicBezTo>
                    <a:pt x="6908" y="9165"/>
                    <a:pt x="6879" y="9140"/>
                    <a:pt x="6840" y="9114"/>
                  </a:cubicBezTo>
                  <a:cubicBezTo>
                    <a:pt x="6808" y="9094"/>
                    <a:pt x="6789" y="9105"/>
                    <a:pt x="6761" y="9121"/>
                  </a:cubicBezTo>
                  <a:cubicBezTo>
                    <a:pt x="6693" y="9161"/>
                    <a:pt x="6604" y="9212"/>
                    <a:pt x="6418" y="9203"/>
                  </a:cubicBezTo>
                  <a:cubicBezTo>
                    <a:pt x="6250" y="9194"/>
                    <a:pt x="6118" y="9162"/>
                    <a:pt x="6006" y="9113"/>
                  </a:cubicBezTo>
                  <a:cubicBezTo>
                    <a:pt x="5894" y="9065"/>
                    <a:pt x="5803" y="8999"/>
                    <a:pt x="5718" y="8923"/>
                  </a:cubicBezTo>
                  <a:cubicBezTo>
                    <a:pt x="5627" y="8842"/>
                    <a:pt x="5620" y="8782"/>
                    <a:pt x="5669" y="8728"/>
                  </a:cubicBezTo>
                  <a:cubicBezTo>
                    <a:pt x="5704" y="8689"/>
                    <a:pt x="5753" y="8685"/>
                    <a:pt x="5813" y="8680"/>
                  </a:cubicBezTo>
                  <a:lnTo>
                    <a:pt x="5813" y="8680"/>
                  </a:lnTo>
                  <a:cubicBezTo>
                    <a:pt x="5864" y="8676"/>
                    <a:pt x="5929" y="8671"/>
                    <a:pt x="5955" y="8645"/>
                  </a:cubicBezTo>
                  <a:lnTo>
                    <a:pt x="5955" y="8645"/>
                  </a:lnTo>
                  <a:cubicBezTo>
                    <a:pt x="6042" y="8558"/>
                    <a:pt x="6111" y="8572"/>
                    <a:pt x="6228" y="8596"/>
                  </a:cubicBezTo>
                  <a:cubicBezTo>
                    <a:pt x="6312" y="8611"/>
                    <a:pt x="6431" y="8635"/>
                    <a:pt x="6619" y="8612"/>
                  </a:cubicBezTo>
                  <a:cubicBezTo>
                    <a:pt x="6904" y="8577"/>
                    <a:pt x="6961" y="8635"/>
                    <a:pt x="6985" y="8693"/>
                  </a:cubicBezTo>
                  <a:close/>
                  <a:moveTo>
                    <a:pt x="7327" y="8823"/>
                  </a:moveTo>
                  <a:cubicBezTo>
                    <a:pt x="7274" y="8907"/>
                    <a:pt x="7205" y="9002"/>
                    <a:pt x="7140" y="9052"/>
                  </a:cubicBezTo>
                  <a:cubicBezTo>
                    <a:pt x="7091" y="9091"/>
                    <a:pt x="7078" y="9079"/>
                    <a:pt x="7050" y="9054"/>
                  </a:cubicBezTo>
                  <a:cubicBezTo>
                    <a:pt x="7021" y="9028"/>
                    <a:pt x="6985" y="8997"/>
                    <a:pt x="6934" y="8965"/>
                  </a:cubicBezTo>
                  <a:cubicBezTo>
                    <a:pt x="6811" y="8887"/>
                    <a:pt x="6755" y="8920"/>
                    <a:pt x="6672" y="8969"/>
                  </a:cubicBezTo>
                  <a:cubicBezTo>
                    <a:pt x="6624" y="8996"/>
                    <a:pt x="6561" y="9033"/>
                    <a:pt x="6428" y="9026"/>
                  </a:cubicBezTo>
                  <a:cubicBezTo>
                    <a:pt x="6281" y="9018"/>
                    <a:pt x="6169" y="8992"/>
                    <a:pt x="6076" y="8951"/>
                  </a:cubicBezTo>
                  <a:cubicBezTo>
                    <a:pt x="6012" y="8924"/>
                    <a:pt x="5957" y="8889"/>
                    <a:pt x="5904" y="8849"/>
                  </a:cubicBezTo>
                  <a:cubicBezTo>
                    <a:pt x="5965" y="8839"/>
                    <a:pt x="6031" y="8820"/>
                    <a:pt x="6080" y="8771"/>
                  </a:cubicBezTo>
                  <a:lnTo>
                    <a:pt x="6080" y="8770"/>
                  </a:lnTo>
                  <a:lnTo>
                    <a:pt x="6080" y="8770"/>
                  </a:lnTo>
                  <a:cubicBezTo>
                    <a:pt x="6100" y="8750"/>
                    <a:pt x="6135" y="8757"/>
                    <a:pt x="6194" y="8769"/>
                  </a:cubicBezTo>
                  <a:cubicBezTo>
                    <a:pt x="6289" y="8788"/>
                    <a:pt x="6424" y="8815"/>
                    <a:pt x="6641" y="8788"/>
                  </a:cubicBezTo>
                  <a:cubicBezTo>
                    <a:pt x="6823" y="8766"/>
                    <a:pt x="6824" y="8770"/>
                    <a:pt x="6826" y="8775"/>
                  </a:cubicBezTo>
                  <a:cubicBezTo>
                    <a:pt x="6844" y="8831"/>
                    <a:pt x="6859" y="8878"/>
                    <a:pt x="6983" y="8871"/>
                  </a:cubicBezTo>
                  <a:cubicBezTo>
                    <a:pt x="7066" y="8866"/>
                    <a:pt x="7209" y="8844"/>
                    <a:pt x="7327" y="8823"/>
                  </a:cubicBezTo>
                  <a:close/>
                  <a:moveTo>
                    <a:pt x="123" y="1643"/>
                  </a:moveTo>
                  <a:lnTo>
                    <a:pt x="65" y="1617"/>
                  </a:lnTo>
                  <a:cubicBezTo>
                    <a:pt x="52" y="1611"/>
                    <a:pt x="41" y="1604"/>
                    <a:pt x="31" y="1592"/>
                  </a:cubicBezTo>
                  <a:cubicBezTo>
                    <a:pt x="0" y="1555"/>
                    <a:pt x="5" y="1499"/>
                    <a:pt x="43" y="1467"/>
                  </a:cubicBezTo>
                  <a:cubicBezTo>
                    <a:pt x="508" y="1079"/>
                    <a:pt x="1029" y="753"/>
                    <a:pt x="1591" y="503"/>
                  </a:cubicBezTo>
                  <a:cubicBezTo>
                    <a:pt x="2138" y="260"/>
                    <a:pt x="2725" y="90"/>
                    <a:pt x="3338" y="3"/>
                  </a:cubicBezTo>
                  <a:cubicBezTo>
                    <a:pt x="3353" y="1"/>
                    <a:pt x="3369" y="1"/>
                    <a:pt x="3385" y="8"/>
                  </a:cubicBezTo>
                  <a:cubicBezTo>
                    <a:pt x="3431" y="26"/>
                    <a:pt x="3453" y="77"/>
                    <a:pt x="3436" y="123"/>
                  </a:cubicBezTo>
                  <a:cubicBezTo>
                    <a:pt x="3407" y="194"/>
                    <a:pt x="3374" y="268"/>
                    <a:pt x="3336" y="337"/>
                  </a:cubicBezTo>
                  <a:cubicBezTo>
                    <a:pt x="3298" y="407"/>
                    <a:pt x="3253" y="472"/>
                    <a:pt x="3204" y="528"/>
                  </a:cubicBezTo>
                  <a:cubicBezTo>
                    <a:pt x="3024" y="726"/>
                    <a:pt x="2879" y="698"/>
                    <a:pt x="2717" y="668"/>
                  </a:cubicBezTo>
                  <a:cubicBezTo>
                    <a:pt x="2639" y="654"/>
                    <a:pt x="2555" y="638"/>
                    <a:pt x="2464" y="661"/>
                  </a:cubicBezTo>
                  <a:cubicBezTo>
                    <a:pt x="2366" y="688"/>
                    <a:pt x="2346" y="722"/>
                    <a:pt x="2326" y="756"/>
                  </a:cubicBezTo>
                  <a:cubicBezTo>
                    <a:pt x="2283" y="829"/>
                    <a:pt x="2241" y="902"/>
                    <a:pt x="2028" y="944"/>
                  </a:cubicBezTo>
                  <a:cubicBezTo>
                    <a:pt x="1837" y="983"/>
                    <a:pt x="1834" y="990"/>
                    <a:pt x="1786" y="1105"/>
                  </a:cubicBezTo>
                  <a:cubicBezTo>
                    <a:pt x="1760" y="1168"/>
                    <a:pt x="1724" y="1255"/>
                    <a:pt x="1658" y="1380"/>
                  </a:cubicBezTo>
                  <a:cubicBezTo>
                    <a:pt x="1541" y="1600"/>
                    <a:pt x="1518" y="1674"/>
                    <a:pt x="1502" y="1727"/>
                  </a:cubicBezTo>
                  <a:cubicBezTo>
                    <a:pt x="1484" y="1782"/>
                    <a:pt x="1473" y="1818"/>
                    <a:pt x="1406" y="1925"/>
                  </a:cubicBezTo>
                  <a:cubicBezTo>
                    <a:pt x="1377" y="1969"/>
                    <a:pt x="1350" y="2010"/>
                    <a:pt x="1323" y="2045"/>
                  </a:cubicBezTo>
                  <a:cubicBezTo>
                    <a:pt x="1351" y="2034"/>
                    <a:pt x="1379" y="2024"/>
                    <a:pt x="1408" y="2017"/>
                  </a:cubicBezTo>
                  <a:cubicBezTo>
                    <a:pt x="1587" y="1969"/>
                    <a:pt x="1768" y="1989"/>
                    <a:pt x="1871" y="2010"/>
                  </a:cubicBezTo>
                  <a:cubicBezTo>
                    <a:pt x="1975" y="2032"/>
                    <a:pt x="2043" y="2081"/>
                    <a:pt x="2091" y="2152"/>
                  </a:cubicBezTo>
                  <a:cubicBezTo>
                    <a:pt x="2135" y="2216"/>
                    <a:pt x="2158" y="2293"/>
                    <a:pt x="2179" y="2384"/>
                  </a:cubicBezTo>
                  <a:cubicBezTo>
                    <a:pt x="2192" y="2436"/>
                    <a:pt x="2199" y="2439"/>
                    <a:pt x="2227" y="2451"/>
                  </a:cubicBezTo>
                  <a:cubicBezTo>
                    <a:pt x="2271" y="2471"/>
                    <a:pt x="2338" y="2500"/>
                    <a:pt x="2444" y="2576"/>
                  </a:cubicBezTo>
                  <a:cubicBezTo>
                    <a:pt x="2552" y="2655"/>
                    <a:pt x="2632" y="2707"/>
                    <a:pt x="2693" y="2713"/>
                  </a:cubicBezTo>
                  <a:cubicBezTo>
                    <a:pt x="2743" y="2719"/>
                    <a:pt x="2793" y="2686"/>
                    <a:pt x="2861" y="2602"/>
                  </a:cubicBezTo>
                  <a:cubicBezTo>
                    <a:pt x="2933" y="2512"/>
                    <a:pt x="2929" y="2449"/>
                    <a:pt x="2927" y="2403"/>
                  </a:cubicBezTo>
                  <a:cubicBezTo>
                    <a:pt x="2922" y="2306"/>
                    <a:pt x="2918" y="2244"/>
                    <a:pt x="3064" y="2203"/>
                  </a:cubicBezTo>
                  <a:cubicBezTo>
                    <a:pt x="3199" y="2164"/>
                    <a:pt x="3287" y="2235"/>
                    <a:pt x="3404" y="2331"/>
                  </a:cubicBezTo>
                  <a:cubicBezTo>
                    <a:pt x="3475" y="2388"/>
                    <a:pt x="3561" y="2457"/>
                    <a:pt x="3676" y="2510"/>
                  </a:cubicBezTo>
                  <a:cubicBezTo>
                    <a:pt x="3921" y="2622"/>
                    <a:pt x="3890" y="2765"/>
                    <a:pt x="3847" y="2956"/>
                  </a:cubicBezTo>
                  <a:cubicBezTo>
                    <a:pt x="3829" y="3039"/>
                    <a:pt x="3807" y="3136"/>
                    <a:pt x="3822" y="3241"/>
                  </a:cubicBezTo>
                  <a:cubicBezTo>
                    <a:pt x="3837" y="3352"/>
                    <a:pt x="3832" y="3407"/>
                    <a:pt x="3838" y="3408"/>
                  </a:cubicBezTo>
                  <a:cubicBezTo>
                    <a:pt x="3847" y="3408"/>
                    <a:pt x="3887" y="3346"/>
                    <a:pt x="3961" y="3221"/>
                  </a:cubicBezTo>
                  <a:cubicBezTo>
                    <a:pt x="4023" y="3115"/>
                    <a:pt x="4064" y="2971"/>
                    <a:pt x="4102" y="2841"/>
                  </a:cubicBezTo>
                  <a:cubicBezTo>
                    <a:pt x="4140" y="2710"/>
                    <a:pt x="4175" y="2591"/>
                    <a:pt x="4228" y="2519"/>
                  </a:cubicBezTo>
                  <a:cubicBezTo>
                    <a:pt x="4297" y="2422"/>
                    <a:pt x="4381" y="2393"/>
                    <a:pt x="4498" y="2477"/>
                  </a:cubicBezTo>
                  <a:cubicBezTo>
                    <a:pt x="4499" y="2478"/>
                    <a:pt x="4501" y="2478"/>
                    <a:pt x="4502" y="2479"/>
                  </a:cubicBezTo>
                  <a:cubicBezTo>
                    <a:pt x="4631" y="2575"/>
                    <a:pt x="4718" y="2794"/>
                    <a:pt x="4738" y="3032"/>
                  </a:cubicBezTo>
                  <a:cubicBezTo>
                    <a:pt x="4758" y="3264"/>
                    <a:pt x="4716" y="3521"/>
                    <a:pt x="4589" y="3697"/>
                  </a:cubicBezTo>
                  <a:lnTo>
                    <a:pt x="4589" y="3697"/>
                  </a:lnTo>
                  <a:lnTo>
                    <a:pt x="4585" y="3703"/>
                  </a:lnTo>
                  <a:cubicBezTo>
                    <a:pt x="4537" y="3768"/>
                    <a:pt x="4489" y="3823"/>
                    <a:pt x="4447" y="3872"/>
                  </a:cubicBezTo>
                  <a:cubicBezTo>
                    <a:pt x="4401" y="3925"/>
                    <a:pt x="4361" y="3971"/>
                    <a:pt x="4341" y="4007"/>
                  </a:cubicBezTo>
                  <a:cubicBezTo>
                    <a:pt x="4312" y="4060"/>
                    <a:pt x="4348" y="4112"/>
                    <a:pt x="4539" y="4215"/>
                  </a:cubicBezTo>
                  <a:cubicBezTo>
                    <a:pt x="4764" y="4337"/>
                    <a:pt x="4836" y="4425"/>
                    <a:pt x="4895" y="4495"/>
                  </a:cubicBezTo>
                  <a:cubicBezTo>
                    <a:pt x="4945" y="4555"/>
                    <a:pt x="4981" y="4598"/>
                    <a:pt x="5179" y="4651"/>
                  </a:cubicBezTo>
                  <a:cubicBezTo>
                    <a:pt x="5230" y="4665"/>
                    <a:pt x="5263" y="4667"/>
                    <a:pt x="5282" y="4659"/>
                  </a:cubicBezTo>
                  <a:cubicBezTo>
                    <a:pt x="5287" y="4657"/>
                    <a:pt x="5290" y="4651"/>
                    <a:pt x="5292" y="4643"/>
                  </a:cubicBezTo>
                  <a:cubicBezTo>
                    <a:pt x="5296" y="4618"/>
                    <a:pt x="5291" y="4583"/>
                    <a:pt x="5280" y="4542"/>
                  </a:cubicBezTo>
                  <a:cubicBezTo>
                    <a:pt x="5240" y="4405"/>
                    <a:pt x="5129" y="4230"/>
                    <a:pt x="5015" y="4121"/>
                  </a:cubicBezTo>
                  <a:cubicBezTo>
                    <a:pt x="4819" y="3931"/>
                    <a:pt x="4912" y="3823"/>
                    <a:pt x="5028" y="3691"/>
                  </a:cubicBezTo>
                  <a:cubicBezTo>
                    <a:pt x="5087" y="3623"/>
                    <a:pt x="5155" y="3545"/>
                    <a:pt x="5138" y="3431"/>
                  </a:cubicBezTo>
                  <a:cubicBezTo>
                    <a:pt x="5115" y="3276"/>
                    <a:pt x="5104" y="3271"/>
                    <a:pt x="5081" y="3263"/>
                  </a:cubicBezTo>
                  <a:cubicBezTo>
                    <a:pt x="5038" y="3249"/>
                    <a:pt x="4982" y="3229"/>
                    <a:pt x="4904" y="3155"/>
                  </a:cubicBezTo>
                  <a:cubicBezTo>
                    <a:pt x="4795" y="3051"/>
                    <a:pt x="4747" y="2972"/>
                    <a:pt x="4759" y="2879"/>
                  </a:cubicBezTo>
                  <a:cubicBezTo>
                    <a:pt x="4769" y="2794"/>
                    <a:pt x="4832" y="2720"/>
                    <a:pt x="4945" y="2623"/>
                  </a:cubicBezTo>
                  <a:cubicBezTo>
                    <a:pt x="5093" y="2493"/>
                    <a:pt x="5205" y="2540"/>
                    <a:pt x="5321" y="2672"/>
                  </a:cubicBezTo>
                  <a:cubicBezTo>
                    <a:pt x="5367" y="2726"/>
                    <a:pt x="5413" y="2794"/>
                    <a:pt x="5464" y="2871"/>
                  </a:cubicBezTo>
                  <a:cubicBezTo>
                    <a:pt x="5504" y="2931"/>
                    <a:pt x="5547" y="2995"/>
                    <a:pt x="5595" y="3059"/>
                  </a:cubicBezTo>
                  <a:cubicBezTo>
                    <a:pt x="5673" y="3162"/>
                    <a:pt x="5716" y="3236"/>
                    <a:pt x="5748" y="3293"/>
                  </a:cubicBezTo>
                  <a:cubicBezTo>
                    <a:pt x="5800" y="3383"/>
                    <a:pt x="5819" y="3416"/>
                    <a:pt x="5954" y="3454"/>
                  </a:cubicBezTo>
                  <a:cubicBezTo>
                    <a:pt x="6117" y="3499"/>
                    <a:pt x="6191" y="3593"/>
                    <a:pt x="6273" y="3700"/>
                  </a:cubicBezTo>
                  <a:cubicBezTo>
                    <a:pt x="6333" y="3776"/>
                    <a:pt x="6398" y="3860"/>
                    <a:pt x="6514" y="3926"/>
                  </a:cubicBezTo>
                  <a:cubicBezTo>
                    <a:pt x="6628" y="3993"/>
                    <a:pt x="6698" y="3994"/>
                    <a:pt x="6767" y="3996"/>
                  </a:cubicBezTo>
                  <a:cubicBezTo>
                    <a:pt x="6867" y="3999"/>
                    <a:pt x="6966" y="4001"/>
                    <a:pt x="7134" y="4111"/>
                  </a:cubicBezTo>
                  <a:cubicBezTo>
                    <a:pt x="7299" y="4218"/>
                    <a:pt x="7350" y="4315"/>
                    <a:pt x="7395" y="4397"/>
                  </a:cubicBezTo>
                  <a:cubicBezTo>
                    <a:pt x="7424" y="4453"/>
                    <a:pt x="7449" y="4499"/>
                    <a:pt x="7529" y="4529"/>
                  </a:cubicBezTo>
                  <a:cubicBezTo>
                    <a:pt x="7610" y="4562"/>
                    <a:pt x="7674" y="4602"/>
                    <a:pt x="7712" y="4647"/>
                  </a:cubicBezTo>
                  <a:cubicBezTo>
                    <a:pt x="7745" y="4687"/>
                    <a:pt x="7761" y="4729"/>
                    <a:pt x="7759" y="4776"/>
                  </a:cubicBezTo>
                  <a:cubicBezTo>
                    <a:pt x="7756" y="4821"/>
                    <a:pt x="7736" y="4864"/>
                    <a:pt x="7696" y="4903"/>
                  </a:cubicBezTo>
                  <a:cubicBezTo>
                    <a:pt x="7648" y="4949"/>
                    <a:pt x="7566" y="4993"/>
                    <a:pt x="7443" y="5028"/>
                  </a:cubicBezTo>
                  <a:cubicBezTo>
                    <a:pt x="7141" y="5115"/>
                    <a:pt x="7056" y="4905"/>
                    <a:pt x="6996" y="4753"/>
                  </a:cubicBezTo>
                  <a:cubicBezTo>
                    <a:pt x="6983" y="4723"/>
                    <a:pt x="7030" y="4695"/>
                    <a:pt x="7003" y="4696"/>
                  </a:cubicBezTo>
                  <a:lnTo>
                    <a:pt x="7001" y="4696"/>
                  </a:lnTo>
                  <a:cubicBezTo>
                    <a:pt x="6973" y="4699"/>
                    <a:pt x="6932" y="4701"/>
                    <a:pt x="6893" y="4713"/>
                  </a:cubicBezTo>
                  <a:cubicBezTo>
                    <a:pt x="6822" y="4733"/>
                    <a:pt x="6749" y="4791"/>
                    <a:pt x="6799" y="4965"/>
                  </a:cubicBezTo>
                  <a:cubicBezTo>
                    <a:pt x="6838" y="5104"/>
                    <a:pt x="6890" y="5099"/>
                    <a:pt x="6948" y="5092"/>
                  </a:cubicBezTo>
                  <a:cubicBezTo>
                    <a:pt x="7030" y="5083"/>
                    <a:pt x="7119" y="5073"/>
                    <a:pt x="7216" y="5153"/>
                  </a:cubicBezTo>
                  <a:cubicBezTo>
                    <a:pt x="7327" y="5242"/>
                    <a:pt x="7374" y="5305"/>
                    <a:pt x="7372" y="5372"/>
                  </a:cubicBezTo>
                  <a:cubicBezTo>
                    <a:pt x="7369" y="5449"/>
                    <a:pt x="7318" y="5489"/>
                    <a:pt x="7234" y="5545"/>
                  </a:cubicBezTo>
                  <a:lnTo>
                    <a:pt x="7230" y="5548"/>
                  </a:lnTo>
                  <a:cubicBezTo>
                    <a:pt x="7204" y="5565"/>
                    <a:pt x="7170" y="5633"/>
                    <a:pt x="7131" y="5708"/>
                  </a:cubicBezTo>
                  <a:cubicBezTo>
                    <a:pt x="7044" y="5878"/>
                    <a:pt x="6941" y="6078"/>
                    <a:pt x="6732" y="6092"/>
                  </a:cubicBezTo>
                  <a:lnTo>
                    <a:pt x="6727" y="6093"/>
                  </a:lnTo>
                  <a:cubicBezTo>
                    <a:pt x="6645" y="6103"/>
                    <a:pt x="6576" y="6214"/>
                    <a:pt x="6526" y="6340"/>
                  </a:cubicBezTo>
                  <a:cubicBezTo>
                    <a:pt x="6470" y="6482"/>
                    <a:pt x="6443" y="6636"/>
                    <a:pt x="6448" y="6713"/>
                  </a:cubicBezTo>
                  <a:lnTo>
                    <a:pt x="6449" y="6723"/>
                  </a:lnTo>
                  <a:cubicBezTo>
                    <a:pt x="6452" y="6749"/>
                    <a:pt x="6459" y="6775"/>
                    <a:pt x="6466" y="6800"/>
                  </a:cubicBezTo>
                  <a:cubicBezTo>
                    <a:pt x="6504" y="6931"/>
                    <a:pt x="6531" y="7028"/>
                    <a:pt x="6274" y="7277"/>
                  </a:cubicBezTo>
                  <a:cubicBezTo>
                    <a:pt x="6161" y="7387"/>
                    <a:pt x="6069" y="7434"/>
                    <a:pt x="6008" y="7465"/>
                  </a:cubicBezTo>
                  <a:cubicBezTo>
                    <a:pt x="5977" y="7481"/>
                    <a:pt x="5970" y="7483"/>
                    <a:pt x="6022" y="7590"/>
                  </a:cubicBezTo>
                  <a:cubicBezTo>
                    <a:pt x="6096" y="7740"/>
                    <a:pt x="6195" y="7943"/>
                    <a:pt x="6237" y="8105"/>
                  </a:cubicBezTo>
                  <a:cubicBezTo>
                    <a:pt x="6299" y="8339"/>
                    <a:pt x="6264" y="8499"/>
                    <a:pt x="6000" y="8431"/>
                  </a:cubicBezTo>
                  <a:cubicBezTo>
                    <a:pt x="5799" y="8379"/>
                    <a:pt x="5744" y="8291"/>
                    <a:pt x="5671" y="8173"/>
                  </a:cubicBezTo>
                  <a:cubicBezTo>
                    <a:pt x="5623" y="8095"/>
                    <a:pt x="5564" y="8000"/>
                    <a:pt x="5422" y="7895"/>
                  </a:cubicBezTo>
                  <a:cubicBezTo>
                    <a:pt x="5340" y="7833"/>
                    <a:pt x="5321" y="7822"/>
                    <a:pt x="5318" y="7825"/>
                  </a:cubicBezTo>
                  <a:cubicBezTo>
                    <a:pt x="5310" y="7835"/>
                    <a:pt x="5302" y="7854"/>
                    <a:pt x="5292" y="7874"/>
                  </a:cubicBezTo>
                  <a:cubicBezTo>
                    <a:pt x="5245" y="7967"/>
                    <a:pt x="5180" y="8095"/>
                    <a:pt x="4977" y="8164"/>
                  </a:cubicBezTo>
                  <a:cubicBezTo>
                    <a:pt x="4765" y="8236"/>
                    <a:pt x="4689" y="8189"/>
                    <a:pt x="4657" y="8098"/>
                  </a:cubicBezTo>
                  <a:cubicBezTo>
                    <a:pt x="4645" y="8060"/>
                    <a:pt x="4647" y="8025"/>
                    <a:pt x="4649" y="7988"/>
                  </a:cubicBezTo>
                  <a:cubicBezTo>
                    <a:pt x="4649" y="7969"/>
                    <a:pt x="4656" y="7949"/>
                    <a:pt x="4653" y="7949"/>
                  </a:cubicBezTo>
                  <a:cubicBezTo>
                    <a:pt x="4614" y="7944"/>
                    <a:pt x="4598" y="7964"/>
                    <a:pt x="4576" y="7992"/>
                  </a:cubicBezTo>
                  <a:cubicBezTo>
                    <a:pt x="4522" y="8062"/>
                    <a:pt x="4450" y="8153"/>
                    <a:pt x="4234" y="8200"/>
                  </a:cubicBezTo>
                  <a:cubicBezTo>
                    <a:pt x="4161" y="8216"/>
                    <a:pt x="4148" y="8225"/>
                    <a:pt x="4151" y="8238"/>
                  </a:cubicBezTo>
                  <a:cubicBezTo>
                    <a:pt x="4154" y="8255"/>
                    <a:pt x="4161" y="8274"/>
                    <a:pt x="4167" y="8296"/>
                  </a:cubicBezTo>
                  <a:cubicBezTo>
                    <a:pt x="4202" y="8406"/>
                    <a:pt x="4252" y="8572"/>
                    <a:pt x="4194" y="8833"/>
                  </a:cubicBezTo>
                  <a:cubicBezTo>
                    <a:pt x="4125" y="9136"/>
                    <a:pt x="4154" y="9208"/>
                    <a:pt x="4297" y="9240"/>
                  </a:cubicBezTo>
                  <a:cubicBezTo>
                    <a:pt x="4351" y="9252"/>
                    <a:pt x="4420" y="9262"/>
                    <a:pt x="4503" y="9273"/>
                  </a:cubicBezTo>
                  <a:lnTo>
                    <a:pt x="4592" y="9285"/>
                  </a:lnTo>
                  <a:cubicBezTo>
                    <a:pt x="4801" y="9316"/>
                    <a:pt x="4984" y="9251"/>
                    <a:pt x="5143" y="9196"/>
                  </a:cubicBezTo>
                  <a:cubicBezTo>
                    <a:pt x="5332" y="9129"/>
                    <a:pt x="5493" y="9073"/>
                    <a:pt x="5654" y="9163"/>
                  </a:cubicBezTo>
                  <a:cubicBezTo>
                    <a:pt x="5792" y="9240"/>
                    <a:pt x="5801" y="9320"/>
                    <a:pt x="5753" y="9405"/>
                  </a:cubicBezTo>
                  <a:cubicBezTo>
                    <a:pt x="5731" y="9444"/>
                    <a:pt x="5696" y="9477"/>
                    <a:pt x="5660" y="9510"/>
                  </a:cubicBezTo>
                  <a:cubicBezTo>
                    <a:pt x="5616" y="9551"/>
                    <a:pt x="5566" y="9595"/>
                    <a:pt x="5587" y="9629"/>
                  </a:cubicBezTo>
                  <a:cubicBezTo>
                    <a:pt x="5603" y="9654"/>
                    <a:pt x="5614" y="9646"/>
                    <a:pt x="5629" y="9637"/>
                  </a:cubicBezTo>
                  <a:cubicBezTo>
                    <a:pt x="5703" y="9588"/>
                    <a:pt x="5792" y="9530"/>
                    <a:pt x="5938" y="9616"/>
                  </a:cubicBezTo>
                  <a:cubicBezTo>
                    <a:pt x="6073" y="9696"/>
                    <a:pt x="6100" y="9802"/>
                    <a:pt x="6126" y="9910"/>
                  </a:cubicBezTo>
                  <a:cubicBezTo>
                    <a:pt x="6143" y="9979"/>
                    <a:pt x="6161" y="10048"/>
                    <a:pt x="6226" y="10090"/>
                  </a:cubicBezTo>
                  <a:cubicBezTo>
                    <a:pt x="6289" y="10131"/>
                    <a:pt x="6346" y="10125"/>
                    <a:pt x="6400" y="10090"/>
                  </a:cubicBezTo>
                  <a:cubicBezTo>
                    <a:pt x="6473" y="10044"/>
                    <a:pt x="6548" y="9952"/>
                    <a:pt x="6630" y="9839"/>
                  </a:cubicBezTo>
                  <a:cubicBezTo>
                    <a:pt x="6729" y="9702"/>
                    <a:pt x="6817" y="9657"/>
                    <a:pt x="6905" y="9614"/>
                  </a:cubicBezTo>
                  <a:cubicBezTo>
                    <a:pt x="6973" y="9580"/>
                    <a:pt x="7039" y="9547"/>
                    <a:pt x="7110" y="9447"/>
                  </a:cubicBezTo>
                  <a:cubicBezTo>
                    <a:pt x="7235" y="9269"/>
                    <a:pt x="7358" y="9288"/>
                    <a:pt x="7519" y="9313"/>
                  </a:cubicBezTo>
                  <a:cubicBezTo>
                    <a:pt x="7611" y="9327"/>
                    <a:pt x="7719" y="9345"/>
                    <a:pt x="7849" y="9306"/>
                  </a:cubicBezTo>
                  <a:cubicBezTo>
                    <a:pt x="7980" y="9265"/>
                    <a:pt x="7986" y="9246"/>
                    <a:pt x="7991" y="9230"/>
                  </a:cubicBezTo>
                  <a:cubicBezTo>
                    <a:pt x="8010" y="9167"/>
                    <a:pt x="8026" y="9115"/>
                    <a:pt x="8214" y="9079"/>
                  </a:cubicBezTo>
                  <a:cubicBezTo>
                    <a:pt x="8443" y="9035"/>
                    <a:pt x="8555" y="9181"/>
                    <a:pt x="8634" y="9285"/>
                  </a:cubicBezTo>
                  <a:cubicBezTo>
                    <a:pt x="8649" y="9305"/>
                    <a:pt x="8600" y="9347"/>
                    <a:pt x="8631" y="9333"/>
                  </a:cubicBezTo>
                  <a:cubicBezTo>
                    <a:pt x="8645" y="9327"/>
                    <a:pt x="8660" y="9320"/>
                    <a:pt x="8676" y="9313"/>
                  </a:cubicBezTo>
                  <a:cubicBezTo>
                    <a:pt x="8795" y="9255"/>
                    <a:pt x="9013" y="9150"/>
                    <a:pt x="9237" y="9182"/>
                  </a:cubicBezTo>
                  <a:cubicBezTo>
                    <a:pt x="9340" y="9196"/>
                    <a:pt x="9397" y="9243"/>
                    <a:pt x="9445" y="9283"/>
                  </a:cubicBezTo>
                  <a:cubicBezTo>
                    <a:pt x="9487" y="9318"/>
                    <a:pt x="9517" y="9341"/>
                    <a:pt x="9687" y="9188"/>
                  </a:cubicBezTo>
                  <a:cubicBezTo>
                    <a:pt x="9770" y="9113"/>
                    <a:pt x="9866" y="9051"/>
                    <a:pt x="9966" y="8998"/>
                  </a:cubicBezTo>
                  <a:cubicBezTo>
                    <a:pt x="10062" y="8948"/>
                    <a:pt x="10162" y="8907"/>
                    <a:pt x="10254" y="8875"/>
                  </a:cubicBezTo>
                  <a:cubicBezTo>
                    <a:pt x="10275" y="8866"/>
                    <a:pt x="10299" y="8866"/>
                    <a:pt x="10320" y="8875"/>
                  </a:cubicBezTo>
                  <a:cubicBezTo>
                    <a:pt x="10366" y="8893"/>
                    <a:pt x="10388" y="8944"/>
                    <a:pt x="10369" y="8989"/>
                  </a:cubicBezTo>
                  <a:cubicBezTo>
                    <a:pt x="10071" y="9729"/>
                    <a:pt x="9642" y="10402"/>
                    <a:pt x="9111" y="10979"/>
                  </a:cubicBezTo>
                  <a:cubicBezTo>
                    <a:pt x="8579" y="11559"/>
                    <a:pt x="7942" y="12043"/>
                    <a:pt x="7233" y="12403"/>
                  </a:cubicBezTo>
                  <a:lnTo>
                    <a:pt x="7233" y="12403"/>
                  </a:lnTo>
                  <a:cubicBezTo>
                    <a:pt x="7192" y="12424"/>
                    <a:pt x="7141" y="12410"/>
                    <a:pt x="7118" y="12369"/>
                  </a:cubicBezTo>
                  <a:cubicBezTo>
                    <a:pt x="7066" y="12286"/>
                    <a:pt x="7000" y="12190"/>
                    <a:pt x="6921" y="12113"/>
                  </a:cubicBezTo>
                  <a:cubicBezTo>
                    <a:pt x="6849" y="12041"/>
                    <a:pt x="6768" y="11985"/>
                    <a:pt x="6683" y="11971"/>
                  </a:cubicBezTo>
                  <a:cubicBezTo>
                    <a:pt x="6351" y="11917"/>
                    <a:pt x="6326" y="11842"/>
                    <a:pt x="6267" y="11662"/>
                  </a:cubicBezTo>
                  <a:cubicBezTo>
                    <a:pt x="6253" y="11623"/>
                    <a:pt x="6239" y="11577"/>
                    <a:pt x="6218" y="11529"/>
                  </a:cubicBezTo>
                  <a:cubicBezTo>
                    <a:pt x="6207" y="11504"/>
                    <a:pt x="6191" y="11470"/>
                    <a:pt x="6175" y="11438"/>
                  </a:cubicBezTo>
                  <a:cubicBezTo>
                    <a:pt x="6067" y="11216"/>
                    <a:pt x="5992" y="11063"/>
                    <a:pt x="6334" y="10697"/>
                  </a:cubicBezTo>
                  <a:cubicBezTo>
                    <a:pt x="6417" y="10609"/>
                    <a:pt x="6439" y="10572"/>
                    <a:pt x="6429" y="10564"/>
                  </a:cubicBezTo>
                  <a:cubicBezTo>
                    <a:pt x="6399" y="10536"/>
                    <a:pt x="6304" y="10519"/>
                    <a:pt x="6196" y="10501"/>
                  </a:cubicBezTo>
                  <a:cubicBezTo>
                    <a:pt x="6094" y="10483"/>
                    <a:pt x="5984" y="10463"/>
                    <a:pt x="5883" y="10426"/>
                  </a:cubicBezTo>
                  <a:cubicBezTo>
                    <a:pt x="5660" y="10341"/>
                    <a:pt x="5630" y="10286"/>
                    <a:pt x="5600" y="10233"/>
                  </a:cubicBezTo>
                  <a:cubicBezTo>
                    <a:pt x="5592" y="10217"/>
                    <a:pt x="5583" y="10202"/>
                    <a:pt x="5534" y="10177"/>
                  </a:cubicBezTo>
                  <a:cubicBezTo>
                    <a:pt x="5491" y="10155"/>
                    <a:pt x="5448" y="10175"/>
                    <a:pt x="5401" y="10196"/>
                  </a:cubicBezTo>
                  <a:cubicBezTo>
                    <a:pt x="5301" y="10242"/>
                    <a:pt x="5191" y="10292"/>
                    <a:pt x="5014" y="10197"/>
                  </a:cubicBezTo>
                  <a:cubicBezTo>
                    <a:pt x="4867" y="10117"/>
                    <a:pt x="4808" y="10049"/>
                    <a:pt x="4757" y="9990"/>
                  </a:cubicBezTo>
                  <a:cubicBezTo>
                    <a:pt x="4721" y="9949"/>
                    <a:pt x="4690" y="9913"/>
                    <a:pt x="4621" y="9880"/>
                  </a:cubicBezTo>
                  <a:cubicBezTo>
                    <a:pt x="4553" y="9848"/>
                    <a:pt x="4485" y="9883"/>
                    <a:pt x="4425" y="9914"/>
                  </a:cubicBezTo>
                  <a:cubicBezTo>
                    <a:pt x="4354" y="9951"/>
                    <a:pt x="4291" y="9985"/>
                    <a:pt x="4210" y="9965"/>
                  </a:cubicBezTo>
                  <a:cubicBezTo>
                    <a:pt x="4154" y="9951"/>
                    <a:pt x="4098" y="9927"/>
                    <a:pt x="4036" y="9903"/>
                  </a:cubicBezTo>
                  <a:cubicBezTo>
                    <a:pt x="3964" y="9874"/>
                    <a:pt x="3885" y="9842"/>
                    <a:pt x="3793" y="9820"/>
                  </a:cubicBezTo>
                  <a:lnTo>
                    <a:pt x="3745" y="9808"/>
                  </a:lnTo>
                  <a:cubicBezTo>
                    <a:pt x="3585" y="9773"/>
                    <a:pt x="3467" y="9746"/>
                    <a:pt x="3170" y="9485"/>
                  </a:cubicBezTo>
                  <a:cubicBezTo>
                    <a:pt x="2946" y="9287"/>
                    <a:pt x="2941" y="9148"/>
                    <a:pt x="2934" y="8966"/>
                  </a:cubicBezTo>
                  <a:cubicBezTo>
                    <a:pt x="2930" y="8879"/>
                    <a:pt x="2927" y="8779"/>
                    <a:pt x="2887" y="8653"/>
                  </a:cubicBezTo>
                  <a:cubicBezTo>
                    <a:pt x="2854" y="8548"/>
                    <a:pt x="2811" y="8487"/>
                    <a:pt x="2774" y="8466"/>
                  </a:cubicBezTo>
                  <a:cubicBezTo>
                    <a:pt x="2770" y="8494"/>
                    <a:pt x="2779" y="8541"/>
                    <a:pt x="2809" y="8609"/>
                  </a:cubicBezTo>
                  <a:cubicBezTo>
                    <a:pt x="2869" y="8747"/>
                    <a:pt x="2887" y="8845"/>
                    <a:pt x="2880" y="8909"/>
                  </a:cubicBezTo>
                  <a:cubicBezTo>
                    <a:pt x="2875" y="8956"/>
                    <a:pt x="2858" y="8991"/>
                    <a:pt x="2832" y="9017"/>
                  </a:cubicBezTo>
                  <a:cubicBezTo>
                    <a:pt x="2802" y="9045"/>
                    <a:pt x="2765" y="9058"/>
                    <a:pt x="2724" y="9057"/>
                  </a:cubicBezTo>
                  <a:cubicBezTo>
                    <a:pt x="2680" y="9056"/>
                    <a:pt x="2632" y="9037"/>
                    <a:pt x="2588" y="9005"/>
                  </a:cubicBezTo>
                  <a:cubicBezTo>
                    <a:pt x="2526" y="8960"/>
                    <a:pt x="2467" y="8898"/>
                    <a:pt x="2393" y="8784"/>
                  </a:cubicBezTo>
                  <a:cubicBezTo>
                    <a:pt x="2324" y="8678"/>
                    <a:pt x="2243" y="8523"/>
                    <a:pt x="2133" y="8287"/>
                  </a:cubicBezTo>
                  <a:cubicBezTo>
                    <a:pt x="2061" y="8133"/>
                    <a:pt x="2016" y="8046"/>
                    <a:pt x="1986" y="7987"/>
                  </a:cubicBezTo>
                  <a:cubicBezTo>
                    <a:pt x="1913" y="7850"/>
                    <a:pt x="1905" y="7834"/>
                    <a:pt x="1869" y="7609"/>
                  </a:cubicBezTo>
                  <a:cubicBezTo>
                    <a:pt x="1841" y="7434"/>
                    <a:pt x="1816" y="7405"/>
                    <a:pt x="1766" y="7349"/>
                  </a:cubicBezTo>
                  <a:cubicBezTo>
                    <a:pt x="1728" y="7308"/>
                    <a:pt x="1680" y="7255"/>
                    <a:pt x="1616" y="7153"/>
                  </a:cubicBezTo>
                  <a:cubicBezTo>
                    <a:pt x="1488" y="6947"/>
                    <a:pt x="1539" y="6504"/>
                    <a:pt x="1583" y="6125"/>
                  </a:cubicBezTo>
                  <a:cubicBezTo>
                    <a:pt x="1603" y="5953"/>
                    <a:pt x="1621" y="5796"/>
                    <a:pt x="1620" y="5691"/>
                  </a:cubicBezTo>
                  <a:cubicBezTo>
                    <a:pt x="1619" y="5563"/>
                    <a:pt x="1588" y="5471"/>
                    <a:pt x="1563" y="5390"/>
                  </a:cubicBezTo>
                  <a:cubicBezTo>
                    <a:pt x="1515" y="5243"/>
                    <a:pt x="1478" y="5128"/>
                    <a:pt x="1586" y="4934"/>
                  </a:cubicBezTo>
                  <a:cubicBezTo>
                    <a:pt x="1622" y="4867"/>
                    <a:pt x="1676" y="4871"/>
                    <a:pt x="1659" y="4861"/>
                  </a:cubicBezTo>
                  <a:cubicBezTo>
                    <a:pt x="1656" y="4860"/>
                    <a:pt x="1629" y="4859"/>
                    <a:pt x="1595" y="4858"/>
                  </a:cubicBezTo>
                  <a:cubicBezTo>
                    <a:pt x="1552" y="4856"/>
                    <a:pt x="1501" y="4854"/>
                    <a:pt x="1443" y="4844"/>
                  </a:cubicBezTo>
                  <a:cubicBezTo>
                    <a:pt x="1259" y="4810"/>
                    <a:pt x="1244" y="4673"/>
                    <a:pt x="1275" y="4504"/>
                  </a:cubicBezTo>
                  <a:cubicBezTo>
                    <a:pt x="1284" y="4454"/>
                    <a:pt x="1296" y="4408"/>
                    <a:pt x="1308" y="4361"/>
                  </a:cubicBezTo>
                  <a:cubicBezTo>
                    <a:pt x="1322" y="4307"/>
                    <a:pt x="1336" y="4253"/>
                    <a:pt x="1343" y="4206"/>
                  </a:cubicBezTo>
                  <a:cubicBezTo>
                    <a:pt x="1362" y="4080"/>
                    <a:pt x="1411" y="4024"/>
                    <a:pt x="1449" y="3982"/>
                  </a:cubicBezTo>
                  <a:cubicBezTo>
                    <a:pt x="1456" y="3972"/>
                    <a:pt x="1463" y="3966"/>
                    <a:pt x="1449" y="3944"/>
                  </a:cubicBezTo>
                  <a:cubicBezTo>
                    <a:pt x="1420" y="3892"/>
                    <a:pt x="1386" y="3860"/>
                    <a:pt x="1342" y="3817"/>
                  </a:cubicBezTo>
                  <a:cubicBezTo>
                    <a:pt x="1273" y="3752"/>
                    <a:pt x="1183" y="3665"/>
                    <a:pt x="1050" y="3468"/>
                  </a:cubicBezTo>
                  <a:cubicBezTo>
                    <a:pt x="948" y="3316"/>
                    <a:pt x="857" y="3311"/>
                    <a:pt x="781" y="3307"/>
                  </a:cubicBezTo>
                  <a:cubicBezTo>
                    <a:pt x="683" y="3301"/>
                    <a:pt x="597" y="3297"/>
                    <a:pt x="520" y="3177"/>
                  </a:cubicBezTo>
                  <a:cubicBezTo>
                    <a:pt x="440" y="3055"/>
                    <a:pt x="413" y="2946"/>
                    <a:pt x="461" y="2848"/>
                  </a:cubicBezTo>
                  <a:cubicBezTo>
                    <a:pt x="505" y="2757"/>
                    <a:pt x="609" y="2690"/>
                    <a:pt x="793" y="2645"/>
                  </a:cubicBezTo>
                  <a:lnTo>
                    <a:pt x="797" y="2644"/>
                  </a:lnTo>
                  <a:cubicBezTo>
                    <a:pt x="967" y="2604"/>
                    <a:pt x="991" y="2485"/>
                    <a:pt x="1009" y="2390"/>
                  </a:cubicBezTo>
                  <a:cubicBezTo>
                    <a:pt x="1020" y="2335"/>
                    <a:pt x="1030" y="2286"/>
                    <a:pt x="1058" y="2243"/>
                  </a:cubicBezTo>
                  <a:lnTo>
                    <a:pt x="1064" y="2236"/>
                  </a:lnTo>
                  <a:cubicBezTo>
                    <a:pt x="1070" y="2228"/>
                    <a:pt x="1077" y="2220"/>
                    <a:pt x="1084" y="2213"/>
                  </a:cubicBezTo>
                  <a:cubicBezTo>
                    <a:pt x="1002" y="2233"/>
                    <a:pt x="901" y="2231"/>
                    <a:pt x="767" y="2204"/>
                  </a:cubicBezTo>
                  <a:cubicBezTo>
                    <a:pt x="491" y="2149"/>
                    <a:pt x="464" y="2048"/>
                    <a:pt x="428" y="1916"/>
                  </a:cubicBezTo>
                  <a:cubicBezTo>
                    <a:pt x="417" y="1873"/>
                    <a:pt x="403" y="1825"/>
                    <a:pt x="371" y="1778"/>
                  </a:cubicBezTo>
                  <a:cubicBezTo>
                    <a:pt x="348" y="1743"/>
                    <a:pt x="243" y="1696"/>
                    <a:pt x="123" y="1643"/>
                  </a:cubicBezTo>
                  <a:close/>
                  <a:moveTo>
                    <a:pt x="7957" y="2028"/>
                  </a:moveTo>
                  <a:lnTo>
                    <a:pt x="7955" y="2030"/>
                  </a:lnTo>
                  <a:cubicBezTo>
                    <a:pt x="7951" y="2035"/>
                    <a:pt x="7953" y="2032"/>
                    <a:pt x="7957" y="2028"/>
                  </a:cubicBezTo>
                  <a:close/>
                  <a:moveTo>
                    <a:pt x="5949" y="264"/>
                  </a:moveTo>
                  <a:cubicBezTo>
                    <a:pt x="5953" y="215"/>
                    <a:pt x="5996" y="180"/>
                    <a:pt x="6044" y="184"/>
                  </a:cubicBezTo>
                  <a:cubicBezTo>
                    <a:pt x="6093" y="188"/>
                    <a:pt x="6129" y="232"/>
                    <a:pt x="6124" y="280"/>
                  </a:cubicBezTo>
                  <a:cubicBezTo>
                    <a:pt x="6119" y="337"/>
                    <a:pt x="6108" y="389"/>
                    <a:pt x="6091" y="434"/>
                  </a:cubicBezTo>
                  <a:cubicBezTo>
                    <a:pt x="6070" y="488"/>
                    <a:pt x="6039" y="531"/>
                    <a:pt x="5994" y="559"/>
                  </a:cubicBezTo>
                  <a:cubicBezTo>
                    <a:pt x="5968" y="577"/>
                    <a:pt x="6671" y="824"/>
                    <a:pt x="6673" y="824"/>
                  </a:cubicBezTo>
                  <a:cubicBezTo>
                    <a:pt x="6706" y="836"/>
                    <a:pt x="6728" y="865"/>
                    <a:pt x="6731" y="897"/>
                  </a:cubicBezTo>
                  <a:cubicBezTo>
                    <a:pt x="6731" y="898"/>
                    <a:pt x="6757" y="1189"/>
                    <a:pt x="7297" y="1285"/>
                  </a:cubicBezTo>
                  <a:cubicBezTo>
                    <a:pt x="7564" y="1332"/>
                    <a:pt x="7748" y="1398"/>
                    <a:pt x="7872" y="1468"/>
                  </a:cubicBezTo>
                  <a:cubicBezTo>
                    <a:pt x="8063" y="1577"/>
                    <a:pt x="8125" y="1701"/>
                    <a:pt x="8132" y="1797"/>
                  </a:cubicBezTo>
                  <a:cubicBezTo>
                    <a:pt x="8139" y="1900"/>
                    <a:pt x="8066" y="1950"/>
                    <a:pt x="7999" y="1997"/>
                  </a:cubicBezTo>
                  <a:lnTo>
                    <a:pt x="7979" y="2010"/>
                  </a:lnTo>
                  <a:cubicBezTo>
                    <a:pt x="8019" y="2041"/>
                    <a:pt x="8068" y="2060"/>
                    <a:pt x="8114" y="2078"/>
                  </a:cubicBezTo>
                  <a:cubicBezTo>
                    <a:pt x="8248" y="2129"/>
                    <a:pt x="8364" y="2174"/>
                    <a:pt x="8379" y="2388"/>
                  </a:cubicBezTo>
                  <a:cubicBezTo>
                    <a:pt x="8393" y="2377"/>
                    <a:pt x="8408" y="2366"/>
                    <a:pt x="8425" y="2354"/>
                  </a:cubicBezTo>
                  <a:cubicBezTo>
                    <a:pt x="8538" y="2269"/>
                    <a:pt x="8660" y="2179"/>
                    <a:pt x="8759" y="2303"/>
                  </a:cubicBezTo>
                  <a:cubicBezTo>
                    <a:pt x="8776" y="2324"/>
                    <a:pt x="8789" y="2327"/>
                    <a:pt x="8801" y="2330"/>
                  </a:cubicBezTo>
                  <a:cubicBezTo>
                    <a:pt x="8870" y="2347"/>
                    <a:pt x="8937" y="2362"/>
                    <a:pt x="9037" y="2615"/>
                  </a:cubicBezTo>
                  <a:cubicBezTo>
                    <a:pt x="9118" y="2818"/>
                    <a:pt x="9352" y="3045"/>
                    <a:pt x="9519" y="3207"/>
                  </a:cubicBezTo>
                  <a:cubicBezTo>
                    <a:pt x="9544" y="3232"/>
                    <a:pt x="9569" y="3255"/>
                    <a:pt x="9591" y="3277"/>
                  </a:cubicBezTo>
                  <a:cubicBezTo>
                    <a:pt x="9590" y="3264"/>
                    <a:pt x="9589" y="3250"/>
                    <a:pt x="9590" y="3236"/>
                  </a:cubicBezTo>
                  <a:cubicBezTo>
                    <a:pt x="9592" y="3157"/>
                    <a:pt x="9597" y="3060"/>
                    <a:pt x="9602" y="2949"/>
                  </a:cubicBezTo>
                  <a:cubicBezTo>
                    <a:pt x="9604" y="2900"/>
                    <a:pt x="9646" y="2863"/>
                    <a:pt x="9694" y="2865"/>
                  </a:cubicBezTo>
                  <a:cubicBezTo>
                    <a:pt x="9743" y="2868"/>
                    <a:pt x="9781" y="2909"/>
                    <a:pt x="9778" y="2958"/>
                  </a:cubicBezTo>
                  <a:cubicBezTo>
                    <a:pt x="9772" y="3076"/>
                    <a:pt x="9769" y="3168"/>
                    <a:pt x="9766" y="3242"/>
                  </a:cubicBezTo>
                  <a:cubicBezTo>
                    <a:pt x="9759" y="3429"/>
                    <a:pt x="9756" y="3524"/>
                    <a:pt x="9699" y="3556"/>
                  </a:cubicBezTo>
                  <a:cubicBezTo>
                    <a:pt x="9640" y="3589"/>
                    <a:pt x="9596" y="3571"/>
                    <a:pt x="9558" y="3504"/>
                  </a:cubicBezTo>
                  <a:lnTo>
                    <a:pt x="9558" y="3504"/>
                  </a:lnTo>
                  <a:lnTo>
                    <a:pt x="9558" y="3504"/>
                  </a:lnTo>
                  <a:cubicBezTo>
                    <a:pt x="9542" y="3476"/>
                    <a:pt x="9477" y="3413"/>
                    <a:pt x="9395" y="3333"/>
                  </a:cubicBezTo>
                  <a:cubicBezTo>
                    <a:pt x="9218" y="3161"/>
                    <a:pt x="8968" y="2919"/>
                    <a:pt x="8873" y="2681"/>
                  </a:cubicBezTo>
                  <a:cubicBezTo>
                    <a:pt x="8806" y="2513"/>
                    <a:pt x="8784" y="2508"/>
                    <a:pt x="8760" y="2503"/>
                  </a:cubicBezTo>
                  <a:cubicBezTo>
                    <a:pt x="8719" y="2493"/>
                    <a:pt x="8677" y="2483"/>
                    <a:pt x="8621" y="2413"/>
                  </a:cubicBezTo>
                  <a:cubicBezTo>
                    <a:pt x="8613" y="2403"/>
                    <a:pt x="8578" y="2460"/>
                    <a:pt x="8530" y="2496"/>
                  </a:cubicBezTo>
                  <a:cubicBezTo>
                    <a:pt x="8467" y="2543"/>
                    <a:pt x="8406" y="2588"/>
                    <a:pt x="8343" y="2589"/>
                  </a:cubicBezTo>
                  <a:cubicBezTo>
                    <a:pt x="8261" y="2592"/>
                    <a:pt x="8208" y="2547"/>
                    <a:pt x="8204" y="2418"/>
                  </a:cubicBezTo>
                  <a:cubicBezTo>
                    <a:pt x="8200" y="2300"/>
                    <a:pt x="8131" y="2273"/>
                    <a:pt x="8051" y="2243"/>
                  </a:cubicBezTo>
                  <a:cubicBezTo>
                    <a:pt x="7991" y="2219"/>
                    <a:pt x="7927" y="2195"/>
                    <a:pt x="7864" y="2146"/>
                  </a:cubicBezTo>
                  <a:cubicBezTo>
                    <a:pt x="7757" y="2060"/>
                    <a:pt x="7762" y="1989"/>
                    <a:pt x="7816" y="1920"/>
                  </a:cubicBezTo>
                  <a:cubicBezTo>
                    <a:pt x="7839" y="1891"/>
                    <a:pt x="7869" y="1871"/>
                    <a:pt x="7899" y="1850"/>
                  </a:cubicBezTo>
                  <a:cubicBezTo>
                    <a:pt x="7926" y="1832"/>
                    <a:pt x="7955" y="1811"/>
                    <a:pt x="7955" y="1809"/>
                  </a:cubicBezTo>
                  <a:cubicBezTo>
                    <a:pt x="7953" y="1761"/>
                    <a:pt x="7911" y="1694"/>
                    <a:pt x="7786" y="1623"/>
                  </a:cubicBezTo>
                  <a:cubicBezTo>
                    <a:pt x="7677" y="1561"/>
                    <a:pt x="7512" y="1503"/>
                    <a:pt x="7266" y="1459"/>
                  </a:cubicBezTo>
                  <a:cubicBezTo>
                    <a:pt x="6747" y="1366"/>
                    <a:pt x="6605" y="1094"/>
                    <a:pt x="6569" y="975"/>
                  </a:cubicBezTo>
                  <a:cubicBezTo>
                    <a:pt x="6370" y="902"/>
                    <a:pt x="5604" y="599"/>
                    <a:pt x="5900" y="411"/>
                  </a:cubicBezTo>
                  <a:cubicBezTo>
                    <a:pt x="5909" y="404"/>
                    <a:pt x="5919" y="390"/>
                    <a:pt x="5926" y="370"/>
                  </a:cubicBezTo>
                  <a:cubicBezTo>
                    <a:pt x="5937" y="340"/>
                    <a:pt x="5944" y="304"/>
                    <a:pt x="5949" y="264"/>
                  </a:cubicBezTo>
                  <a:close/>
                  <a:moveTo>
                    <a:pt x="7191" y="2012"/>
                  </a:moveTo>
                  <a:cubicBezTo>
                    <a:pt x="7198" y="2029"/>
                    <a:pt x="7207" y="2047"/>
                    <a:pt x="7216" y="2067"/>
                  </a:cubicBezTo>
                  <a:cubicBezTo>
                    <a:pt x="7244" y="2132"/>
                    <a:pt x="7271" y="2208"/>
                    <a:pt x="7282" y="2265"/>
                  </a:cubicBezTo>
                  <a:cubicBezTo>
                    <a:pt x="7283" y="2268"/>
                    <a:pt x="7285" y="2271"/>
                    <a:pt x="7287" y="2272"/>
                  </a:cubicBezTo>
                  <a:cubicBezTo>
                    <a:pt x="7278" y="2271"/>
                    <a:pt x="7269" y="2267"/>
                    <a:pt x="7258" y="2264"/>
                  </a:cubicBezTo>
                  <a:cubicBezTo>
                    <a:pt x="7222" y="2251"/>
                    <a:pt x="7182" y="2227"/>
                    <a:pt x="7150" y="2195"/>
                  </a:cubicBezTo>
                  <a:cubicBezTo>
                    <a:pt x="7134" y="2179"/>
                    <a:pt x="7120" y="2162"/>
                    <a:pt x="7111" y="2142"/>
                  </a:cubicBezTo>
                  <a:cubicBezTo>
                    <a:pt x="7109" y="2140"/>
                    <a:pt x="7108" y="2136"/>
                    <a:pt x="7107" y="2134"/>
                  </a:cubicBezTo>
                  <a:cubicBezTo>
                    <a:pt x="7103" y="2109"/>
                    <a:pt x="7125" y="2078"/>
                    <a:pt x="7152" y="2049"/>
                  </a:cubicBezTo>
                  <a:cubicBezTo>
                    <a:pt x="7164" y="2036"/>
                    <a:pt x="7178" y="2024"/>
                    <a:pt x="7191" y="2012"/>
                  </a:cubicBezTo>
                  <a:close/>
                  <a:moveTo>
                    <a:pt x="7166" y="1817"/>
                  </a:moveTo>
                  <a:cubicBezTo>
                    <a:pt x="7180" y="1810"/>
                    <a:pt x="7192" y="1804"/>
                    <a:pt x="7202" y="1803"/>
                  </a:cubicBezTo>
                  <a:lnTo>
                    <a:pt x="7203" y="1804"/>
                  </a:lnTo>
                  <a:cubicBezTo>
                    <a:pt x="7235" y="1797"/>
                    <a:pt x="7263" y="1806"/>
                    <a:pt x="7286" y="1830"/>
                  </a:cubicBezTo>
                  <a:cubicBezTo>
                    <a:pt x="7306" y="1850"/>
                    <a:pt x="7344" y="1918"/>
                    <a:pt x="7378" y="1997"/>
                  </a:cubicBezTo>
                  <a:cubicBezTo>
                    <a:pt x="7410" y="2072"/>
                    <a:pt x="7442" y="2161"/>
                    <a:pt x="7456" y="2231"/>
                  </a:cubicBezTo>
                  <a:cubicBezTo>
                    <a:pt x="7471" y="2303"/>
                    <a:pt x="7465" y="2366"/>
                    <a:pt x="7427" y="2404"/>
                  </a:cubicBezTo>
                  <a:cubicBezTo>
                    <a:pt x="7416" y="2414"/>
                    <a:pt x="7405" y="2423"/>
                    <a:pt x="7392" y="2430"/>
                  </a:cubicBezTo>
                  <a:lnTo>
                    <a:pt x="7392" y="2430"/>
                  </a:lnTo>
                  <a:lnTo>
                    <a:pt x="7391" y="2430"/>
                  </a:lnTo>
                  <a:cubicBezTo>
                    <a:pt x="7341" y="2456"/>
                    <a:pt x="7271" y="2455"/>
                    <a:pt x="7201" y="2430"/>
                  </a:cubicBezTo>
                  <a:cubicBezTo>
                    <a:pt x="7141" y="2410"/>
                    <a:pt x="7076" y="2371"/>
                    <a:pt x="7025" y="2320"/>
                  </a:cubicBezTo>
                  <a:cubicBezTo>
                    <a:pt x="6997" y="2293"/>
                    <a:pt x="6974" y="2261"/>
                    <a:pt x="6955" y="2225"/>
                  </a:cubicBezTo>
                  <a:cubicBezTo>
                    <a:pt x="6944" y="2206"/>
                    <a:pt x="6937" y="2187"/>
                    <a:pt x="6934" y="2168"/>
                  </a:cubicBezTo>
                  <a:cubicBezTo>
                    <a:pt x="6915" y="2075"/>
                    <a:pt x="6962" y="1992"/>
                    <a:pt x="7023" y="1928"/>
                  </a:cubicBezTo>
                  <a:cubicBezTo>
                    <a:pt x="7074" y="1873"/>
                    <a:pt x="7137" y="1832"/>
                    <a:pt x="7166" y="1817"/>
                  </a:cubicBezTo>
                  <a:close/>
                  <a:moveTo>
                    <a:pt x="4090" y="1286"/>
                  </a:moveTo>
                  <a:cubicBezTo>
                    <a:pt x="4248" y="1143"/>
                    <a:pt x="4435" y="1370"/>
                    <a:pt x="4525" y="1503"/>
                  </a:cubicBezTo>
                  <a:cubicBezTo>
                    <a:pt x="4631" y="1425"/>
                    <a:pt x="4823" y="1296"/>
                    <a:pt x="4959" y="1280"/>
                  </a:cubicBezTo>
                  <a:cubicBezTo>
                    <a:pt x="5046" y="1269"/>
                    <a:pt x="5115" y="1290"/>
                    <a:pt x="5198" y="1315"/>
                  </a:cubicBezTo>
                  <a:cubicBezTo>
                    <a:pt x="5298" y="1345"/>
                    <a:pt x="5425" y="1383"/>
                    <a:pt x="5636" y="1363"/>
                  </a:cubicBezTo>
                  <a:cubicBezTo>
                    <a:pt x="5932" y="1334"/>
                    <a:pt x="5948" y="1347"/>
                    <a:pt x="6083" y="1457"/>
                  </a:cubicBezTo>
                  <a:cubicBezTo>
                    <a:pt x="6136" y="1499"/>
                    <a:pt x="6209" y="1559"/>
                    <a:pt x="6342" y="1640"/>
                  </a:cubicBezTo>
                  <a:cubicBezTo>
                    <a:pt x="6721" y="1875"/>
                    <a:pt x="6728" y="1946"/>
                    <a:pt x="6754" y="2239"/>
                  </a:cubicBezTo>
                  <a:cubicBezTo>
                    <a:pt x="6759" y="2301"/>
                    <a:pt x="6765" y="2374"/>
                    <a:pt x="6776" y="2454"/>
                  </a:cubicBezTo>
                  <a:cubicBezTo>
                    <a:pt x="6810" y="2706"/>
                    <a:pt x="6818" y="2713"/>
                    <a:pt x="6852" y="2741"/>
                  </a:cubicBezTo>
                  <a:cubicBezTo>
                    <a:pt x="6887" y="2774"/>
                    <a:pt x="6940" y="2819"/>
                    <a:pt x="7021" y="2949"/>
                  </a:cubicBezTo>
                  <a:cubicBezTo>
                    <a:pt x="7129" y="3123"/>
                    <a:pt x="7124" y="3217"/>
                    <a:pt x="7034" y="3273"/>
                  </a:cubicBezTo>
                  <a:cubicBezTo>
                    <a:pt x="6969" y="3314"/>
                    <a:pt x="6866" y="3305"/>
                    <a:pt x="6734" y="3293"/>
                  </a:cubicBezTo>
                  <a:cubicBezTo>
                    <a:pt x="6659" y="3287"/>
                    <a:pt x="6573" y="3279"/>
                    <a:pt x="6481" y="3279"/>
                  </a:cubicBezTo>
                  <a:cubicBezTo>
                    <a:pt x="6177" y="3279"/>
                    <a:pt x="6094" y="3221"/>
                    <a:pt x="5957" y="3123"/>
                  </a:cubicBezTo>
                  <a:cubicBezTo>
                    <a:pt x="5912" y="3091"/>
                    <a:pt x="5861" y="3055"/>
                    <a:pt x="5792" y="3015"/>
                  </a:cubicBezTo>
                  <a:cubicBezTo>
                    <a:pt x="5578" y="2893"/>
                    <a:pt x="5544" y="2794"/>
                    <a:pt x="5505" y="2680"/>
                  </a:cubicBezTo>
                  <a:cubicBezTo>
                    <a:pt x="5491" y="2640"/>
                    <a:pt x="5476" y="2597"/>
                    <a:pt x="5449" y="2554"/>
                  </a:cubicBezTo>
                  <a:cubicBezTo>
                    <a:pt x="5365" y="2419"/>
                    <a:pt x="5348" y="2407"/>
                    <a:pt x="5227" y="2330"/>
                  </a:cubicBezTo>
                  <a:lnTo>
                    <a:pt x="5222" y="2327"/>
                  </a:lnTo>
                  <a:lnTo>
                    <a:pt x="5186" y="2304"/>
                  </a:lnTo>
                  <a:cubicBezTo>
                    <a:pt x="5118" y="2260"/>
                    <a:pt x="5081" y="2258"/>
                    <a:pt x="5041" y="2256"/>
                  </a:cubicBezTo>
                  <a:cubicBezTo>
                    <a:pt x="4980" y="2253"/>
                    <a:pt x="4916" y="2250"/>
                    <a:pt x="4802" y="2187"/>
                  </a:cubicBezTo>
                  <a:cubicBezTo>
                    <a:pt x="4718" y="2141"/>
                    <a:pt x="4667" y="2172"/>
                    <a:pt x="4612" y="2206"/>
                  </a:cubicBezTo>
                  <a:cubicBezTo>
                    <a:pt x="4566" y="2235"/>
                    <a:pt x="4518" y="2264"/>
                    <a:pt x="4454" y="2279"/>
                  </a:cubicBezTo>
                  <a:cubicBezTo>
                    <a:pt x="4367" y="2298"/>
                    <a:pt x="4279" y="2301"/>
                    <a:pt x="4195" y="2280"/>
                  </a:cubicBezTo>
                  <a:cubicBezTo>
                    <a:pt x="4110" y="2259"/>
                    <a:pt x="4029" y="2214"/>
                    <a:pt x="3956" y="2136"/>
                  </a:cubicBezTo>
                  <a:cubicBezTo>
                    <a:pt x="3882" y="2058"/>
                    <a:pt x="3822" y="1965"/>
                    <a:pt x="3795" y="1872"/>
                  </a:cubicBezTo>
                  <a:lnTo>
                    <a:pt x="3795" y="1872"/>
                  </a:lnTo>
                  <a:cubicBezTo>
                    <a:pt x="3769" y="1781"/>
                    <a:pt x="3774" y="1690"/>
                    <a:pt x="3824" y="1607"/>
                  </a:cubicBezTo>
                  <a:cubicBezTo>
                    <a:pt x="3865" y="1540"/>
                    <a:pt x="3896" y="1492"/>
                    <a:pt x="3935" y="1444"/>
                  </a:cubicBezTo>
                  <a:cubicBezTo>
                    <a:pt x="3974" y="1396"/>
                    <a:pt x="4019" y="1350"/>
                    <a:pt x="4090" y="1286"/>
                  </a:cubicBezTo>
                  <a:moveTo>
                    <a:pt x="4422" y="1673"/>
                  </a:moveTo>
                  <a:cubicBezTo>
                    <a:pt x="4424" y="1678"/>
                    <a:pt x="4428" y="1683"/>
                    <a:pt x="4432" y="1688"/>
                  </a:cubicBezTo>
                  <a:cubicBezTo>
                    <a:pt x="4463" y="1726"/>
                    <a:pt x="4518" y="1732"/>
                    <a:pt x="4556" y="1701"/>
                  </a:cubicBezTo>
                  <a:cubicBezTo>
                    <a:pt x="4557" y="1701"/>
                    <a:pt x="4835" y="1474"/>
                    <a:pt x="4980" y="1455"/>
                  </a:cubicBezTo>
                  <a:cubicBezTo>
                    <a:pt x="5030" y="1449"/>
                    <a:pt x="5083" y="1465"/>
                    <a:pt x="5147" y="1485"/>
                  </a:cubicBezTo>
                  <a:cubicBezTo>
                    <a:pt x="5262" y="1519"/>
                    <a:pt x="5406" y="1563"/>
                    <a:pt x="5653" y="1538"/>
                  </a:cubicBezTo>
                  <a:cubicBezTo>
                    <a:pt x="5876" y="1517"/>
                    <a:pt x="5887" y="1525"/>
                    <a:pt x="5972" y="1594"/>
                  </a:cubicBezTo>
                  <a:cubicBezTo>
                    <a:pt x="6027" y="1639"/>
                    <a:pt x="6106" y="1702"/>
                    <a:pt x="6249" y="1790"/>
                  </a:cubicBezTo>
                  <a:cubicBezTo>
                    <a:pt x="6553" y="1979"/>
                    <a:pt x="6557" y="2032"/>
                    <a:pt x="6576" y="2254"/>
                  </a:cubicBezTo>
                  <a:cubicBezTo>
                    <a:pt x="6583" y="2313"/>
                    <a:pt x="6589" y="2384"/>
                    <a:pt x="6601" y="2478"/>
                  </a:cubicBezTo>
                  <a:cubicBezTo>
                    <a:pt x="6645" y="2795"/>
                    <a:pt x="6662" y="2811"/>
                    <a:pt x="6735" y="2875"/>
                  </a:cubicBezTo>
                  <a:cubicBezTo>
                    <a:pt x="6762" y="2898"/>
                    <a:pt x="6803" y="2934"/>
                    <a:pt x="6871" y="3043"/>
                  </a:cubicBezTo>
                  <a:cubicBezTo>
                    <a:pt x="6911" y="3107"/>
                    <a:pt x="6950" y="3117"/>
                    <a:pt x="6941" y="3123"/>
                  </a:cubicBezTo>
                  <a:cubicBezTo>
                    <a:pt x="6925" y="3132"/>
                    <a:pt x="6849" y="3125"/>
                    <a:pt x="6749" y="3117"/>
                  </a:cubicBezTo>
                  <a:cubicBezTo>
                    <a:pt x="6671" y="3110"/>
                    <a:pt x="6580" y="3102"/>
                    <a:pt x="6481" y="3102"/>
                  </a:cubicBezTo>
                  <a:cubicBezTo>
                    <a:pt x="6232" y="3102"/>
                    <a:pt x="6168" y="3056"/>
                    <a:pt x="6060" y="2979"/>
                  </a:cubicBezTo>
                  <a:cubicBezTo>
                    <a:pt x="6012" y="2945"/>
                    <a:pt x="5957" y="2905"/>
                    <a:pt x="5879" y="2861"/>
                  </a:cubicBezTo>
                  <a:cubicBezTo>
                    <a:pt x="5724" y="2774"/>
                    <a:pt x="5700" y="2703"/>
                    <a:pt x="5673" y="2623"/>
                  </a:cubicBezTo>
                  <a:cubicBezTo>
                    <a:pt x="5655" y="2574"/>
                    <a:pt x="5638" y="2522"/>
                    <a:pt x="5599" y="2460"/>
                  </a:cubicBezTo>
                  <a:cubicBezTo>
                    <a:pt x="5495" y="2292"/>
                    <a:pt x="5474" y="2278"/>
                    <a:pt x="5323" y="2182"/>
                  </a:cubicBezTo>
                  <a:lnTo>
                    <a:pt x="5318" y="2178"/>
                  </a:lnTo>
                  <a:lnTo>
                    <a:pt x="5282" y="2155"/>
                  </a:lnTo>
                  <a:cubicBezTo>
                    <a:pt x="5174" y="2086"/>
                    <a:pt x="5114" y="2083"/>
                    <a:pt x="5049" y="2079"/>
                  </a:cubicBezTo>
                  <a:cubicBezTo>
                    <a:pt x="5009" y="2078"/>
                    <a:pt x="4966" y="2075"/>
                    <a:pt x="4887" y="2031"/>
                  </a:cubicBezTo>
                  <a:cubicBezTo>
                    <a:pt x="4713" y="1935"/>
                    <a:pt x="4620" y="1994"/>
                    <a:pt x="4519" y="2056"/>
                  </a:cubicBezTo>
                  <a:cubicBezTo>
                    <a:pt x="4485" y="2077"/>
                    <a:pt x="4451" y="2098"/>
                    <a:pt x="4415" y="2106"/>
                  </a:cubicBezTo>
                  <a:cubicBezTo>
                    <a:pt x="4353" y="2120"/>
                    <a:pt x="4293" y="2122"/>
                    <a:pt x="4237" y="2109"/>
                  </a:cubicBezTo>
                  <a:cubicBezTo>
                    <a:pt x="4183" y="2096"/>
                    <a:pt x="4132" y="2066"/>
                    <a:pt x="4085" y="2016"/>
                  </a:cubicBezTo>
                  <a:cubicBezTo>
                    <a:pt x="4029" y="1956"/>
                    <a:pt x="3984" y="1889"/>
                    <a:pt x="3965" y="1824"/>
                  </a:cubicBezTo>
                  <a:cubicBezTo>
                    <a:pt x="3953" y="1778"/>
                    <a:pt x="3954" y="1735"/>
                    <a:pt x="3975" y="1700"/>
                  </a:cubicBezTo>
                  <a:cubicBezTo>
                    <a:pt x="4013" y="1639"/>
                    <a:pt x="4040" y="1595"/>
                    <a:pt x="4073" y="1555"/>
                  </a:cubicBezTo>
                  <a:cubicBezTo>
                    <a:pt x="4106" y="1514"/>
                    <a:pt x="4146" y="1473"/>
                    <a:pt x="4208" y="1417"/>
                  </a:cubicBezTo>
                  <a:cubicBezTo>
                    <a:pt x="4253" y="1375"/>
                    <a:pt x="4403" y="1639"/>
                    <a:pt x="4422" y="1673"/>
                  </a:cubicBezTo>
                  <a:close/>
                  <a:moveTo>
                    <a:pt x="1204" y="2343"/>
                  </a:moveTo>
                  <a:cubicBezTo>
                    <a:pt x="1196" y="2358"/>
                    <a:pt x="1190" y="2389"/>
                    <a:pt x="1183" y="2424"/>
                  </a:cubicBezTo>
                  <a:cubicBezTo>
                    <a:pt x="1155" y="2568"/>
                    <a:pt x="1119" y="2750"/>
                    <a:pt x="837" y="2817"/>
                  </a:cubicBezTo>
                  <a:lnTo>
                    <a:pt x="835" y="2818"/>
                  </a:lnTo>
                  <a:cubicBezTo>
                    <a:pt x="707" y="2848"/>
                    <a:pt x="640" y="2884"/>
                    <a:pt x="620" y="2925"/>
                  </a:cubicBezTo>
                  <a:cubicBezTo>
                    <a:pt x="604" y="2959"/>
                    <a:pt x="623" y="3012"/>
                    <a:pt x="668" y="3080"/>
                  </a:cubicBezTo>
                  <a:cubicBezTo>
                    <a:pt x="697" y="3125"/>
                    <a:pt x="740" y="3127"/>
                    <a:pt x="790" y="3130"/>
                  </a:cubicBezTo>
                  <a:cubicBezTo>
                    <a:pt x="908" y="3137"/>
                    <a:pt x="1045" y="3145"/>
                    <a:pt x="1197" y="3369"/>
                  </a:cubicBezTo>
                  <a:cubicBezTo>
                    <a:pt x="1320" y="3552"/>
                    <a:pt x="1402" y="3630"/>
                    <a:pt x="1465" y="3690"/>
                  </a:cubicBezTo>
                  <a:cubicBezTo>
                    <a:pt x="1519" y="3743"/>
                    <a:pt x="1561" y="3783"/>
                    <a:pt x="1603" y="3855"/>
                  </a:cubicBezTo>
                  <a:cubicBezTo>
                    <a:pt x="1679" y="3988"/>
                    <a:pt x="1642" y="4030"/>
                    <a:pt x="1581" y="4099"/>
                  </a:cubicBezTo>
                  <a:cubicBezTo>
                    <a:pt x="1559" y="4124"/>
                    <a:pt x="1530" y="4158"/>
                    <a:pt x="1518" y="4232"/>
                  </a:cubicBezTo>
                  <a:cubicBezTo>
                    <a:pt x="1510" y="4289"/>
                    <a:pt x="1495" y="4347"/>
                    <a:pt x="1480" y="4405"/>
                  </a:cubicBezTo>
                  <a:cubicBezTo>
                    <a:pt x="1468" y="4452"/>
                    <a:pt x="1456" y="4499"/>
                    <a:pt x="1449" y="4536"/>
                  </a:cubicBezTo>
                  <a:cubicBezTo>
                    <a:pt x="1436" y="4606"/>
                    <a:pt x="1435" y="4663"/>
                    <a:pt x="1476" y="4670"/>
                  </a:cubicBezTo>
                  <a:cubicBezTo>
                    <a:pt x="1520" y="4678"/>
                    <a:pt x="1564" y="4680"/>
                    <a:pt x="1601" y="4681"/>
                  </a:cubicBezTo>
                  <a:cubicBezTo>
                    <a:pt x="1659" y="4683"/>
                    <a:pt x="1704" y="4684"/>
                    <a:pt x="1745" y="4707"/>
                  </a:cubicBezTo>
                  <a:cubicBezTo>
                    <a:pt x="1832" y="4755"/>
                    <a:pt x="1841" y="4835"/>
                    <a:pt x="1740" y="5019"/>
                  </a:cubicBezTo>
                  <a:cubicBezTo>
                    <a:pt x="1669" y="5147"/>
                    <a:pt x="1697" y="5230"/>
                    <a:pt x="1731" y="5336"/>
                  </a:cubicBezTo>
                  <a:cubicBezTo>
                    <a:pt x="1760" y="5428"/>
                    <a:pt x="1794" y="5534"/>
                    <a:pt x="1796" y="5688"/>
                  </a:cubicBezTo>
                  <a:cubicBezTo>
                    <a:pt x="1798" y="5808"/>
                    <a:pt x="1779" y="5969"/>
                    <a:pt x="1759" y="6145"/>
                  </a:cubicBezTo>
                  <a:cubicBezTo>
                    <a:pt x="1718" y="6496"/>
                    <a:pt x="1671" y="6906"/>
                    <a:pt x="1766" y="7060"/>
                  </a:cubicBezTo>
                  <a:cubicBezTo>
                    <a:pt x="1823" y="7150"/>
                    <a:pt x="1864" y="7195"/>
                    <a:pt x="1896" y="7231"/>
                  </a:cubicBezTo>
                  <a:cubicBezTo>
                    <a:pt x="1970" y="7312"/>
                    <a:pt x="2008" y="7354"/>
                    <a:pt x="2044" y="7582"/>
                  </a:cubicBezTo>
                  <a:cubicBezTo>
                    <a:pt x="2075" y="7778"/>
                    <a:pt x="2082" y="7791"/>
                    <a:pt x="2142" y="7905"/>
                  </a:cubicBezTo>
                  <a:cubicBezTo>
                    <a:pt x="2175" y="7969"/>
                    <a:pt x="2223" y="8061"/>
                    <a:pt x="2294" y="8213"/>
                  </a:cubicBezTo>
                  <a:cubicBezTo>
                    <a:pt x="2400" y="8441"/>
                    <a:pt x="2478" y="8589"/>
                    <a:pt x="2542" y="8689"/>
                  </a:cubicBezTo>
                  <a:cubicBezTo>
                    <a:pt x="2601" y="8781"/>
                    <a:pt x="2647" y="8829"/>
                    <a:pt x="2693" y="8863"/>
                  </a:cubicBezTo>
                  <a:cubicBezTo>
                    <a:pt x="2697" y="8865"/>
                    <a:pt x="2701" y="8868"/>
                    <a:pt x="2705" y="8871"/>
                  </a:cubicBezTo>
                  <a:cubicBezTo>
                    <a:pt x="2703" y="8831"/>
                    <a:pt x="2686" y="8769"/>
                    <a:pt x="2646" y="8680"/>
                  </a:cubicBezTo>
                  <a:cubicBezTo>
                    <a:pt x="2588" y="8545"/>
                    <a:pt x="2588" y="8439"/>
                    <a:pt x="2619" y="8375"/>
                  </a:cubicBezTo>
                  <a:lnTo>
                    <a:pt x="2620" y="8374"/>
                  </a:lnTo>
                  <a:lnTo>
                    <a:pt x="2619" y="8374"/>
                  </a:lnTo>
                  <a:cubicBezTo>
                    <a:pt x="2640" y="8331"/>
                    <a:pt x="2674" y="8303"/>
                    <a:pt x="2715" y="8291"/>
                  </a:cubicBezTo>
                  <a:cubicBezTo>
                    <a:pt x="2754" y="8279"/>
                    <a:pt x="2797" y="8282"/>
                    <a:pt x="2839" y="8301"/>
                  </a:cubicBezTo>
                  <a:cubicBezTo>
                    <a:pt x="2916" y="8335"/>
                    <a:pt x="3004" y="8433"/>
                    <a:pt x="3056" y="8601"/>
                  </a:cubicBezTo>
                  <a:cubicBezTo>
                    <a:pt x="3102" y="8748"/>
                    <a:pt x="3107" y="8860"/>
                    <a:pt x="3110" y="8960"/>
                  </a:cubicBezTo>
                  <a:cubicBezTo>
                    <a:pt x="3115" y="9098"/>
                    <a:pt x="3120" y="9204"/>
                    <a:pt x="3287" y="9352"/>
                  </a:cubicBezTo>
                  <a:cubicBezTo>
                    <a:pt x="3551" y="9584"/>
                    <a:pt x="3650" y="9606"/>
                    <a:pt x="3782" y="9636"/>
                  </a:cubicBezTo>
                  <a:lnTo>
                    <a:pt x="3834" y="9648"/>
                  </a:lnTo>
                  <a:cubicBezTo>
                    <a:pt x="3936" y="9672"/>
                    <a:pt x="4023" y="9707"/>
                    <a:pt x="4101" y="9739"/>
                  </a:cubicBezTo>
                  <a:cubicBezTo>
                    <a:pt x="4157" y="9761"/>
                    <a:pt x="4207" y="9781"/>
                    <a:pt x="4253" y="9793"/>
                  </a:cubicBezTo>
                  <a:cubicBezTo>
                    <a:pt x="4269" y="9797"/>
                    <a:pt x="4305" y="9778"/>
                    <a:pt x="4344" y="9758"/>
                  </a:cubicBezTo>
                  <a:cubicBezTo>
                    <a:pt x="4440" y="9707"/>
                    <a:pt x="4550" y="9650"/>
                    <a:pt x="4697" y="9720"/>
                  </a:cubicBezTo>
                  <a:cubicBezTo>
                    <a:pt x="4799" y="9768"/>
                    <a:pt x="4842" y="9818"/>
                    <a:pt x="4890" y="9874"/>
                  </a:cubicBezTo>
                  <a:cubicBezTo>
                    <a:pt x="4931" y="9922"/>
                    <a:pt x="4979" y="9976"/>
                    <a:pt x="5098" y="10041"/>
                  </a:cubicBezTo>
                  <a:cubicBezTo>
                    <a:pt x="5198" y="10095"/>
                    <a:pt x="5266" y="10064"/>
                    <a:pt x="5328" y="10035"/>
                  </a:cubicBezTo>
                  <a:cubicBezTo>
                    <a:pt x="5415" y="9996"/>
                    <a:pt x="5496" y="9959"/>
                    <a:pt x="5614" y="10020"/>
                  </a:cubicBezTo>
                  <a:cubicBezTo>
                    <a:pt x="5712" y="10070"/>
                    <a:pt x="5734" y="10109"/>
                    <a:pt x="5756" y="10148"/>
                  </a:cubicBezTo>
                  <a:cubicBezTo>
                    <a:pt x="5770" y="10173"/>
                    <a:pt x="5784" y="10199"/>
                    <a:pt x="5945" y="10260"/>
                  </a:cubicBezTo>
                  <a:cubicBezTo>
                    <a:pt x="6030" y="10292"/>
                    <a:pt x="6132" y="10310"/>
                    <a:pt x="6226" y="10326"/>
                  </a:cubicBezTo>
                  <a:cubicBezTo>
                    <a:pt x="6362" y="10350"/>
                    <a:pt x="6481" y="10371"/>
                    <a:pt x="6549" y="10434"/>
                  </a:cubicBezTo>
                  <a:cubicBezTo>
                    <a:pt x="6639" y="10518"/>
                    <a:pt x="6636" y="10634"/>
                    <a:pt x="6464" y="10817"/>
                  </a:cubicBezTo>
                  <a:cubicBezTo>
                    <a:pt x="6205" y="11095"/>
                    <a:pt x="6258" y="11203"/>
                    <a:pt x="6334" y="11360"/>
                  </a:cubicBezTo>
                  <a:cubicBezTo>
                    <a:pt x="6348" y="11388"/>
                    <a:pt x="6362" y="11417"/>
                    <a:pt x="6380" y="11460"/>
                  </a:cubicBezTo>
                  <a:cubicBezTo>
                    <a:pt x="6407" y="11521"/>
                    <a:pt x="6422" y="11567"/>
                    <a:pt x="6435" y="11607"/>
                  </a:cubicBezTo>
                  <a:cubicBezTo>
                    <a:pt x="6471" y="11715"/>
                    <a:pt x="6486" y="11760"/>
                    <a:pt x="6711" y="11797"/>
                  </a:cubicBezTo>
                  <a:cubicBezTo>
                    <a:pt x="6838" y="11818"/>
                    <a:pt x="6950" y="11893"/>
                    <a:pt x="7046" y="11987"/>
                  </a:cubicBezTo>
                  <a:cubicBezTo>
                    <a:pt x="7114" y="12055"/>
                    <a:pt x="7174" y="12133"/>
                    <a:pt x="7224" y="12209"/>
                  </a:cubicBezTo>
                  <a:cubicBezTo>
                    <a:pt x="7886" y="11863"/>
                    <a:pt x="8480" y="11405"/>
                    <a:pt x="8981" y="10860"/>
                  </a:cubicBezTo>
                  <a:cubicBezTo>
                    <a:pt x="9451" y="10348"/>
                    <a:pt x="9838" y="9760"/>
                    <a:pt x="10124" y="9117"/>
                  </a:cubicBezTo>
                  <a:cubicBezTo>
                    <a:pt x="10099" y="9129"/>
                    <a:pt x="10072" y="9141"/>
                    <a:pt x="10048" y="9154"/>
                  </a:cubicBezTo>
                  <a:cubicBezTo>
                    <a:pt x="9961" y="9201"/>
                    <a:pt x="9877" y="9255"/>
                    <a:pt x="9806" y="9319"/>
                  </a:cubicBezTo>
                  <a:cubicBezTo>
                    <a:pt x="9522" y="9574"/>
                    <a:pt x="9445" y="9511"/>
                    <a:pt x="9333" y="9419"/>
                  </a:cubicBezTo>
                  <a:cubicBezTo>
                    <a:pt x="9302" y="9394"/>
                    <a:pt x="9267" y="9365"/>
                    <a:pt x="9212" y="9357"/>
                  </a:cubicBezTo>
                  <a:cubicBezTo>
                    <a:pt x="9041" y="9333"/>
                    <a:pt x="8854" y="9423"/>
                    <a:pt x="8752" y="9471"/>
                  </a:cubicBezTo>
                  <a:cubicBezTo>
                    <a:pt x="8730" y="9482"/>
                    <a:pt x="8711" y="9491"/>
                    <a:pt x="8700" y="9496"/>
                  </a:cubicBezTo>
                  <a:cubicBezTo>
                    <a:pt x="8605" y="9537"/>
                    <a:pt x="8557" y="9475"/>
                    <a:pt x="8494" y="9392"/>
                  </a:cubicBezTo>
                  <a:cubicBezTo>
                    <a:pt x="8442" y="9325"/>
                    <a:pt x="8370" y="9230"/>
                    <a:pt x="8247" y="9253"/>
                  </a:cubicBezTo>
                  <a:cubicBezTo>
                    <a:pt x="8163" y="9269"/>
                    <a:pt x="8161" y="9274"/>
                    <a:pt x="8159" y="9281"/>
                  </a:cubicBezTo>
                  <a:cubicBezTo>
                    <a:pt x="8142" y="9339"/>
                    <a:pt x="8121" y="9407"/>
                    <a:pt x="7899" y="9474"/>
                  </a:cubicBezTo>
                  <a:cubicBezTo>
                    <a:pt x="7732" y="9526"/>
                    <a:pt x="7602" y="9505"/>
                    <a:pt x="7492" y="9488"/>
                  </a:cubicBezTo>
                  <a:cubicBezTo>
                    <a:pt x="7393" y="9472"/>
                    <a:pt x="7316" y="9460"/>
                    <a:pt x="7254" y="9548"/>
                  </a:cubicBezTo>
                  <a:cubicBezTo>
                    <a:pt x="7159" y="9684"/>
                    <a:pt x="7072" y="9728"/>
                    <a:pt x="6984" y="9772"/>
                  </a:cubicBezTo>
                  <a:cubicBezTo>
                    <a:pt x="6916" y="9806"/>
                    <a:pt x="6847" y="9840"/>
                    <a:pt x="6773" y="9943"/>
                  </a:cubicBezTo>
                  <a:cubicBezTo>
                    <a:pt x="6680" y="10070"/>
                    <a:pt x="6592" y="10178"/>
                    <a:pt x="6495" y="10239"/>
                  </a:cubicBezTo>
                  <a:cubicBezTo>
                    <a:pt x="6381" y="10312"/>
                    <a:pt x="6263" y="10323"/>
                    <a:pt x="6132" y="10239"/>
                  </a:cubicBezTo>
                  <a:cubicBezTo>
                    <a:pt x="6005" y="10159"/>
                    <a:pt x="5980" y="10055"/>
                    <a:pt x="5954" y="9952"/>
                  </a:cubicBezTo>
                  <a:cubicBezTo>
                    <a:pt x="5936" y="9881"/>
                    <a:pt x="5919" y="9810"/>
                    <a:pt x="5848" y="9768"/>
                  </a:cubicBezTo>
                  <a:cubicBezTo>
                    <a:pt x="5797" y="9738"/>
                    <a:pt x="5758" y="9763"/>
                    <a:pt x="5726" y="9785"/>
                  </a:cubicBezTo>
                  <a:cubicBezTo>
                    <a:pt x="5627" y="9850"/>
                    <a:pt x="5549" y="9901"/>
                    <a:pt x="5437" y="9722"/>
                  </a:cubicBezTo>
                  <a:cubicBezTo>
                    <a:pt x="5338" y="9565"/>
                    <a:pt x="5445" y="9468"/>
                    <a:pt x="5541" y="9380"/>
                  </a:cubicBezTo>
                  <a:cubicBezTo>
                    <a:pt x="5566" y="9356"/>
                    <a:pt x="5591" y="9334"/>
                    <a:pt x="5599" y="9320"/>
                  </a:cubicBezTo>
                  <a:cubicBezTo>
                    <a:pt x="5603" y="9313"/>
                    <a:pt x="5587" y="9328"/>
                    <a:pt x="5569" y="9318"/>
                  </a:cubicBezTo>
                  <a:cubicBezTo>
                    <a:pt x="5476" y="9266"/>
                    <a:pt x="5351" y="9311"/>
                    <a:pt x="5201" y="9363"/>
                  </a:cubicBezTo>
                  <a:cubicBezTo>
                    <a:pt x="5023" y="9425"/>
                    <a:pt x="4818" y="9497"/>
                    <a:pt x="4567" y="9461"/>
                  </a:cubicBezTo>
                  <a:cubicBezTo>
                    <a:pt x="4522" y="9454"/>
                    <a:pt x="4499" y="9451"/>
                    <a:pt x="4479" y="9448"/>
                  </a:cubicBezTo>
                  <a:lnTo>
                    <a:pt x="4478" y="9448"/>
                  </a:lnTo>
                  <a:cubicBezTo>
                    <a:pt x="4393" y="9437"/>
                    <a:pt x="4320" y="9426"/>
                    <a:pt x="4257" y="9412"/>
                  </a:cubicBezTo>
                  <a:cubicBezTo>
                    <a:pt x="3982" y="9350"/>
                    <a:pt x="3920" y="9241"/>
                    <a:pt x="4021" y="8795"/>
                  </a:cubicBezTo>
                  <a:cubicBezTo>
                    <a:pt x="4070" y="8579"/>
                    <a:pt x="4027" y="8440"/>
                    <a:pt x="3998" y="8348"/>
                  </a:cubicBezTo>
                  <a:cubicBezTo>
                    <a:pt x="3989" y="8321"/>
                    <a:pt x="3982" y="8296"/>
                    <a:pt x="3978" y="8275"/>
                  </a:cubicBezTo>
                  <a:cubicBezTo>
                    <a:pt x="3949" y="8143"/>
                    <a:pt x="3977" y="8074"/>
                    <a:pt x="4196" y="8027"/>
                  </a:cubicBezTo>
                  <a:cubicBezTo>
                    <a:pt x="4351" y="7993"/>
                    <a:pt x="4400" y="7931"/>
                    <a:pt x="4437" y="7883"/>
                  </a:cubicBezTo>
                  <a:cubicBezTo>
                    <a:pt x="4494" y="7812"/>
                    <a:pt x="4536" y="7758"/>
                    <a:pt x="4672" y="7773"/>
                  </a:cubicBezTo>
                  <a:cubicBezTo>
                    <a:pt x="4835" y="7791"/>
                    <a:pt x="4829" y="7895"/>
                    <a:pt x="4825" y="7996"/>
                  </a:cubicBezTo>
                  <a:cubicBezTo>
                    <a:pt x="4824" y="8015"/>
                    <a:pt x="4823" y="8035"/>
                    <a:pt x="4825" y="8041"/>
                  </a:cubicBezTo>
                  <a:cubicBezTo>
                    <a:pt x="4828" y="8047"/>
                    <a:pt x="4842" y="8023"/>
                    <a:pt x="4920" y="7997"/>
                  </a:cubicBezTo>
                  <a:cubicBezTo>
                    <a:pt x="5055" y="7950"/>
                    <a:pt x="5101" y="7861"/>
                    <a:pt x="5134" y="7795"/>
                  </a:cubicBezTo>
                  <a:cubicBezTo>
                    <a:pt x="5148" y="7766"/>
                    <a:pt x="5160" y="7742"/>
                    <a:pt x="5177" y="7720"/>
                  </a:cubicBezTo>
                  <a:cubicBezTo>
                    <a:pt x="5248" y="7624"/>
                    <a:pt x="5329" y="7605"/>
                    <a:pt x="5527" y="7752"/>
                  </a:cubicBezTo>
                  <a:cubicBezTo>
                    <a:pt x="5696" y="7878"/>
                    <a:pt x="5764" y="7989"/>
                    <a:pt x="5821" y="8081"/>
                  </a:cubicBezTo>
                  <a:cubicBezTo>
                    <a:pt x="5873" y="8163"/>
                    <a:pt x="5912" y="8226"/>
                    <a:pt x="6044" y="8260"/>
                  </a:cubicBezTo>
                  <a:cubicBezTo>
                    <a:pt x="6086" y="8271"/>
                    <a:pt x="6085" y="8219"/>
                    <a:pt x="6067" y="8150"/>
                  </a:cubicBezTo>
                  <a:cubicBezTo>
                    <a:pt x="6029" y="8005"/>
                    <a:pt x="5935" y="7812"/>
                    <a:pt x="5864" y="7668"/>
                  </a:cubicBezTo>
                  <a:cubicBezTo>
                    <a:pt x="5734" y="7405"/>
                    <a:pt x="5767" y="7388"/>
                    <a:pt x="5928" y="7307"/>
                  </a:cubicBezTo>
                  <a:cubicBezTo>
                    <a:pt x="5980" y="7281"/>
                    <a:pt x="6057" y="7241"/>
                    <a:pt x="6150" y="7151"/>
                  </a:cubicBezTo>
                  <a:cubicBezTo>
                    <a:pt x="6332" y="6975"/>
                    <a:pt x="6317" y="6920"/>
                    <a:pt x="6296" y="6848"/>
                  </a:cubicBezTo>
                  <a:cubicBezTo>
                    <a:pt x="6288" y="6818"/>
                    <a:pt x="6280" y="6787"/>
                    <a:pt x="6273" y="6745"/>
                  </a:cubicBezTo>
                  <a:cubicBezTo>
                    <a:pt x="6273" y="6737"/>
                    <a:pt x="6272" y="6730"/>
                    <a:pt x="6272" y="6725"/>
                  </a:cubicBezTo>
                  <a:cubicBezTo>
                    <a:pt x="6266" y="6627"/>
                    <a:pt x="6296" y="6440"/>
                    <a:pt x="6362" y="6276"/>
                  </a:cubicBezTo>
                  <a:cubicBezTo>
                    <a:pt x="6432" y="6097"/>
                    <a:pt x="6546" y="5938"/>
                    <a:pt x="6704" y="5918"/>
                  </a:cubicBezTo>
                  <a:cubicBezTo>
                    <a:pt x="6711" y="5917"/>
                    <a:pt x="6717" y="5916"/>
                    <a:pt x="6721" y="5916"/>
                  </a:cubicBezTo>
                  <a:cubicBezTo>
                    <a:pt x="6831" y="5909"/>
                    <a:pt x="6908" y="5756"/>
                    <a:pt x="6974" y="5628"/>
                  </a:cubicBezTo>
                  <a:cubicBezTo>
                    <a:pt x="7024" y="5530"/>
                    <a:pt x="7068" y="5444"/>
                    <a:pt x="7133" y="5400"/>
                  </a:cubicBezTo>
                  <a:lnTo>
                    <a:pt x="7137" y="5397"/>
                  </a:lnTo>
                  <a:cubicBezTo>
                    <a:pt x="7174" y="5375"/>
                    <a:pt x="7195" y="5374"/>
                    <a:pt x="7196" y="5367"/>
                  </a:cubicBezTo>
                  <a:cubicBezTo>
                    <a:pt x="7196" y="5363"/>
                    <a:pt x="7168" y="5341"/>
                    <a:pt x="7106" y="5290"/>
                  </a:cubicBezTo>
                  <a:cubicBezTo>
                    <a:pt x="7065" y="5257"/>
                    <a:pt x="7014" y="5263"/>
                    <a:pt x="6967" y="5268"/>
                  </a:cubicBezTo>
                  <a:cubicBezTo>
                    <a:pt x="6831" y="5283"/>
                    <a:pt x="6708" y="5297"/>
                    <a:pt x="6629" y="5013"/>
                  </a:cubicBezTo>
                  <a:cubicBezTo>
                    <a:pt x="6539" y="4696"/>
                    <a:pt x="6695" y="4584"/>
                    <a:pt x="6845" y="4543"/>
                  </a:cubicBezTo>
                  <a:cubicBezTo>
                    <a:pt x="6901" y="4527"/>
                    <a:pt x="6952" y="4523"/>
                    <a:pt x="6987" y="4520"/>
                  </a:cubicBezTo>
                  <a:lnTo>
                    <a:pt x="6991" y="4519"/>
                  </a:lnTo>
                  <a:cubicBezTo>
                    <a:pt x="7090" y="4513"/>
                    <a:pt x="7120" y="4591"/>
                    <a:pt x="7159" y="4688"/>
                  </a:cubicBezTo>
                  <a:cubicBezTo>
                    <a:pt x="7196" y="4777"/>
                    <a:pt x="7245" y="4901"/>
                    <a:pt x="7394" y="4859"/>
                  </a:cubicBezTo>
                  <a:cubicBezTo>
                    <a:pt x="7486" y="4832"/>
                    <a:pt x="7545" y="4804"/>
                    <a:pt x="7573" y="4776"/>
                  </a:cubicBezTo>
                  <a:cubicBezTo>
                    <a:pt x="7579" y="4770"/>
                    <a:pt x="7582" y="4767"/>
                    <a:pt x="7582" y="4767"/>
                  </a:cubicBezTo>
                  <a:cubicBezTo>
                    <a:pt x="7582" y="4766"/>
                    <a:pt x="7581" y="4765"/>
                    <a:pt x="7576" y="4761"/>
                  </a:cubicBezTo>
                  <a:cubicBezTo>
                    <a:pt x="7558" y="4738"/>
                    <a:pt x="7519" y="4715"/>
                    <a:pt x="7465" y="4695"/>
                  </a:cubicBezTo>
                  <a:cubicBezTo>
                    <a:pt x="7324" y="4640"/>
                    <a:pt x="7285" y="4567"/>
                    <a:pt x="7238" y="4481"/>
                  </a:cubicBezTo>
                  <a:cubicBezTo>
                    <a:pt x="7204" y="4416"/>
                    <a:pt x="7164" y="4342"/>
                    <a:pt x="7038" y="4260"/>
                  </a:cubicBezTo>
                  <a:cubicBezTo>
                    <a:pt x="6911" y="4176"/>
                    <a:pt x="6838" y="4175"/>
                    <a:pt x="6764" y="4173"/>
                  </a:cubicBezTo>
                  <a:cubicBezTo>
                    <a:pt x="6672" y="4171"/>
                    <a:pt x="6578" y="4169"/>
                    <a:pt x="6425" y="4080"/>
                  </a:cubicBezTo>
                  <a:cubicBezTo>
                    <a:pt x="6280" y="3996"/>
                    <a:pt x="6205" y="3897"/>
                    <a:pt x="6135" y="3808"/>
                  </a:cubicBezTo>
                  <a:cubicBezTo>
                    <a:pt x="6070" y="3726"/>
                    <a:pt x="6013" y="3654"/>
                    <a:pt x="5907" y="3624"/>
                  </a:cubicBezTo>
                  <a:cubicBezTo>
                    <a:pt x="5702" y="3567"/>
                    <a:pt x="5674" y="3517"/>
                    <a:pt x="5595" y="3382"/>
                  </a:cubicBezTo>
                  <a:cubicBezTo>
                    <a:pt x="5565" y="3328"/>
                    <a:pt x="5523" y="3258"/>
                    <a:pt x="5454" y="3165"/>
                  </a:cubicBezTo>
                  <a:cubicBezTo>
                    <a:pt x="5402" y="3096"/>
                    <a:pt x="5358" y="3029"/>
                    <a:pt x="5317" y="2968"/>
                  </a:cubicBezTo>
                  <a:cubicBezTo>
                    <a:pt x="5269" y="2898"/>
                    <a:pt x="5227" y="2834"/>
                    <a:pt x="5187" y="2788"/>
                  </a:cubicBezTo>
                  <a:cubicBezTo>
                    <a:pt x="5144" y="2738"/>
                    <a:pt x="5104" y="2718"/>
                    <a:pt x="5060" y="2756"/>
                  </a:cubicBezTo>
                  <a:cubicBezTo>
                    <a:pt x="4982" y="2824"/>
                    <a:pt x="4938" y="2869"/>
                    <a:pt x="4935" y="2901"/>
                  </a:cubicBezTo>
                  <a:cubicBezTo>
                    <a:pt x="4931" y="2927"/>
                    <a:pt x="4961" y="2966"/>
                    <a:pt x="5026" y="3028"/>
                  </a:cubicBezTo>
                  <a:cubicBezTo>
                    <a:pt x="5076" y="3075"/>
                    <a:pt x="5110" y="3087"/>
                    <a:pt x="5138" y="3096"/>
                  </a:cubicBezTo>
                  <a:cubicBezTo>
                    <a:pt x="5232" y="3128"/>
                    <a:pt x="5274" y="3143"/>
                    <a:pt x="5314" y="3406"/>
                  </a:cubicBezTo>
                  <a:cubicBezTo>
                    <a:pt x="5343" y="3599"/>
                    <a:pt x="5245" y="3710"/>
                    <a:pt x="5160" y="3807"/>
                  </a:cubicBezTo>
                  <a:cubicBezTo>
                    <a:pt x="5106" y="3869"/>
                    <a:pt x="5062" y="3920"/>
                    <a:pt x="5138" y="3993"/>
                  </a:cubicBezTo>
                  <a:cubicBezTo>
                    <a:pt x="5271" y="4122"/>
                    <a:pt x="5402" y="4329"/>
                    <a:pt x="5449" y="4494"/>
                  </a:cubicBezTo>
                  <a:cubicBezTo>
                    <a:pt x="5468" y="4559"/>
                    <a:pt x="5475" y="4622"/>
                    <a:pt x="5465" y="4674"/>
                  </a:cubicBezTo>
                  <a:cubicBezTo>
                    <a:pt x="5453" y="4743"/>
                    <a:pt x="5416" y="4796"/>
                    <a:pt x="5348" y="4823"/>
                  </a:cubicBezTo>
                  <a:cubicBezTo>
                    <a:pt x="5295" y="4845"/>
                    <a:pt x="5224" y="4846"/>
                    <a:pt x="5133" y="4822"/>
                  </a:cubicBezTo>
                  <a:cubicBezTo>
                    <a:pt x="4883" y="4755"/>
                    <a:pt x="4831" y="4694"/>
                    <a:pt x="4759" y="4607"/>
                  </a:cubicBezTo>
                  <a:cubicBezTo>
                    <a:pt x="4711" y="4549"/>
                    <a:pt x="4650" y="4477"/>
                    <a:pt x="4455" y="4371"/>
                  </a:cubicBezTo>
                  <a:cubicBezTo>
                    <a:pt x="4140" y="4200"/>
                    <a:pt x="4100" y="4081"/>
                    <a:pt x="4185" y="3924"/>
                  </a:cubicBezTo>
                  <a:cubicBezTo>
                    <a:pt x="4215" y="3870"/>
                    <a:pt x="4260" y="3818"/>
                    <a:pt x="4313" y="3756"/>
                  </a:cubicBezTo>
                  <a:cubicBezTo>
                    <a:pt x="4353" y="3710"/>
                    <a:pt x="4398" y="3659"/>
                    <a:pt x="4442" y="3599"/>
                  </a:cubicBezTo>
                  <a:lnTo>
                    <a:pt x="4446" y="3593"/>
                  </a:lnTo>
                  <a:lnTo>
                    <a:pt x="4445" y="3593"/>
                  </a:lnTo>
                  <a:cubicBezTo>
                    <a:pt x="4546" y="3454"/>
                    <a:pt x="4578" y="3242"/>
                    <a:pt x="4561" y="3047"/>
                  </a:cubicBezTo>
                  <a:cubicBezTo>
                    <a:pt x="4545" y="2856"/>
                    <a:pt x="4484" y="2686"/>
                    <a:pt x="4398" y="2622"/>
                  </a:cubicBezTo>
                  <a:lnTo>
                    <a:pt x="4395" y="2621"/>
                  </a:lnTo>
                  <a:cubicBezTo>
                    <a:pt x="4384" y="2612"/>
                    <a:pt x="4377" y="2615"/>
                    <a:pt x="4371" y="2622"/>
                  </a:cubicBezTo>
                  <a:cubicBezTo>
                    <a:pt x="4336" y="2671"/>
                    <a:pt x="4305" y="2775"/>
                    <a:pt x="4272" y="2891"/>
                  </a:cubicBezTo>
                  <a:cubicBezTo>
                    <a:pt x="4231" y="3030"/>
                    <a:pt x="4186" y="3186"/>
                    <a:pt x="4113" y="3310"/>
                  </a:cubicBezTo>
                  <a:cubicBezTo>
                    <a:pt x="4004" y="3496"/>
                    <a:pt x="3915" y="3587"/>
                    <a:pt x="3830" y="3584"/>
                  </a:cubicBezTo>
                  <a:cubicBezTo>
                    <a:pt x="3731" y="3580"/>
                    <a:pt x="3677" y="3473"/>
                    <a:pt x="3647" y="3265"/>
                  </a:cubicBezTo>
                  <a:cubicBezTo>
                    <a:pt x="3627" y="3130"/>
                    <a:pt x="3652" y="3016"/>
                    <a:pt x="3675" y="2918"/>
                  </a:cubicBezTo>
                  <a:cubicBezTo>
                    <a:pt x="3699" y="2807"/>
                    <a:pt x="3718" y="2723"/>
                    <a:pt x="3603" y="2671"/>
                  </a:cubicBezTo>
                  <a:cubicBezTo>
                    <a:pt x="3466" y="2609"/>
                    <a:pt x="3372" y="2532"/>
                    <a:pt x="3293" y="2468"/>
                  </a:cubicBezTo>
                  <a:cubicBezTo>
                    <a:pt x="3216" y="2405"/>
                    <a:pt x="3160" y="2359"/>
                    <a:pt x="3112" y="2373"/>
                  </a:cubicBezTo>
                  <a:cubicBezTo>
                    <a:pt x="3102" y="2375"/>
                    <a:pt x="3102" y="2382"/>
                    <a:pt x="3103" y="2394"/>
                  </a:cubicBezTo>
                  <a:cubicBezTo>
                    <a:pt x="3108" y="2467"/>
                    <a:pt x="3113" y="2569"/>
                    <a:pt x="2999" y="2712"/>
                  </a:cubicBezTo>
                  <a:cubicBezTo>
                    <a:pt x="2889" y="2850"/>
                    <a:pt x="2791" y="2901"/>
                    <a:pt x="2675" y="2889"/>
                  </a:cubicBezTo>
                  <a:cubicBezTo>
                    <a:pt x="2572" y="2879"/>
                    <a:pt x="2472" y="2815"/>
                    <a:pt x="2340" y="2719"/>
                  </a:cubicBezTo>
                  <a:cubicBezTo>
                    <a:pt x="2249" y="2654"/>
                    <a:pt x="2193" y="2630"/>
                    <a:pt x="2156" y="2613"/>
                  </a:cubicBezTo>
                  <a:cubicBezTo>
                    <a:pt x="2064" y="2574"/>
                    <a:pt x="2039" y="2562"/>
                    <a:pt x="2007" y="2423"/>
                  </a:cubicBezTo>
                  <a:cubicBezTo>
                    <a:pt x="1991" y="2352"/>
                    <a:pt x="1973" y="2293"/>
                    <a:pt x="1945" y="2251"/>
                  </a:cubicBezTo>
                  <a:cubicBezTo>
                    <a:pt x="1923" y="2218"/>
                    <a:pt x="1889" y="2195"/>
                    <a:pt x="1835" y="2183"/>
                  </a:cubicBezTo>
                  <a:cubicBezTo>
                    <a:pt x="1750" y="2165"/>
                    <a:pt x="1599" y="2148"/>
                    <a:pt x="1453" y="2188"/>
                  </a:cubicBezTo>
                  <a:cubicBezTo>
                    <a:pt x="1362" y="2212"/>
                    <a:pt x="1273" y="2259"/>
                    <a:pt x="1204" y="2343"/>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 name="Google Shape;1285;p51"/>
          <p:cNvSpPr txBox="1">
            <a:spLocks noGrp="1"/>
          </p:cNvSpPr>
          <p:nvPr>
            <p:ph type="subTitle" idx="1"/>
          </p:nvPr>
        </p:nvSpPr>
        <p:spPr>
          <a:xfrm>
            <a:off x="2392500" y="2976563"/>
            <a:ext cx="43590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 sample size of 29 years for the entire world</a:t>
            </a:r>
          </a:p>
        </p:txBody>
      </p:sp>
      <p:grpSp>
        <p:nvGrpSpPr>
          <p:cNvPr id="1286" name="Google Shape;1286;p51"/>
          <p:cNvGrpSpPr/>
          <p:nvPr/>
        </p:nvGrpSpPr>
        <p:grpSpPr>
          <a:xfrm rot="10544610">
            <a:off x="164677" y="4606318"/>
            <a:ext cx="580923" cy="473085"/>
            <a:chOff x="1172345" y="3856132"/>
            <a:chExt cx="228133" cy="185791"/>
          </a:xfrm>
        </p:grpSpPr>
        <p:sp>
          <p:nvSpPr>
            <p:cNvPr id="1287" name="Google Shape;1287;p51"/>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1"/>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51"/>
          <p:cNvGrpSpPr/>
          <p:nvPr/>
        </p:nvGrpSpPr>
        <p:grpSpPr>
          <a:xfrm rot="-2497216">
            <a:off x="8600755" y="4394913"/>
            <a:ext cx="580919" cy="473087"/>
            <a:chOff x="1172345" y="3856132"/>
            <a:chExt cx="228133" cy="185791"/>
          </a:xfrm>
        </p:grpSpPr>
        <p:sp>
          <p:nvSpPr>
            <p:cNvPr id="1296" name="Google Shape;1296;p51"/>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1"/>
          <p:cNvGrpSpPr/>
          <p:nvPr/>
        </p:nvGrpSpPr>
        <p:grpSpPr>
          <a:xfrm rot="-7941567">
            <a:off x="8495015" y="3750001"/>
            <a:ext cx="399871" cy="325641"/>
            <a:chOff x="1172345" y="3856132"/>
            <a:chExt cx="228133" cy="185791"/>
          </a:xfrm>
        </p:grpSpPr>
        <p:sp>
          <p:nvSpPr>
            <p:cNvPr id="1305" name="Google Shape;1305;p51"/>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3" name="slide1">
            <a:hlinkClick r:id="" action="ppaction://media"/>
            <a:extLst>
              <a:ext uri="{FF2B5EF4-FFF2-40B4-BE49-F238E27FC236}">
                <a16:creationId xmlns:a16="http://schemas.microsoft.com/office/drawing/2014/main" id="{50872A11-075E-A32D-6F3F-C7A990BB41C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64839" y="5431900"/>
            <a:ext cx="406400" cy="406400"/>
          </a:xfrm>
          <a:prstGeom prst="rect">
            <a:avLst/>
          </a:prstGeom>
        </p:spPr>
      </p:pic>
      <p:pic>
        <p:nvPicPr>
          <p:cNvPr id="1235" name="Audio 1234">
            <a:hlinkClick r:id="" action="ppaction://media"/>
            <a:extLst>
              <a:ext uri="{FF2B5EF4-FFF2-40B4-BE49-F238E27FC236}">
                <a16:creationId xmlns:a16="http://schemas.microsoft.com/office/drawing/2014/main" id="{8E63A0A8-3F4B-67A4-05CB-5AB7D501C359}"/>
              </a:ext>
            </a:extLst>
          </p:cNvPr>
          <p:cNvPicPr>
            <a:picLocks noChangeAspect="1"/>
          </p:cNvPicPr>
          <p:nvPr>
            <a:audioFile r:link="rId4"/>
            <p:extLst>
              <p:ext uri="{DAA4B4D4-6D71-4841-9C94-3DE7FCFB9230}">
                <p14:media xmlns:p14="http://schemas.microsoft.com/office/powerpoint/2010/main" r:embed="rId3"/>
              </p:ext>
            </p:extLst>
          </p:nvPr>
        </p:nvPicPr>
        <p:blipFill>
          <a:blip r:embed="rId7"/>
          <a:srcRect l="-139844" t="-139844" r="-139844" b="-139844"/>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med" p14:dur="700" advTm="4643">
        <p:fade/>
      </p:transition>
    </mc:Choice>
    <mc:Fallback>
      <p:transition spd="med" advTm="46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35"/>
                                        </p:tgtEl>
                                      </p:cBhvr>
                                    </p:cmd>
                                  </p:childTnLst>
                                </p:cTn>
                              </p:par>
                              <p:par>
                                <p:cTn id="7" presetID="1" presetClass="mediacall" presetSubtype="0" fill="hold" nodeType="withEffect">
                                  <p:stCondLst>
                                    <p:cond delay="0"/>
                                  </p:stCondLst>
                                  <p:childTnLst>
                                    <p:cmd type="call" cmd="playFrom(0.0)">
                                      <p:cBhvr>
                                        <p:cTn id="8" dur="1" fill="hold"/>
                                        <p:tgtEl>
                                          <p:spTgt spid="12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9" fill="hold" display="0">
                  <p:stCondLst>
                    <p:cond delay="indefinite"/>
                  </p:stCondLst>
                  <p:endCondLst>
                    <p:cond evt="onStopAudio" delay="0">
                      <p:tgtEl>
                        <p:sldTgt/>
                      </p:tgtEl>
                    </p:cond>
                  </p:endCondLst>
                </p:cTn>
                <p:tgtEl>
                  <p:spTgt spid="1223"/>
                </p:tgtEl>
              </p:cMediaNode>
            </p:audio>
            <p:audio isNarration="1">
              <p:cMediaNode vol="80000" showWhenStopped="0">
                <p:cTn id="10" fill="hold" display="0">
                  <p:stCondLst>
                    <p:cond delay="indefinite"/>
                  </p:stCondLst>
                  <p:endCondLst>
                    <p:cond evt="onStopAudio" delay="0">
                      <p:tgtEl>
                        <p:sldTgt/>
                      </p:tgtEl>
                    </p:cond>
                  </p:endCondLst>
                </p:cTn>
                <p:tgtEl>
                  <p:spTgt spid="1235"/>
                </p:tgtEl>
              </p:cMediaNode>
            </p:audio>
          </p:childTnLst>
        </p:cTn>
      </p:par>
    </p:tnLst>
  </p:timing>
  <p:extLst>
    <p:ext uri="{E180D4A7-C9FB-4DFB-919C-405C955672EB}">
      <p14:showEvtLst xmlns:p14="http://schemas.microsoft.com/office/powerpoint/2010/main">
        <p14:playEvt time="20" objId="1223"/>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54"/>
          <p:cNvSpPr txBox="1">
            <a:spLocks noGrp="1"/>
          </p:cNvSpPr>
          <p:nvPr>
            <p:ph type="title"/>
          </p:nvPr>
        </p:nvSpPr>
        <p:spPr>
          <a:xfrm>
            <a:off x="449942" y="190360"/>
            <a:ext cx="4661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grpSp>
        <p:nvGrpSpPr>
          <p:cNvPr id="1373" name="Google Shape;1373;p54"/>
          <p:cNvGrpSpPr/>
          <p:nvPr/>
        </p:nvGrpSpPr>
        <p:grpSpPr>
          <a:xfrm>
            <a:off x="7720722" y="138989"/>
            <a:ext cx="1535559" cy="1423663"/>
            <a:chOff x="3537000" y="2748551"/>
            <a:chExt cx="1597741" cy="1594151"/>
          </a:xfrm>
        </p:grpSpPr>
        <p:sp>
          <p:nvSpPr>
            <p:cNvPr id="1374" name="Google Shape;1374;p54"/>
            <p:cNvSpPr/>
            <p:nvPr/>
          </p:nvSpPr>
          <p:spPr>
            <a:xfrm>
              <a:off x="3537000" y="4280284"/>
              <a:ext cx="1554442" cy="62417"/>
            </a:xfrm>
            <a:custGeom>
              <a:avLst/>
              <a:gdLst/>
              <a:ahLst/>
              <a:cxnLst/>
              <a:rect l="l" t="t" r="r" b="b"/>
              <a:pathLst>
                <a:path w="21293" h="855" extrusionOk="0">
                  <a:moveTo>
                    <a:pt x="470" y="397"/>
                  </a:moveTo>
                  <a:cubicBezTo>
                    <a:pt x="0" y="551"/>
                    <a:pt x="605" y="854"/>
                    <a:pt x="3010" y="854"/>
                  </a:cubicBezTo>
                  <a:lnTo>
                    <a:pt x="17524" y="854"/>
                  </a:lnTo>
                  <a:cubicBezTo>
                    <a:pt x="20247" y="854"/>
                    <a:pt x="21292" y="438"/>
                    <a:pt x="20453" y="264"/>
                  </a:cubicBezTo>
                  <a:cubicBezTo>
                    <a:pt x="19184" y="0"/>
                    <a:pt x="734" y="310"/>
                    <a:pt x="470" y="39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3607959" y="2932735"/>
              <a:ext cx="559856" cy="152210"/>
            </a:xfrm>
            <a:custGeom>
              <a:avLst/>
              <a:gdLst/>
              <a:ahLst/>
              <a:cxnLst/>
              <a:rect l="l" t="t" r="r" b="b"/>
              <a:pathLst>
                <a:path w="7669" h="2085" extrusionOk="0">
                  <a:moveTo>
                    <a:pt x="1" y="2085"/>
                  </a:moveTo>
                  <a:lnTo>
                    <a:pt x="7669" y="2085"/>
                  </a:lnTo>
                  <a:cubicBezTo>
                    <a:pt x="7669" y="2085"/>
                    <a:pt x="6255" y="1486"/>
                    <a:pt x="5704" y="1510"/>
                  </a:cubicBezTo>
                  <a:lnTo>
                    <a:pt x="5152" y="1534"/>
                  </a:lnTo>
                  <a:cubicBezTo>
                    <a:pt x="5152" y="1534"/>
                    <a:pt x="5535" y="911"/>
                    <a:pt x="5273" y="671"/>
                  </a:cubicBezTo>
                  <a:cubicBezTo>
                    <a:pt x="5009" y="432"/>
                    <a:pt x="4338" y="815"/>
                    <a:pt x="4338" y="815"/>
                  </a:cubicBezTo>
                  <a:cubicBezTo>
                    <a:pt x="4338" y="815"/>
                    <a:pt x="4146" y="0"/>
                    <a:pt x="3284" y="48"/>
                  </a:cubicBezTo>
                  <a:cubicBezTo>
                    <a:pt x="2421" y="97"/>
                    <a:pt x="2564" y="887"/>
                    <a:pt x="2564" y="887"/>
                  </a:cubicBezTo>
                  <a:cubicBezTo>
                    <a:pt x="2564" y="887"/>
                    <a:pt x="2157" y="528"/>
                    <a:pt x="1894" y="695"/>
                  </a:cubicBezTo>
                  <a:cubicBezTo>
                    <a:pt x="1630" y="863"/>
                    <a:pt x="1822" y="1438"/>
                    <a:pt x="1822" y="1438"/>
                  </a:cubicBezTo>
                  <a:cubicBezTo>
                    <a:pt x="1822" y="1438"/>
                    <a:pt x="1271" y="1102"/>
                    <a:pt x="1079" y="1294"/>
                  </a:cubicBezTo>
                  <a:cubicBezTo>
                    <a:pt x="887" y="1486"/>
                    <a:pt x="1055" y="1678"/>
                    <a:pt x="1055" y="16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4574885" y="3095895"/>
              <a:ext cx="559856" cy="152210"/>
            </a:xfrm>
            <a:custGeom>
              <a:avLst/>
              <a:gdLst/>
              <a:ahLst/>
              <a:cxnLst/>
              <a:rect l="l" t="t" r="r" b="b"/>
              <a:pathLst>
                <a:path w="7669" h="2085" extrusionOk="0">
                  <a:moveTo>
                    <a:pt x="0" y="2085"/>
                  </a:moveTo>
                  <a:lnTo>
                    <a:pt x="7668" y="2085"/>
                  </a:lnTo>
                  <a:cubicBezTo>
                    <a:pt x="7668" y="2085"/>
                    <a:pt x="6254" y="1486"/>
                    <a:pt x="5703" y="1510"/>
                  </a:cubicBezTo>
                  <a:lnTo>
                    <a:pt x="5152" y="1534"/>
                  </a:lnTo>
                  <a:cubicBezTo>
                    <a:pt x="5152" y="1534"/>
                    <a:pt x="5535" y="911"/>
                    <a:pt x="5271" y="671"/>
                  </a:cubicBezTo>
                  <a:cubicBezTo>
                    <a:pt x="5008" y="432"/>
                    <a:pt x="4337" y="815"/>
                    <a:pt x="4337" y="815"/>
                  </a:cubicBezTo>
                  <a:cubicBezTo>
                    <a:pt x="4337" y="815"/>
                    <a:pt x="4145" y="1"/>
                    <a:pt x="3282" y="49"/>
                  </a:cubicBezTo>
                  <a:cubicBezTo>
                    <a:pt x="2421" y="96"/>
                    <a:pt x="2564" y="887"/>
                    <a:pt x="2564" y="887"/>
                  </a:cubicBezTo>
                  <a:cubicBezTo>
                    <a:pt x="2564" y="887"/>
                    <a:pt x="2157" y="527"/>
                    <a:pt x="1893" y="696"/>
                  </a:cubicBezTo>
                  <a:cubicBezTo>
                    <a:pt x="1630" y="863"/>
                    <a:pt x="1821" y="1438"/>
                    <a:pt x="1821" y="1438"/>
                  </a:cubicBezTo>
                  <a:cubicBezTo>
                    <a:pt x="1821" y="1438"/>
                    <a:pt x="1270" y="1103"/>
                    <a:pt x="1079" y="1295"/>
                  </a:cubicBezTo>
                  <a:cubicBezTo>
                    <a:pt x="886" y="1486"/>
                    <a:pt x="1054" y="1678"/>
                    <a:pt x="1054" y="16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3771924" y="2979676"/>
              <a:ext cx="1079269" cy="1079342"/>
            </a:xfrm>
            <a:custGeom>
              <a:avLst/>
              <a:gdLst/>
              <a:ahLst/>
              <a:cxnLst/>
              <a:rect l="l" t="t" r="r" b="b"/>
              <a:pathLst>
                <a:path w="14784" h="14785" extrusionOk="0">
                  <a:moveTo>
                    <a:pt x="7392" y="14784"/>
                  </a:moveTo>
                  <a:cubicBezTo>
                    <a:pt x="11463" y="14784"/>
                    <a:pt x="14783" y="11463"/>
                    <a:pt x="14783" y="7392"/>
                  </a:cubicBezTo>
                  <a:cubicBezTo>
                    <a:pt x="14783" y="3322"/>
                    <a:pt x="11463" y="1"/>
                    <a:pt x="7392" y="1"/>
                  </a:cubicBezTo>
                  <a:cubicBezTo>
                    <a:pt x="3321" y="1"/>
                    <a:pt x="0" y="3322"/>
                    <a:pt x="0" y="7392"/>
                  </a:cubicBezTo>
                  <a:cubicBezTo>
                    <a:pt x="0" y="11463"/>
                    <a:pt x="3321" y="14784"/>
                    <a:pt x="7392" y="147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3828794" y="2998948"/>
              <a:ext cx="965604" cy="965604"/>
            </a:xfrm>
            <a:custGeom>
              <a:avLst/>
              <a:gdLst/>
              <a:ahLst/>
              <a:cxnLst/>
              <a:rect l="l" t="t" r="r" b="b"/>
              <a:pathLst>
                <a:path w="13227" h="13227" extrusionOk="0">
                  <a:moveTo>
                    <a:pt x="6613" y="1"/>
                  </a:moveTo>
                  <a:cubicBezTo>
                    <a:pt x="2961" y="1"/>
                    <a:pt x="0" y="2961"/>
                    <a:pt x="0" y="6614"/>
                  </a:cubicBezTo>
                  <a:cubicBezTo>
                    <a:pt x="0" y="10266"/>
                    <a:pt x="2961" y="13227"/>
                    <a:pt x="6613" y="13227"/>
                  </a:cubicBezTo>
                  <a:cubicBezTo>
                    <a:pt x="10266" y="13227"/>
                    <a:pt x="13226" y="10266"/>
                    <a:pt x="13226" y="6614"/>
                  </a:cubicBezTo>
                  <a:cubicBezTo>
                    <a:pt x="13226" y="2961"/>
                    <a:pt x="10266" y="1"/>
                    <a:pt x="6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3862083" y="2976099"/>
              <a:ext cx="898953" cy="1086496"/>
            </a:xfrm>
            <a:custGeom>
              <a:avLst/>
              <a:gdLst/>
              <a:ahLst/>
              <a:cxnLst/>
              <a:rect l="l" t="t" r="r" b="b"/>
              <a:pathLst>
                <a:path w="12314" h="14883" extrusionOk="0">
                  <a:moveTo>
                    <a:pt x="1800" y="2183"/>
                  </a:moveTo>
                  <a:cubicBezTo>
                    <a:pt x="2915" y="835"/>
                    <a:pt x="4456" y="0"/>
                    <a:pt x="6157" y="0"/>
                  </a:cubicBezTo>
                  <a:cubicBezTo>
                    <a:pt x="7859" y="0"/>
                    <a:pt x="9399" y="835"/>
                    <a:pt x="10513" y="2183"/>
                  </a:cubicBezTo>
                  <a:cubicBezTo>
                    <a:pt x="11626" y="3529"/>
                    <a:pt x="12314" y="5388"/>
                    <a:pt x="12314" y="7441"/>
                  </a:cubicBezTo>
                  <a:cubicBezTo>
                    <a:pt x="12314" y="9495"/>
                    <a:pt x="11626" y="11354"/>
                    <a:pt x="10513" y="12699"/>
                  </a:cubicBezTo>
                  <a:cubicBezTo>
                    <a:pt x="9399" y="14048"/>
                    <a:pt x="7859" y="14883"/>
                    <a:pt x="6157" y="14883"/>
                  </a:cubicBezTo>
                  <a:cubicBezTo>
                    <a:pt x="4456" y="14883"/>
                    <a:pt x="2915" y="14048"/>
                    <a:pt x="1800" y="12699"/>
                  </a:cubicBezTo>
                  <a:cubicBezTo>
                    <a:pt x="688" y="11354"/>
                    <a:pt x="1" y="9495"/>
                    <a:pt x="1" y="7441"/>
                  </a:cubicBezTo>
                  <a:cubicBezTo>
                    <a:pt x="1" y="5388"/>
                    <a:pt x="688" y="3529"/>
                    <a:pt x="1800" y="2183"/>
                  </a:cubicBezTo>
                  <a:close/>
                  <a:moveTo>
                    <a:pt x="6157" y="100"/>
                  </a:moveTo>
                  <a:cubicBezTo>
                    <a:pt x="4486" y="100"/>
                    <a:pt x="2973" y="920"/>
                    <a:pt x="1877" y="2246"/>
                  </a:cubicBezTo>
                  <a:cubicBezTo>
                    <a:pt x="779" y="3576"/>
                    <a:pt x="100" y="5412"/>
                    <a:pt x="100" y="7441"/>
                  </a:cubicBezTo>
                  <a:cubicBezTo>
                    <a:pt x="100" y="9470"/>
                    <a:pt x="779" y="11307"/>
                    <a:pt x="1877" y="12636"/>
                  </a:cubicBezTo>
                  <a:cubicBezTo>
                    <a:pt x="2973" y="13963"/>
                    <a:pt x="4486" y="14783"/>
                    <a:pt x="6157" y="14783"/>
                  </a:cubicBezTo>
                  <a:cubicBezTo>
                    <a:pt x="7829" y="14783"/>
                    <a:pt x="9342" y="13963"/>
                    <a:pt x="10437" y="12636"/>
                  </a:cubicBezTo>
                  <a:cubicBezTo>
                    <a:pt x="11536" y="11307"/>
                    <a:pt x="12214" y="9470"/>
                    <a:pt x="12214" y="7441"/>
                  </a:cubicBezTo>
                  <a:cubicBezTo>
                    <a:pt x="12214" y="5412"/>
                    <a:pt x="11536" y="3576"/>
                    <a:pt x="10437" y="2246"/>
                  </a:cubicBezTo>
                  <a:cubicBezTo>
                    <a:pt x="9342" y="920"/>
                    <a:pt x="7829" y="100"/>
                    <a:pt x="6157" y="1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3963557" y="2976099"/>
              <a:ext cx="696006" cy="1086496"/>
            </a:xfrm>
            <a:custGeom>
              <a:avLst/>
              <a:gdLst/>
              <a:ahLst/>
              <a:cxnLst/>
              <a:rect l="l" t="t" r="r" b="b"/>
              <a:pathLst>
                <a:path w="9534" h="14883" extrusionOk="0">
                  <a:moveTo>
                    <a:pt x="1390" y="2188"/>
                  </a:moveTo>
                  <a:cubicBezTo>
                    <a:pt x="2253" y="837"/>
                    <a:pt x="3447" y="0"/>
                    <a:pt x="4767" y="0"/>
                  </a:cubicBezTo>
                  <a:cubicBezTo>
                    <a:pt x="6088" y="0"/>
                    <a:pt x="7281" y="837"/>
                    <a:pt x="8144" y="2188"/>
                  </a:cubicBezTo>
                  <a:cubicBezTo>
                    <a:pt x="9003" y="3534"/>
                    <a:pt x="9534" y="5391"/>
                    <a:pt x="9534" y="7441"/>
                  </a:cubicBezTo>
                  <a:cubicBezTo>
                    <a:pt x="9534" y="9492"/>
                    <a:pt x="9003" y="11349"/>
                    <a:pt x="8144" y="12695"/>
                  </a:cubicBezTo>
                  <a:cubicBezTo>
                    <a:pt x="7281" y="14046"/>
                    <a:pt x="6088" y="14883"/>
                    <a:pt x="4767" y="14883"/>
                  </a:cubicBezTo>
                  <a:cubicBezTo>
                    <a:pt x="3447" y="14883"/>
                    <a:pt x="2253" y="14046"/>
                    <a:pt x="1390" y="12695"/>
                  </a:cubicBezTo>
                  <a:cubicBezTo>
                    <a:pt x="532" y="11349"/>
                    <a:pt x="1" y="9492"/>
                    <a:pt x="1" y="7441"/>
                  </a:cubicBezTo>
                  <a:cubicBezTo>
                    <a:pt x="1" y="5391"/>
                    <a:pt x="532" y="3534"/>
                    <a:pt x="1390" y="2188"/>
                  </a:cubicBezTo>
                  <a:close/>
                  <a:moveTo>
                    <a:pt x="4767" y="100"/>
                  </a:moveTo>
                  <a:cubicBezTo>
                    <a:pt x="3483" y="100"/>
                    <a:pt x="2318" y="918"/>
                    <a:pt x="1474" y="2242"/>
                  </a:cubicBezTo>
                  <a:cubicBezTo>
                    <a:pt x="625" y="3571"/>
                    <a:pt x="100" y="5409"/>
                    <a:pt x="100" y="7441"/>
                  </a:cubicBezTo>
                  <a:cubicBezTo>
                    <a:pt x="100" y="9473"/>
                    <a:pt x="625" y="11312"/>
                    <a:pt x="1474" y="12641"/>
                  </a:cubicBezTo>
                  <a:cubicBezTo>
                    <a:pt x="2318" y="13965"/>
                    <a:pt x="3483" y="14783"/>
                    <a:pt x="4767" y="14783"/>
                  </a:cubicBezTo>
                  <a:cubicBezTo>
                    <a:pt x="6052" y="14783"/>
                    <a:pt x="7216" y="13965"/>
                    <a:pt x="8061" y="12641"/>
                  </a:cubicBezTo>
                  <a:cubicBezTo>
                    <a:pt x="8909" y="11312"/>
                    <a:pt x="9434" y="9473"/>
                    <a:pt x="9434" y="7441"/>
                  </a:cubicBezTo>
                  <a:cubicBezTo>
                    <a:pt x="9434" y="5409"/>
                    <a:pt x="8909" y="3571"/>
                    <a:pt x="8061" y="2242"/>
                  </a:cubicBezTo>
                  <a:cubicBezTo>
                    <a:pt x="7216" y="918"/>
                    <a:pt x="6052" y="100"/>
                    <a:pt x="4767" y="1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4065032" y="2976099"/>
              <a:ext cx="492986" cy="1086496"/>
            </a:xfrm>
            <a:custGeom>
              <a:avLst/>
              <a:gdLst/>
              <a:ahLst/>
              <a:cxnLst/>
              <a:rect l="l" t="t" r="r" b="b"/>
              <a:pathLst>
                <a:path w="6753" h="14883" extrusionOk="0">
                  <a:moveTo>
                    <a:pt x="980" y="2194"/>
                  </a:moveTo>
                  <a:cubicBezTo>
                    <a:pt x="1590" y="838"/>
                    <a:pt x="2437" y="0"/>
                    <a:pt x="3377" y="0"/>
                  </a:cubicBezTo>
                  <a:cubicBezTo>
                    <a:pt x="4317" y="0"/>
                    <a:pt x="5165" y="838"/>
                    <a:pt x="5774" y="2194"/>
                  </a:cubicBezTo>
                  <a:cubicBezTo>
                    <a:pt x="6379" y="3538"/>
                    <a:pt x="6753" y="5394"/>
                    <a:pt x="6753" y="7441"/>
                  </a:cubicBezTo>
                  <a:cubicBezTo>
                    <a:pt x="6753" y="9489"/>
                    <a:pt x="6379" y="11345"/>
                    <a:pt x="5774" y="12689"/>
                  </a:cubicBezTo>
                  <a:cubicBezTo>
                    <a:pt x="5165" y="14044"/>
                    <a:pt x="4317" y="14883"/>
                    <a:pt x="3377" y="14883"/>
                  </a:cubicBezTo>
                  <a:cubicBezTo>
                    <a:pt x="2437" y="14883"/>
                    <a:pt x="1590" y="14044"/>
                    <a:pt x="980" y="12689"/>
                  </a:cubicBezTo>
                  <a:cubicBezTo>
                    <a:pt x="376" y="11345"/>
                    <a:pt x="1" y="9489"/>
                    <a:pt x="1" y="7441"/>
                  </a:cubicBezTo>
                  <a:cubicBezTo>
                    <a:pt x="1" y="5394"/>
                    <a:pt x="376" y="3538"/>
                    <a:pt x="980" y="2194"/>
                  </a:cubicBezTo>
                  <a:close/>
                  <a:moveTo>
                    <a:pt x="3377" y="100"/>
                  </a:moveTo>
                  <a:cubicBezTo>
                    <a:pt x="2480" y="100"/>
                    <a:pt x="1664" y="915"/>
                    <a:pt x="1071" y="2235"/>
                  </a:cubicBezTo>
                  <a:cubicBezTo>
                    <a:pt x="471" y="3567"/>
                    <a:pt x="100" y="5408"/>
                    <a:pt x="100" y="7441"/>
                  </a:cubicBezTo>
                  <a:cubicBezTo>
                    <a:pt x="100" y="9475"/>
                    <a:pt x="471" y="11316"/>
                    <a:pt x="1071" y="12648"/>
                  </a:cubicBezTo>
                  <a:cubicBezTo>
                    <a:pt x="1664" y="13967"/>
                    <a:pt x="2480" y="14783"/>
                    <a:pt x="3377" y="14783"/>
                  </a:cubicBezTo>
                  <a:cubicBezTo>
                    <a:pt x="4274" y="14783"/>
                    <a:pt x="5090" y="13967"/>
                    <a:pt x="5684" y="12648"/>
                  </a:cubicBezTo>
                  <a:cubicBezTo>
                    <a:pt x="6283" y="11316"/>
                    <a:pt x="6654" y="9475"/>
                    <a:pt x="6654" y="7441"/>
                  </a:cubicBezTo>
                  <a:cubicBezTo>
                    <a:pt x="6654" y="5408"/>
                    <a:pt x="6283" y="3567"/>
                    <a:pt x="5684" y="2235"/>
                  </a:cubicBezTo>
                  <a:cubicBezTo>
                    <a:pt x="5090" y="915"/>
                    <a:pt x="4274" y="100"/>
                    <a:pt x="3377" y="1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4"/>
            <p:cNvSpPr/>
            <p:nvPr/>
          </p:nvSpPr>
          <p:spPr>
            <a:xfrm>
              <a:off x="4166579" y="2976099"/>
              <a:ext cx="289966" cy="1086496"/>
            </a:xfrm>
            <a:custGeom>
              <a:avLst/>
              <a:gdLst/>
              <a:ahLst/>
              <a:cxnLst/>
              <a:rect l="l" t="t" r="r" b="b"/>
              <a:pathLst>
                <a:path w="3972" h="14883" extrusionOk="0">
                  <a:moveTo>
                    <a:pt x="569" y="2202"/>
                  </a:moveTo>
                  <a:cubicBezTo>
                    <a:pt x="925" y="842"/>
                    <a:pt x="1426" y="0"/>
                    <a:pt x="1986" y="0"/>
                  </a:cubicBezTo>
                  <a:cubicBezTo>
                    <a:pt x="2546" y="0"/>
                    <a:pt x="3046" y="842"/>
                    <a:pt x="3403" y="2202"/>
                  </a:cubicBezTo>
                  <a:cubicBezTo>
                    <a:pt x="3754" y="3544"/>
                    <a:pt x="3972" y="5396"/>
                    <a:pt x="3972" y="7441"/>
                  </a:cubicBezTo>
                  <a:cubicBezTo>
                    <a:pt x="3972" y="9486"/>
                    <a:pt x="3754" y="11339"/>
                    <a:pt x="3403" y="12681"/>
                  </a:cubicBezTo>
                  <a:cubicBezTo>
                    <a:pt x="3046" y="14041"/>
                    <a:pt x="2546" y="14883"/>
                    <a:pt x="1986" y="14883"/>
                  </a:cubicBezTo>
                  <a:cubicBezTo>
                    <a:pt x="1426" y="14883"/>
                    <a:pt x="925" y="14041"/>
                    <a:pt x="569" y="12681"/>
                  </a:cubicBezTo>
                  <a:cubicBezTo>
                    <a:pt x="218" y="11339"/>
                    <a:pt x="1" y="9486"/>
                    <a:pt x="1" y="7441"/>
                  </a:cubicBezTo>
                  <a:cubicBezTo>
                    <a:pt x="1" y="5396"/>
                    <a:pt x="218" y="3544"/>
                    <a:pt x="569" y="2202"/>
                  </a:cubicBezTo>
                  <a:close/>
                  <a:moveTo>
                    <a:pt x="1986" y="100"/>
                  </a:moveTo>
                  <a:cubicBezTo>
                    <a:pt x="1477" y="100"/>
                    <a:pt x="1009" y="913"/>
                    <a:pt x="665" y="2227"/>
                  </a:cubicBezTo>
                  <a:cubicBezTo>
                    <a:pt x="316" y="3561"/>
                    <a:pt x="100" y="5404"/>
                    <a:pt x="100" y="7441"/>
                  </a:cubicBezTo>
                  <a:cubicBezTo>
                    <a:pt x="100" y="9479"/>
                    <a:pt x="316" y="11322"/>
                    <a:pt x="665" y="12655"/>
                  </a:cubicBezTo>
                  <a:cubicBezTo>
                    <a:pt x="1009" y="13970"/>
                    <a:pt x="1477" y="14783"/>
                    <a:pt x="1986" y="14783"/>
                  </a:cubicBezTo>
                  <a:cubicBezTo>
                    <a:pt x="2495" y="14783"/>
                    <a:pt x="2963" y="13970"/>
                    <a:pt x="3307" y="12655"/>
                  </a:cubicBezTo>
                  <a:cubicBezTo>
                    <a:pt x="3657" y="11322"/>
                    <a:pt x="3872" y="9479"/>
                    <a:pt x="3872" y="7441"/>
                  </a:cubicBezTo>
                  <a:cubicBezTo>
                    <a:pt x="3872" y="5404"/>
                    <a:pt x="3657" y="3561"/>
                    <a:pt x="3307" y="2227"/>
                  </a:cubicBezTo>
                  <a:cubicBezTo>
                    <a:pt x="2963" y="913"/>
                    <a:pt x="2495" y="100"/>
                    <a:pt x="1986" y="1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4"/>
            <p:cNvSpPr/>
            <p:nvPr/>
          </p:nvSpPr>
          <p:spPr>
            <a:xfrm>
              <a:off x="4268053" y="2976099"/>
              <a:ext cx="87019" cy="1086496"/>
            </a:xfrm>
            <a:custGeom>
              <a:avLst/>
              <a:gdLst/>
              <a:ahLst/>
              <a:cxnLst/>
              <a:rect l="l" t="t" r="r" b="b"/>
              <a:pathLst>
                <a:path w="1192" h="14883" extrusionOk="0">
                  <a:moveTo>
                    <a:pt x="161" y="2211"/>
                  </a:moveTo>
                  <a:cubicBezTo>
                    <a:pt x="262" y="845"/>
                    <a:pt x="415" y="0"/>
                    <a:pt x="596" y="0"/>
                  </a:cubicBezTo>
                  <a:cubicBezTo>
                    <a:pt x="778" y="0"/>
                    <a:pt x="931" y="845"/>
                    <a:pt x="1031" y="2211"/>
                  </a:cubicBezTo>
                  <a:cubicBezTo>
                    <a:pt x="1131" y="3550"/>
                    <a:pt x="1192" y="5400"/>
                    <a:pt x="1192" y="7441"/>
                  </a:cubicBezTo>
                  <a:cubicBezTo>
                    <a:pt x="1192" y="9483"/>
                    <a:pt x="1131" y="11332"/>
                    <a:pt x="1031" y="12671"/>
                  </a:cubicBezTo>
                  <a:cubicBezTo>
                    <a:pt x="931" y="14038"/>
                    <a:pt x="778" y="14883"/>
                    <a:pt x="596" y="14883"/>
                  </a:cubicBezTo>
                  <a:cubicBezTo>
                    <a:pt x="415" y="14883"/>
                    <a:pt x="262" y="14038"/>
                    <a:pt x="161" y="12671"/>
                  </a:cubicBezTo>
                  <a:cubicBezTo>
                    <a:pt x="62" y="11332"/>
                    <a:pt x="1" y="9483"/>
                    <a:pt x="1" y="7441"/>
                  </a:cubicBezTo>
                  <a:cubicBezTo>
                    <a:pt x="1" y="5400"/>
                    <a:pt x="62" y="3550"/>
                    <a:pt x="161" y="2211"/>
                  </a:cubicBezTo>
                  <a:close/>
                  <a:moveTo>
                    <a:pt x="596" y="100"/>
                  </a:moveTo>
                  <a:cubicBezTo>
                    <a:pt x="476" y="100"/>
                    <a:pt x="356" y="909"/>
                    <a:pt x="259" y="2218"/>
                  </a:cubicBezTo>
                  <a:cubicBezTo>
                    <a:pt x="162" y="3554"/>
                    <a:pt x="100" y="5401"/>
                    <a:pt x="100" y="7441"/>
                  </a:cubicBezTo>
                  <a:cubicBezTo>
                    <a:pt x="100" y="9482"/>
                    <a:pt x="162" y="11328"/>
                    <a:pt x="259" y="12664"/>
                  </a:cubicBezTo>
                  <a:cubicBezTo>
                    <a:pt x="356" y="13974"/>
                    <a:pt x="476" y="14783"/>
                    <a:pt x="596" y="14783"/>
                  </a:cubicBezTo>
                  <a:cubicBezTo>
                    <a:pt x="716" y="14783"/>
                    <a:pt x="836" y="13974"/>
                    <a:pt x="933" y="12664"/>
                  </a:cubicBezTo>
                  <a:cubicBezTo>
                    <a:pt x="1031" y="11328"/>
                    <a:pt x="1092" y="9482"/>
                    <a:pt x="1092" y="7441"/>
                  </a:cubicBezTo>
                  <a:cubicBezTo>
                    <a:pt x="1092" y="5401"/>
                    <a:pt x="1031" y="3554"/>
                    <a:pt x="933" y="2218"/>
                  </a:cubicBezTo>
                  <a:cubicBezTo>
                    <a:pt x="836" y="909"/>
                    <a:pt x="716" y="100"/>
                    <a:pt x="596" y="1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3768347" y="3069834"/>
              <a:ext cx="1086496" cy="899026"/>
            </a:xfrm>
            <a:custGeom>
              <a:avLst/>
              <a:gdLst/>
              <a:ahLst/>
              <a:cxnLst/>
              <a:rect l="l" t="t" r="r" b="b"/>
              <a:pathLst>
                <a:path w="14883" h="12315" extrusionOk="0">
                  <a:moveTo>
                    <a:pt x="12699" y="1801"/>
                  </a:moveTo>
                  <a:cubicBezTo>
                    <a:pt x="14048" y="2915"/>
                    <a:pt x="14882" y="4455"/>
                    <a:pt x="14882" y="6157"/>
                  </a:cubicBezTo>
                  <a:cubicBezTo>
                    <a:pt x="14882" y="7860"/>
                    <a:pt x="14048" y="9400"/>
                    <a:pt x="12699" y="10514"/>
                  </a:cubicBezTo>
                  <a:cubicBezTo>
                    <a:pt x="11353" y="11626"/>
                    <a:pt x="9494" y="12314"/>
                    <a:pt x="7441" y="12314"/>
                  </a:cubicBezTo>
                  <a:cubicBezTo>
                    <a:pt x="5389" y="12314"/>
                    <a:pt x="3529" y="11626"/>
                    <a:pt x="2183" y="10514"/>
                  </a:cubicBezTo>
                  <a:cubicBezTo>
                    <a:pt x="834" y="9400"/>
                    <a:pt x="1" y="7860"/>
                    <a:pt x="1" y="6157"/>
                  </a:cubicBezTo>
                  <a:cubicBezTo>
                    <a:pt x="1" y="4455"/>
                    <a:pt x="834" y="2915"/>
                    <a:pt x="2183" y="1801"/>
                  </a:cubicBezTo>
                  <a:cubicBezTo>
                    <a:pt x="3529" y="689"/>
                    <a:pt x="5389" y="1"/>
                    <a:pt x="7441" y="1"/>
                  </a:cubicBezTo>
                  <a:cubicBezTo>
                    <a:pt x="9494" y="1"/>
                    <a:pt x="11353" y="689"/>
                    <a:pt x="12699" y="1801"/>
                  </a:cubicBezTo>
                  <a:close/>
                  <a:moveTo>
                    <a:pt x="14783" y="6157"/>
                  </a:moveTo>
                  <a:cubicBezTo>
                    <a:pt x="14783" y="4487"/>
                    <a:pt x="13963" y="2973"/>
                    <a:pt x="12636" y="1877"/>
                  </a:cubicBezTo>
                  <a:cubicBezTo>
                    <a:pt x="11308" y="779"/>
                    <a:pt x="9471" y="100"/>
                    <a:pt x="7441" y="100"/>
                  </a:cubicBezTo>
                  <a:cubicBezTo>
                    <a:pt x="5412" y="100"/>
                    <a:pt x="3575" y="779"/>
                    <a:pt x="2246" y="1877"/>
                  </a:cubicBezTo>
                  <a:cubicBezTo>
                    <a:pt x="920" y="2973"/>
                    <a:pt x="99" y="4487"/>
                    <a:pt x="99" y="6157"/>
                  </a:cubicBezTo>
                  <a:cubicBezTo>
                    <a:pt x="99" y="7828"/>
                    <a:pt x="920" y="9341"/>
                    <a:pt x="2246" y="10437"/>
                  </a:cubicBezTo>
                  <a:cubicBezTo>
                    <a:pt x="3575" y="11536"/>
                    <a:pt x="5412" y="12215"/>
                    <a:pt x="7441" y="12215"/>
                  </a:cubicBezTo>
                  <a:cubicBezTo>
                    <a:pt x="9471" y="12215"/>
                    <a:pt x="11308" y="11536"/>
                    <a:pt x="12636" y="10437"/>
                  </a:cubicBezTo>
                  <a:cubicBezTo>
                    <a:pt x="13963" y="9341"/>
                    <a:pt x="14783" y="7828"/>
                    <a:pt x="14783" y="61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3768347" y="3171307"/>
              <a:ext cx="1086496" cy="696006"/>
            </a:xfrm>
            <a:custGeom>
              <a:avLst/>
              <a:gdLst/>
              <a:ahLst/>
              <a:cxnLst/>
              <a:rect l="l" t="t" r="r" b="b"/>
              <a:pathLst>
                <a:path w="14883" h="9534" extrusionOk="0">
                  <a:moveTo>
                    <a:pt x="12694" y="1391"/>
                  </a:moveTo>
                  <a:cubicBezTo>
                    <a:pt x="14046" y="2253"/>
                    <a:pt x="14882" y="3447"/>
                    <a:pt x="14882" y="4767"/>
                  </a:cubicBezTo>
                  <a:cubicBezTo>
                    <a:pt x="14882" y="6088"/>
                    <a:pt x="14046" y="7282"/>
                    <a:pt x="12694" y="8144"/>
                  </a:cubicBezTo>
                  <a:cubicBezTo>
                    <a:pt x="11349" y="9003"/>
                    <a:pt x="9491" y="9534"/>
                    <a:pt x="7441" y="9534"/>
                  </a:cubicBezTo>
                  <a:cubicBezTo>
                    <a:pt x="5390" y="9534"/>
                    <a:pt x="3533" y="9003"/>
                    <a:pt x="2188" y="8144"/>
                  </a:cubicBezTo>
                  <a:cubicBezTo>
                    <a:pt x="836" y="7282"/>
                    <a:pt x="1" y="6088"/>
                    <a:pt x="1" y="4767"/>
                  </a:cubicBezTo>
                  <a:cubicBezTo>
                    <a:pt x="1" y="3447"/>
                    <a:pt x="836" y="2253"/>
                    <a:pt x="2188" y="1391"/>
                  </a:cubicBezTo>
                  <a:cubicBezTo>
                    <a:pt x="3533" y="532"/>
                    <a:pt x="5390" y="1"/>
                    <a:pt x="7441" y="1"/>
                  </a:cubicBezTo>
                  <a:cubicBezTo>
                    <a:pt x="9491" y="1"/>
                    <a:pt x="11349" y="532"/>
                    <a:pt x="12694" y="1391"/>
                  </a:cubicBezTo>
                  <a:close/>
                  <a:moveTo>
                    <a:pt x="14783" y="4767"/>
                  </a:moveTo>
                  <a:cubicBezTo>
                    <a:pt x="14783" y="3483"/>
                    <a:pt x="13965" y="2318"/>
                    <a:pt x="12641" y="1474"/>
                  </a:cubicBezTo>
                  <a:cubicBezTo>
                    <a:pt x="11311" y="625"/>
                    <a:pt x="9473" y="100"/>
                    <a:pt x="7441" y="100"/>
                  </a:cubicBezTo>
                  <a:cubicBezTo>
                    <a:pt x="5410" y="100"/>
                    <a:pt x="3571" y="625"/>
                    <a:pt x="2241" y="1474"/>
                  </a:cubicBezTo>
                  <a:cubicBezTo>
                    <a:pt x="918" y="2318"/>
                    <a:pt x="99" y="3483"/>
                    <a:pt x="99" y="4767"/>
                  </a:cubicBezTo>
                  <a:cubicBezTo>
                    <a:pt x="99" y="6052"/>
                    <a:pt x="918" y="7216"/>
                    <a:pt x="2241" y="8061"/>
                  </a:cubicBezTo>
                  <a:cubicBezTo>
                    <a:pt x="3571" y="8910"/>
                    <a:pt x="5410" y="9435"/>
                    <a:pt x="7441" y="9435"/>
                  </a:cubicBezTo>
                  <a:cubicBezTo>
                    <a:pt x="9473" y="9435"/>
                    <a:pt x="11311" y="8910"/>
                    <a:pt x="12641" y="8061"/>
                  </a:cubicBezTo>
                  <a:cubicBezTo>
                    <a:pt x="13965" y="7216"/>
                    <a:pt x="14783" y="6052"/>
                    <a:pt x="14783" y="47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4"/>
            <p:cNvSpPr/>
            <p:nvPr/>
          </p:nvSpPr>
          <p:spPr>
            <a:xfrm>
              <a:off x="3768347" y="3272853"/>
              <a:ext cx="1086496" cy="492986"/>
            </a:xfrm>
            <a:custGeom>
              <a:avLst/>
              <a:gdLst/>
              <a:ahLst/>
              <a:cxnLst/>
              <a:rect l="l" t="t" r="r" b="b"/>
              <a:pathLst>
                <a:path w="14883" h="6753" extrusionOk="0">
                  <a:moveTo>
                    <a:pt x="12688" y="979"/>
                  </a:moveTo>
                  <a:cubicBezTo>
                    <a:pt x="14044" y="1590"/>
                    <a:pt x="14882" y="2437"/>
                    <a:pt x="14882" y="3376"/>
                  </a:cubicBezTo>
                  <a:cubicBezTo>
                    <a:pt x="14882" y="4316"/>
                    <a:pt x="14044" y="5163"/>
                    <a:pt x="12688" y="5774"/>
                  </a:cubicBezTo>
                  <a:cubicBezTo>
                    <a:pt x="11344" y="6379"/>
                    <a:pt x="9489" y="6752"/>
                    <a:pt x="7441" y="6752"/>
                  </a:cubicBezTo>
                  <a:cubicBezTo>
                    <a:pt x="5393" y="6752"/>
                    <a:pt x="3538" y="6379"/>
                    <a:pt x="2195" y="5774"/>
                  </a:cubicBezTo>
                  <a:cubicBezTo>
                    <a:pt x="839" y="5163"/>
                    <a:pt x="1" y="4316"/>
                    <a:pt x="1" y="3376"/>
                  </a:cubicBezTo>
                  <a:cubicBezTo>
                    <a:pt x="1" y="2437"/>
                    <a:pt x="839" y="1590"/>
                    <a:pt x="2195" y="979"/>
                  </a:cubicBezTo>
                  <a:cubicBezTo>
                    <a:pt x="3538" y="374"/>
                    <a:pt x="5393" y="1"/>
                    <a:pt x="7441" y="1"/>
                  </a:cubicBezTo>
                  <a:cubicBezTo>
                    <a:pt x="9489" y="1"/>
                    <a:pt x="11344" y="374"/>
                    <a:pt x="12688" y="979"/>
                  </a:cubicBezTo>
                  <a:close/>
                  <a:moveTo>
                    <a:pt x="14783" y="3376"/>
                  </a:moveTo>
                  <a:cubicBezTo>
                    <a:pt x="14783" y="2479"/>
                    <a:pt x="13967" y="1663"/>
                    <a:pt x="12648" y="1069"/>
                  </a:cubicBezTo>
                  <a:cubicBezTo>
                    <a:pt x="11316" y="470"/>
                    <a:pt x="9476" y="99"/>
                    <a:pt x="7441" y="99"/>
                  </a:cubicBezTo>
                  <a:cubicBezTo>
                    <a:pt x="5407" y="99"/>
                    <a:pt x="3566" y="470"/>
                    <a:pt x="2235" y="1069"/>
                  </a:cubicBezTo>
                  <a:cubicBezTo>
                    <a:pt x="916" y="1663"/>
                    <a:pt x="99" y="2479"/>
                    <a:pt x="99" y="3376"/>
                  </a:cubicBezTo>
                  <a:cubicBezTo>
                    <a:pt x="99" y="4274"/>
                    <a:pt x="916" y="5089"/>
                    <a:pt x="2235" y="5684"/>
                  </a:cubicBezTo>
                  <a:cubicBezTo>
                    <a:pt x="3566" y="6283"/>
                    <a:pt x="5407" y="6653"/>
                    <a:pt x="7441" y="6653"/>
                  </a:cubicBezTo>
                  <a:cubicBezTo>
                    <a:pt x="9476" y="6653"/>
                    <a:pt x="11316" y="6283"/>
                    <a:pt x="12648" y="5684"/>
                  </a:cubicBezTo>
                  <a:cubicBezTo>
                    <a:pt x="13967" y="5089"/>
                    <a:pt x="14783" y="4274"/>
                    <a:pt x="14783" y="3376"/>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4"/>
            <p:cNvSpPr/>
            <p:nvPr/>
          </p:nvSpPr>
          <p:spPr>
            <a:xfrm>
              <a:off x="3768347" y="3374326"/>
              <a:ext cx="1086496" cy="290039"/>
            </a:xfrm>
            <a:custGeom>
              <a:avLst/>
              <a:gdLst/>
              <a:ahLst/>
              <a:cxnLst/>
              <a:rect l="l" t="t" r="r" b="b"/>
              <a:pathLst>
                <a:path w="14883" h="3973" extrusionOk="0">
                  <a:moveTo>
                    <a:pt x="12680" y="570"/>
                  </a:moveTo>
                  <a:cubicBezTo>
                    <a:pt x="14040" y="926"/>
                    <a:pt x="14882" y="1426"/>
                    <a:pt x="14882" y="1986"/>
                  </a:cubicBezTo>
                  <a:cubicBezTo>
                    <a:pt x="14882" y="2547"/>
                    <a:pt x="14040" y="3047"/>
                    <a:pt x="12680" y="3403"/>
                  </a:cubicBezTo>
                  <a:cubicBezTo>
                    <a:pt x="11338" y="3755"/>
                    <a:pt x="9486" y="3972"/>
                    <a:pt x="7441" y="3972"/>
                  </a:cubicBezTo>
                  <a:cubicBezTo>
                    <a:pt x="5396" y="3972"/>
                    <a:pt x="3544" y="3755"/>
                    <a:pt x="2203" y="3403"/>
                  </a:cubicBezTo>
                  <a:cubicBezTo>
                    <a:pt x="841" y="3047"/>
                    <a:pt x="1" y="2547"/>
                    <a:pt x="1" y="1986"/>
                  </a:cubicBezTo>
                  <a:cubicBezTo>
                    <a:pt x="1" y="1426"/>
                    <a:pt x="841" y="926"/>
                    <a:pt x="2203" y="570"/>
                  </a:cubicBezTo>
                  <a:cubicBezTo>
                    <a:pt x="3544" y="218"/>
                    <a:pt x="5396" y="1"/>
                    <a:pt x="7441" y="1"/>
                  </a:cubicBezTo>
                  <a:cubicBezTo>
                    <a:pt x="9486" y="1"/>
                    <a:pt x="11338" y="218"/>
                    <a:pt x="12680" y="570"/>
                  </a:cubicBezTo>
                  <a:close/>
                  <a:moveTo>
                    <a:pt x="14783" y="1986"/>
                  </a:moveTo>
                  <a:cubicBezTo>
                    <a:pt x="14783" y="1477"/>
                    <a:pt x="13970" y="1010"/>
                    <a:pt x="12656" y="665"/>
                  </a:cubicBezTo>
                  <a:cubicBezTo>
                    <a:pt x="11322" y="316"/>
                    <a:pt x="9478" y="100"/>
                    <a:pt x="7441" y="100"/>
                  </a:cubicBezTo>
                  <a:cubicBezTo>
                    <a:pt x="5404" y="100"/>
                    <a:pt x="3560" y="316"/>
                    <a:pt x="2227" y="665"/>
                  </a:cubicBezTo>
                  <a:cubicBezTo>
                    <a:pt x="912" y="1010"/>
                    <a:pt x="99" y="1477"/>
                    <a:pt x="99" y="1986"/>
                  </a:cubicBezTo>
                  <a:cubicBezTo>
                    <a:pt x="99" y="2496"/>
                    <a:pt x="912" y="2963"/>
                    <a:pt x="2227" y="3307"/>
                  </a:cubicBezTo>
                  <a:cubicBezTo>
                    <a:pt x="3560" y="3657"/>
                    <a:pt x="5404" y="3873"/>
                    <a:pt x="7441" y="3873"/>
                  </a:cubicBezTo>
                  <a:cubicBezTo>
                    <a:pt x="9478" y="3873"/>
                    <a:pt x="11322" y="3657"/>
                    <a:pt x="12656" y="3307"/>
                  </a:cubicBezTo>
                  <a:cubicBezTo>
                    <a:pt x="13970" y="2963"/>
                    <a:pt x="14783" y="2496"/>
                    <a:pt x="14783" y="19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3768347" y="3475872"/>
              <a:ext cx="1086496" cy="86946"/>
            </a:xfrm>
            <a:custGeom>
              <a:avLst/>
              <a:gdLst/>
              <a:ahLst/>
              <a:cxnLst/>
              <a:rect l="l" t="t" r="r" b="b"/>
              <a:pathLst>
                <a:path w="14883" h="1191" extrusionOk="0">
                  <a:moveTo>
                    <a:pt x="12671" y="160"/>
                  </a:moveTo>
                  <a:cubicBezTo>
                    <a:pt x="14037" y="261"/>
                    <a:pt x="14882" y="414"/>
                    <a:pt x="14882" y="595"/>
                  </a:cubicBezTo>
                  <a:cubicBezTo>
                    <a:pt x="14882" y="777"/>
                    <a:pt x="14037" y="929"/>
                    <a:pt x="12671" y="1031"/>
                  </a:cubicBezTo>
                  <a:cubicBezTo>
                    <a:pt x="11332" y="1129"/>
                    <a:pt x="9483" y="1191"/>
                    <a:pt x="7441" y="1191"/>
                  </a:cubicBezTo>
                  <a:cubicBezTo>
                    <a:pt x="5400" y="1191"/>
                    <a:pt x="3551" y="1129"/>
                    <a:pt x="2211" y="1031"/>
                  </a:cubicBezTo>
                  <a:cubicBezTo>
                    <a:pt x="845" y="929"/>
                    <a:pt x="1" y="777"/>
                    <a:pt x="1" y="595"/>
                  </a:cubicBezTo>
                  <a:cubicBezTo>
                    <a:pt x="1" y="414"/>
                    <a:pt x="845" y="261"/>
                    <a:pt x="2211" y="160"/>
                  </a:cubicBezTo>
                  <a:cubicBezTo>
                    <a:pt x="3551" y="62"/>
                    <a:pt x="5400" y="0"/>
                    <a:pt x="7441" y="0"/>
                  </a:cubicBezTo>
                  <a:cubicBezTo>
                    <a:pt x="9483" y="0"/>
                    <a:pt x="11332" y="62"/>
                    <a:pt x="12671" y="160"/>
                  </a:cubicBezTo>
                  <a:close/>
                  <a:moveTo>
                    <a:pt x="14783" y="595"/>
                  </a:moveTo>
                  <a:cubicBezTo>
                    <a:pt x="14783" y="475"/>
                    <a:pt x="13973" y="356"/>
                    <a:pt x="12664" y="259"/>
                  </a:cubicBezTo>
                  <a:cubicBezTo>
                    <a:pt x="11329" y="160"/>
                    <a:pt x="9482" y="99"/>
                    <a:pt x="7441" y="99"/>
                  </a:cubicBezTo>
                  <a:cubicBezTo>
                    <a:pt x="5401" y="99"/>
                    <a:pt x="3554" y="160"/>
                    <a:pt x="2218" y="259"/>
                  </a:cubicBezTo>
                  <a:cubicBezTo>
                    <a:pt x="909" y="356"/>
                    <a:pt x="99" y="475"/>
                    <a:pt x="99" y="595"/>
                  </a:cubicBezTo>
                  <a:cubicBezTo>
                    <a:pt x="99" y="716"/>
                    <a:pt x="909" y="835"/>
                    <a:pt x="2218" y="932"/>
                  </a:cubicBezTo>
                  <a:cubicBezTo>
                    <a:pt x="3554" y="1031"/>
                    <a:pt x="5401" y="1092"/>
                    <a:pt x="7441" y="1092"/>
                  </a:cubicBezTo>
                  <a:cubicBezTo>
                    <a:pt x="9482" y="1092"/>
                    <a:pt x="11329" y="1031"/>
                    <a:pt x="12664" y="932"/>
                  </a:cubicBezTo>
                  <a:cubicBezTo>
                    <a:pt x="13973" y="835"/>
                    <a:pt x="14783" y="716"/>
                    <a:pt x="14783" y="5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4769001" y="3370457"/>
              <a:ext cx="46065" cy="327197"/>
            </a:xfrm>
            <a:custGeom>
              <a:avLst/>
              <a:gdLst/>
              <a:ahLst/>
              <a:cxnLst/>
              <a:rect l="l" t="t" r="r" b="b"/>
              <a:pathLst>
                <a:path w="631" h="4482" extrusionOk="0">
                  <a:moveTo>
                    <a:pt x="285" y="264"/>
                  </a:moveTo>
                  <a:cubicBezTo>
                    <a:pt x="285" y="264"/>
                    <a:pt x="285" y="264"/>
                    <a:pt x="285" y="265"/>
                  </a:cubicBezTo>
                  <a:close/>
                  <a:moveTo>
                    <a:pt x="216" y="40"/>
                  </a:moveTo>
                  <a:cubicBezTo>
                    <a:pt x="311" y="429"/>
                    <a:pt x="366" y="797"/>
                    <a:pt x="402" y="1195"/>
                  </a:cubicBezTo>
                  <a:cubicBezTo>
                    <a:pt x="446" y="1700"/>
                    <a:pt x="432" y="2195"/>
                    <a:pt x="372" y="2698"/>
                  </a:cubicBezTo>
                  <a:cubicBezTo>
                    <a:pt x="316" y="3152"/>
                    <a:pt x="233" y="3548"/>
                    <a:pt x="140" y="3994"/>
                  </a:cubicBezTo>
                  <a:cubicBezTo>
                    <a:pt x="132" y="4032"/>
                    <a:pt x="1" y="4481"/>
                    <a:pt x="108" y="4399"/>
                  </a:cubicBezTo>
                  <a:cubicBezTo>
                    <a:pt x="251" y="4274"/>
                    <a:pt x="340" y="3959"/>
                    <a:pt x="396" y="3789"/>
                  </a:cubicBezTo>
                  <a:cubicBezTo>
                    <a:pt x="571" y="3243"/>
                    <a:pt x="627" y="2673"/>
                    <a:pt x="629" y="2102"/>
                  </a:cubicBezTo>
                  <a:cubicBezTo>
                    <a:pt x="630" y="1648"/>
                    <a:pt x="587" y="1208"/>
                    <a:pt x="487" y="766"/>
                  </a:cubicBezTo>
                  <a:cubicBezTo>
                    <a:pt x="434" y="531"/>
                    <a:pt x="361" y="316"/>
                    <a:pt x="271" y="95"/>
                  </a:cubicBezTo>
                  <a:cubicBezTo>
                    <a:pt x="269" y="90"/>
                    <a:pt x="230" y="0"/>
                    <a:pt x="216" y="40"/>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4708992" y="3234673"/>
              <a:ext cx="69863" cy="195939"/>
            </a:xfrm>
            <a:custGeom>
              <a:avLst/>
              <a:gdLst/>
              <a:ahLst/>
              <a:cxnLst/>
              <a:rect l="l" t="t" r="r" b="b"/>
              <a:pathLst>
                <a:path w="957" h="2684" extrusionOk="0">
                  <a:moveTo>
                    <a:pt x="61" y="117"/>
                  </a:moveTo>
                  <a:lnTo>
                    <a:pt x="61" y="118"/>
                  </a:lnTo>
                  <a:cubicBezTo>
                    <a:pt x="61" y="117"/>
                    <a:pt x="61" y="117"/>
                    <a:pt x="61" y="117"/>
                  </a:cubicBezTo>
                  <a:close/>
                  <a:moveTo>
                    <a:pt x="0" y="23"/>
                  </a:moveTo>
                  <a:cubicBezTo>
                    <a:pt x="84" y="206"/>
                    <a:pt x="160" y="387"/>
                    <a:pt x="235" y="574"/>
                  </a:cubicBezTo>
                  <a:cubicBezTo>
                    <a:pt x="348" y="856"/>
                    <a:pt x="437" y="1137"/>
                    <a:pt x="516" y="1431"/>
                  </a:cubicBezTo>
                  <a:cubicBezTo>
                    <a:pt x="596" y="1723"/>
                    <a:pt x="664" y="2023"/>
                    <a:pt x="747" y="2312"/>
                  </a:cubicBezTo>
                  <a:cubicBezTo>
                    <a:pt x="758" y="2353"/>
                    <a:pt x="825" y="2684"/>
                    <a:pt x="886" y="2590"/>
                  </a:cubicBezTo>
                  <a:cubicBezTo>
                    <a:pt x="956" y="2461"/>
                    <a:pt x="915" y="2226"/>
                    <a:pt x="901" y="2087"/>
                  </a:cubicBezTo>
                  <a:cubicBezTo>
                    <a:pt x="858" y="1703"/>
                    <a:pt x="745" y="1355"/>
                    <a:pt x="605" y="995"/>
                  </a:cubicBezTo>
                  <a:cubicBezTo>
                    <a:pt x="511" y="754"/>
                    <a:pt x="405" y="528"/>
                    <a:pt x="268" y="310"/>
                  </a:cubicBezTo>
                  <a:cubicBezTo>
                    <a:pt x="202" y="204"/>
                    <a:pt x="132" y="121"/>
                    <a:pt x="47" y="32"/>
                  </a:cubicBezTo>
                  <a:cubicBezTo>
                    <a:pt x="36" y="21"/>
                    <a:pt x="12" y="1"/>
                    <a:pt x="0" y="23"/>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4660372" y="3713276"/>
              <a:ext cx="97385" cy="149290"/>
            </a:xfrm>
            <a:custGeom>
              <a:avLst/>
              <a:gdLst/>
              <a:ahLst/>
              <a:cxnLst/>
              <a:rect l="l" t="t" r="r" b="b"/>
              <a:pathLst>
                <a:path w="1334" h="2045" extrusionOk="0">
                  <a:moveTo>
                    <a:pt x="1267" y="108"/>
                  </a:moveTo>
                  <a:cubicBezTo>
                    <a:pt x="1267" y="109"/>
                    <a:pt x="1267" y="109"/>
                    <a:pt x="1267" y="109"/>
                  </a:cubicBezTo>
                  <a:close/>
                  <a:moveTo>
                    <a:pt x="1308" y="5"/>
                  </a:moveTo>
                  <a:cubicBezTo>
                    <a:pt x="1210" y="171"/>
                    <a:pt x="1112" y="334"/>
                    <a:pt x="1011" y="497"/>
                  </a:cubicBezTo>
                  <a:cubicBezTo>
                    <a:pt x="872" y="725"/>
                    <a:pt x="725" y="940"/>
                    <a:pt x="573" y="1160"/>
                  </a:cubicBezTo>
                  <a:cubicBezTo>
                    <a:pt x="436" y="1358"/>
                    <a:pt x="280" y="1580"/>
                    <a:pt x="164" y="1790"/>
                  </a:cubicBezTo>
                  <a:cubicBezTo>
                    <a:pt x="143" y="1829"/>
                    <a:pt x="1" y="2045"/>
                    <a:pt x="99" y="2036"/>
                  </a:cubicBezTo>
                  <a:cubicBezTo>
                    <a:pt x="221" y="2016"/>
                    <a:pt x="333" y="1865"/>
                    <a:pt x="410" y="1779"/>
                  </a:cubicBezTo>
                  <a:cubicBezTo>
                    <a:pt x="624" y="1538"/>
                    <a:pt x="778" y="1274"/>
                    <a:pt x="936" y="997"/>
                  </a:cubicBezTo>
                  <a:cubicBezTo>
                    <a:pt x="1051" y="795"/>
                    <a:pt x="1152" y="596"/>
                    <a:pt x="1236" y="380"/>
                  </a:cubicBezTo>
                  <a:cubicBezTo>
                    <a:pt x="1280" y="268"/>
                    <a:pt x="1305" y="165"/>
                    <a:pt x="1328" y="49"/>
                  </a:cubicBezTo>
                  <a:cubicBezTo>
                    <a:pt x="1331" y="33"/>
                    <a:pt x="1333" y="1"/>
                    <a:pt x="1308" y="5"/>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4"/>
            <p:cNvSpPr/>
            <p:nvPr/>
          </p:nvSpPr>
          <p:spPr>
            <a:xfrm>
              <a:off x="3811273" y="3295703"/>
              <a:ext cx="63220" cy="225067"/>
            </a:xfrm>
            <a:custGeom>
              <a:avLst/>
              <a:gdLst/>
              <a:ahLst/>
              <a:cxnLst/>
              <a:rect l="l" t="t" r="r" b="b"/>
              <a:pathLst>
                <a:path w="866" h="3083" extrusionOk="0">
                  <a:moveTo>
                    <a:pt x="70" y="2888"/>
                  </a:moveTo>
                  <a:lnTo>
                    <a:pt x="70" y="2888"/>
                  </a:lnTo>
                  <a:close/>
                  <a:moveTo>
                    <a:pt x="72" y="3060"/>
                  </a:moveTo>
                  <a:cubicBezTo>
                    <a:pt x="95" y="2773"/>
                    <a:pt x="134" y="2502"/>
                    <a:pt x="184" y="2220"/>
                  </a:cubicBezTo>
                  <a:cubicBezTo>
                    <a:pt x="248" y="1867"/>
                    <a:pt x="338" y="1531"/>
                    <a:pt x="449" y="1190"/>
                  </a:cubicBezTo>
                  <a:cubicBezTo>
                    <a:pt x="543" y="903"/>
                    <a:pt x="653" y="612"/>
                    <a:pt x="741" y="325"/>
                  </a:cubicBezTo>
                  <a:cubicBezTo>
                    <a:pt x="754" y="284"/>
                    <a:pt x="865" y="1"/>
                    <a:pt x="767" y="39"/>
                  </a:cubicBezTo>
                  <a:cubicBezTo>
                    <a:pt x="641" y="97"/>
                    <a:pt x="553" y="303"/>
                    <a:pt x="493" y="418"/>
                  </a:cubicBezTo>
                  <a:cubicBezTo>
                    <a:pt x="310" y="775"/>
                    <a:pt x="208" y="1159"/>
                    <a:pt x="124" y="1547"/>
                  </a:cubicBezTo>
                  <a:cubicBezTo>
                    <a:pt x="57" y="1864"/>
                    <a:pt x="15" y="2174"/>
                    <a:pt x="5" y="2497"/>
                  </a:cubicBezTo>
                  <a:cubicBezTo>
                    <a:pt x="0" y="2674"/>
                    <a:pt x="13" y="2836"/>
                    <a:pt x="36" y="3010"/>
                  </a:cubicBezTo>
                  <a:cubicBezTo>
                    <a:pt x="38" y="3020"/>
                    <a:pt x="47" y="3082"/>
                    <a:pt x="72" y="3060"/>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4"/>
            <p:cNvSpPr/>
            <p:nvPr/>
          </p:nvSpPr>
          <p:spPr>
            <a:xfrm>
              <a:off x="3843175" y="3321326"/>
              <a:ext cx="111256" cy="429985"/>
            </a:xfrm>
            <a:custGeom>
              <a:avLst/>
              <a:gdLst/>
              <a:ahLst/>
              <a:cxnLst/>
              <a:rect l="l" t="t" r="r" b="b"/>
              <a:pathLst>
                <a:path w="1524" h="5890" extrusionOk="0">
                  <a:moveTo>
                    <a:pt x="523" y="1529"/>
                  </a:moveTo>
                  <a:cubicBezTo>
                    <a:pt x="437" y="1985"/>
                    <a:pt x="404" y="2355"/>
                    <a:pt x="426" y="2820"/>
                  </a:cubicBezTo>
                  <a:cubicBezTo>
                    <a:pt x="569" y="4520"/>
                    <a:pt x="1457" y="5465"/>
                    <a:pt x="1523" y="5889"/>
                  </a:cubicBezTo>
                  <a:cubicBezTo>
                    <a:pt x="852" y="5578"/>
                    <a:pt x="147" y="3623"/>
                    <a:pt x="43" y="2852"/>
                  </a:cubicBezTo>
                  <a:cubicBezTo>
                    <a:pt x="1" y="2346"/>
                    <a:pt x="25" y="1947"/>
                    <a:pt x="118" y="1450"/>
                  </a:cubicBezTo>
                  <a:cubicBezTo>
                    <a:pt x="155" y="1283"/>
                    <a:pt x="367" y="0"/>
                    <a:pt x="684" y="191"/>
                  </a:cubicBezTo>
                  <a:cubicBezTo>
                    <a:pt x="985" y="242"/>
                    <a:pt x="606" y="1147"/>
                    <a:pt x="523" y="152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4"/>
            <p:cNvSpPr/>
            <p:nvPr/>
          </p:nvSpPr>
          <p:spPr>
            <a:xfrm>
              <a:off x="3818573" y="3601582"/>
              <a:ext cx="148487" cy="263539"/>
            </a:xfrm>
            <a:custGeom>
              <a:avLst/>
              <a:gdLst/>
              <a:ahLst/>
              <a:cxnLst/>
              <a:rect l="l" t="t" r="r" b="b"/>
              <a:pathLst>
                <a:path w="2034" h="3610" extrusionOk="0">
                  <a:moveTo>
                    <a:pt x="1866" y="3427"/>
                  </a:moveTo>
                  <a:lnTo>
                    <a:pt x="1866" y="3426"/>
                  </a:lnTo>
                  <a:cubicBezTo>
                    <a:pt x="1866" y="3426"/>
                    <a:pt x="1866" y="3427"/>
                    <a:pt x="1866" y="3427"/>
                  </a:cubicBezTo>
                  <a:close/>
                  <a:moveTo>
                    <a:pt x="2026" y="3571"/>
                  </a:moveTo>
                  <a:cubicBezTo>
                    <a:pt x="1770" y="3309"/>
                    <a:pt x="1555" y="3046"/>
                    <a:pt x="1339" y="2751"/>
                  </a:cubicBezTo>
                  <a:cubicBezTo>
                    <a:pt x="1069" y="2378"/>
                    <a:pt x="849" y="1988"/>
                    <a:pt x="662" y="1568"/>
                  </a:cubicBezTo>
                  <a:cubicBezTo>
                    <a:pt x="494" y="1187"/>
                    <a:pt x="373" y="838"/>
                    <a:pt x="235" y="448"/>
                  </a:cubicBezTo>
                  <a:cubicBezTo>
                    <a:pt x="221" y="410"/>
                    <a:pt x="112" y="0"/>
                    <a:pt x="61" y="116"/>
                  </a:cubicBezTo>
                  <a:cubicBezTo>
                    <a:pt x="1" y="281"/>
                    <a:pt x="79" y="571"/>
                    <a:pt x="114" y="735"/>
                  </a:cubicBezTo>
                  <a:cubicBezTo>
                    <a:pt x="231" y="1245"/>
                    <a:pt x="455" y="1714"/>
                    <a:pt x="723" y="2161"/>
                  </a:cubicBezTo>
                  <a:cubicBezTo>
                    <a:pt x="937" y="2516"/>
                    <a:pt x="1178" y="2837"/>
                    <a:pt x="1465" y="3134"/>
                  </a:cubicBezTo>
                  <a:cubicBezTo>
                    <a:pt x="1618" y="3293"/>
                    <a:pt x="1778" y="3425"/>
                    <a:pt x="1955" y="3556"/>
                  </a:cubicBezTo>
                  <a:cubicBezTo>
                    <a:pt x="1961" y="3558"/>
                    <a:pt x="2033" y="3610"/>
                    <a:pt x="2026" y="3571"/>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4"/>
            <p:cNvSpPr/>
            <p:nvPr/>
          </p:nvSpPr>
          <p:spPr>
            <a:xfrm>
              <a:off x="3979107" y="3860959"/>
              <a:ext cx="106511" cy="80449"/>
            </a:xfrm>
            <a:custGeom>
              <a:avLst/>
              <a:gdLst/>
              <a:ahLst/>
              <a:cxnLst/>
              <a:rect l="l" t="t" r="r" b="b"/>
              <a:pathLst>
                <a:path w="1459" h="1102" extrusionOk="0">
                  <a:moveTo>
                    <a:pt x="1366" y="1043"/>
                  </a:moveTo>
                  <a:cubicBezTo>
                    <a:pt x="1366" y="1043"/>
                    <a:pt x="1365" y="1043"/>
                    <a:pt x="1365" y="1043"/>
                  </a:cubicBezTo>
                  <a:close/>
                  <a:moveTo>
                    <a:pt x="1456" y="1077"/>
                  </a:moveTo>
                  <a:cubicBezTo>
                    <a:pt x="1316" y="995"/>
                    <a:pt x="1187" y="909"/>
                    <a:pt x="1053" y="817"/>
                  </a:cubicBezTo>
                  <a:cubicBezTo>
                    <a:pt x="887" y="702"/>
                    <a:pt x="741" y="580"/>
                    <a:pt x="590" y="446"/>
                  </a:cubicBezTo>
                  <a:cubicBezTo>
                    <a:pt x="472" y="341"/>
                    <a:pt x="328" y="208"/>
                    <a:pt x="199" y="121"/>
                  </a:cubicBezTo>
                  <a:cubicBezTo>
                    <a:pt x="156" y="93"/>
                    <a:pt x="47" y="1"/>
                    <a:pt x="24" y="75"/>
                  </a:cubicBezTo>
                  <a:cubicBezTo>
                    <a:pt x="1" y="170"/>
                    <a:pt x="79" y="252"/>
                    <a:pt x="135" y="328"/>
                  </a:cubicBezTo>
                  <a:cubicBezTo>
                    <a:pt x="273" y="512"/>
                    <a:pt x="459" y="643"/>
                    <a:pt x="649" y="770"/>
                  </a:cubicBezTo>
                  <a:cubicBezTo>
                    <a:pt x="804" y="874"/>
                    <a:pt x="957" y="959"/>
                    <a:pt x="1131" y="1028"/>
                  </a:cubicBezTo>
                  <a:cubicBezTo>
                    <a:pt x="1228" y="1065"/>
                    <a:pt x="1315" y="1083"/>
                    <a:pt x="1416" y="1099"/>
                  </a:cubicBezTo>
                  <a:cubicBezTo>
                    <a:pt x="1433" y="1101"/>
                    <a:pt x="1458" y="1100"/>
                    <a:pt x="1456" y="1077"/>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4"/>
            <p:cNvSpPr/>
            <p:nvPr/>
          </p:nvSpPr>
          <p:spPr>
            <a:xfrm>
              <a:off x="3811419" y="3030996"/>
              <a:ext cx="992396" cy="906034"/>
            </a:xfrm>
            <a:custGeom>
              <a:avLst/>
              <a:gdLst/>
              <a:ahLst/>
              <a:cxnLst/>
              <a:rect l="l" t="t" r="r" b="b"/>
              <a:pathLst>
                <a:path w="13594" h="12411" extrusionOk="0">
                  <a:moveTo>
                    <a:pt x="8967" y="1697"/>
                  </a:moveTo>
                  <a:cubicBezTo>
                    <a:pt x="9108" y="1617"/>
                    <a:pt x="9094" y="1601"/>
                    <a:pt x="9041" y="1760"/>
                  </a:cubicBezTo>
                  <a:cubicBezTo>
                    <a:pt x="9001" y="1881"/>
                    <a:pt x="8974" y="2046"/>
                    <a:pt x="9248" y="2105"/>
                  </a:cubicBezTo>
                  <a:cubicBezTo>
                    <a:pt x="9641" y="2190"/>
                    <a:pt x="9334" y="2359"/>
                    <a:pt x="9103" y="2390"/>
                  </a:cubicBezTo>
                  <a:cubicBezTo>
                    <a:pt x="8872" y="2420"/>
                    <a:pt x="8830" y="2423"/>
                    <a:pt x="8751" y="2684"/>
                  </a:cubicBezTo>
                  <a:cubicBezTo>
                    <a:pt x="8672" y="2945"/>
                    <a:pt x="7980" y="2733"/>
                    <a:pt x="8138" y="2672"/>
                  </a:cubicBezTo>
                  <a:cubicBezTo>
                    <a:pt x="8296" y="2612"/>
                    <a:pt x="8417" y="2527"/>
                    <a:pt x="8509" y="2186"/>
                  </a:cubicBezTo>
                  <a:cubicBezTo>
                    <a:pt x="8571" y="1951"/>
                    <a:pt x="8819" y="1780"/>
                    <a:pt x="8967" y="1697"/>
                  </a:cubicBezTo>
                  <a:close/>
                  <a:moveTo>
                    <a:pt x="13476" y="8055"/>
                  </a:moveTo>
                  <a:cubicBezTo>
                    <a:pt x="13478" y="8046"/>
                    <a:pt x="13479" y="8036"/>
                    <a:pt x="13481" y="8027"/>
                  </a:cubicBezTo>
                  <a:cubicBezTo>
                    <a:pt x="13479" y="8036"/>
                    <a:pt x="13478" y="8046"/>
                    <a:pt x="13476" y="8055"/>
                  </a:cubicBezTo>
                  <a:close/>
                  <a:moveTo>
                    <a:pt x="13465" y="8110"/>
                  </a:moveTo>
                  <a:cubicBezTo>
                    <a:pt x="13467" y="8102"/>
                    <a:pt x="13468" y="8094"/>
                    <a:pt x="13470" y="8086"/>
                  </a:cubicBezTo>
                  <a:cubicBezTo>
                    <a:pt x="13468" y="8094"/>
                    <a:pt x="13467" y="8102"/>
                    <a:pt x="13465" y="8110"/>
                  </a:cubicBezTo>
                  <a:close/>
                  <a:moveTo>
                    <a:pt x="13454" y="8164"/>
                  </a:moveTo>
                  <a:cubicBezTo>
                    <a:pt x="13456" y="8159"/>
                    <a:pt x="13457" y="8152"/>
                    <a:pt x="13457" y="8146"/>
                  </a:cubicBezTo>
                  <a:cubicBezTo>
                    <a:pt x="13457" y="8152"/>
                    <a:pt x="13456" y="8159"/>
                    <a:pt x="13454" y="8164"/>
                  </a:cubicBezTo>
                  <a:close/>
                  <a:moveTo>
                    <a:pt x="13443" y="8220"/>
                  </a:moveTo>
                  <a:cubicBezTo>
                    <a:pt x="13443" y="8215"/>
                    <a:pt x="13444" y="8211"/>
                    <a:pt x="13445" y="8207"/>
                  </a:cubicBezTo>
                  <a:cubicBezTo>
                    <a:pt x="13444" y="8211"/>
                    <a:pt x="13443" y="8215"/>
                    <a:pt x="13443" y="8220"/>
                  </a:cubicBezTo>
                  <a:close/>
                  <a:moveTo>
                    <a:pt x="9330" y="11103"/>
                  </a:moveTo>
                  <a:cubicBezTo>
                    <a:pt x="9330" y="11103"/>
                    <a:pt x="9355" y="11491"/>
                    <a:pt x="8936" y="11722"/>
                  </a:cubicBezTo>
                  <a:cubicBezTo>
                    <a:pt x="8517" y="11952"/>
                    <a:pt x="8390" y="12141"/>
                    <a:pt x="8390" y="12141"/>
                  </a:cubicBezTo>
                  <a:cubicBezTo>
                    <a:pt x="8390" y="12141"/>
                    <a:pt x="8075" y="12226"/>
                    <a:pt x="8099" y="12074"/>
                  </a:cubicBezTo>
                  <a:cubicBezTo>
                    <a:pt x="8123" y="11923"/>
                    <a:pt x="8365" y="11637"/>
                    <a:pt x="8481" y="11461"/>
                  </a:cubicBezTo>
                  <a:cubicBezTo>
                    <a:pt x="8596" y="11285"/>
                    <a:pt x="8669" y="11273"/>
                    <a:pt x="8851" y="11267"/>
                  </a:cubicBezTo>
                  <a:cubicBezTo>
                    <a:pt x="9033" y="11261"/>
                    <a:pt x="9330" y="11103"/>
                    <a:pt x="9330" y="11103"/>
                  </a:cubicBezTo>
                  <a:close/>
                  <a:moveTo>
                    <a:pt x="2398" y="1712"/>
                  </a:moveTo>
                  <a:cubicBezTo>
                    <a:pt x="2397" y="1709"/>
                    <a:pt x="2396" y="1705"/>
                    <a:pt x="2394" y="1702"/>
                  </a:cubicBezTo>
                  <a:cubicBezTo>
                    <a:pt x="2406" y="1690"/>
                    <a:pt x="2419" y="1679"/>
                    <a:pt x="2432" y="1669"/>
                  </a:cubicBezTo>
                  <a:cubicBezTo>
                    <a:pt x="2936" y="1224"/>
                    <a:pt x="3509" y="854"/>
                    <a:pt x="4131" y="577"/>
                  </a:cubicBezTo>
                  <a:cubicBezTo>
                    <a:pt x="4208" y="543"/>
                    <a:pt x="4284" y="510"/>
                    <a:pt x="4362" y="479"/>
                  </a:cubicBezTo>
                  <a:cubicBezTo>
                    <a:pt x="4629" y="372"/>
                    <a:pt x="4904" y="282"/>
                    <a:pt x="5186" y="210"/>
                  </a:cubicBezTo>
                  <a:cubicBezTo>
                    <a:pt x="5240" y="196"/>
                    <a:pt x="5293" y="182"/>
                    <a:pt x="5347" y="170"/>
                  </a:cubicBezTo>
                  <a:cubicBezTo>
                    <a:pt x="5541" y="126"/>
                    <a:pt x="5738" y="90"/>
                    <a:pt x="5939" y="62"/>
                  </a:cubicBezTo>
                  <a:cubicBezTo>
                    <a:pt x="5977" y="57"/>
                    <a:pt x="6016" y="52"/>
                    <a:pt x="6055" y="47"/>
                  </a:cubicBezTo>
                  <a:cubicBezTo>
                    <a:pt x="6226" y="27"/>
                    <a:pt x="6399" y="13"/>
                    <a:pt x="6574" y="6"/>
                  </a:cubicBezTo>
                  <a:cubicBezTo>
                    <a:pt x="6603" y="5"/>
                    <a:pt x="6632" y="4"/>
                    <a:pt x="6661" y="3"/>
                  </a:cubicBezTo>
                  <a:cubicBezTo>
                    <a:pt x="6724" y="2"/>
                    <a:pt x="6788" y="1"/>
                    <a:pt x="6851" y="1"/>
                  </a:cubicBezTo>
                  <a:cubicBezTo>
                    <a:pt x="6915" y="1"/>
                    <a:pt x="6978" y="2"/>
                    <a:pt x="7042" y="3"/>
                  </a:cubicBezTo>
                  <a:cubicBezTo>
                    <a:pt x="7071" y="4"/>
                    <a:pt x="7099" y="5"/>
                    <a:pt x="7128" y="6"/>
                  </a:cubicBezTo>
                  <a:cubicBezTo>
                    <a:pt x="7304" y="13"/>
                    <a:pt x="7477" y="27"/>
                    <a:pt x="7648" y="47"/>
                  </a:cubicBezTo>
                  <a:cubicBezTo>
                    <a:pt x="7686" y="52"/>
                    <a:pt x="7725" y="57"/>
                    <a:pt x="7764" y="62"/>
                  </a:cubicBezTo>
                  <a:cubicBezTo>
                    <a:pt x="7810" y="69"/>
                    <a:pt x="7855" y="75"/>
                    <a:pt x="7902" y="83"/>
                  </a:cubicBezTo>
                  <a:cubicBezTo>
                    <a:pt x="7874" y="109"/>
                    <a:pt x="7845" y="138"/>
                    <a:pt x="7816" y="167"/>
                  </a:cubicBezTo>
                  <a:cubicBezTo>
                    <a:pt x="7793" y="190"/>
                    <a:pt x="7769" y="215"/>
                    <a:pt x="7745" y="240"/>
                  </a:cubicBezTo>
                  <a:cubicBezTo>
                    <a:pt x="7744" y="242"/>
                    <a:pt x="7743" y="243"/>
                    <a:pt x="7742" y="244"/>
                  </a:cubicBezTo>
                  <a:cubicBezTo>
                    <a:pt x="7545" y="451"/>
                    <a:pt x="7366" y="462"/>
                    <a:pt x="7190" y="442"/>
                  </a:cubicBezTo>
                  <a:cubicBezTo>
                    <a:pt x="7158" y="438"/>
                    <a:pt x="7126" y="434"/>
                    <a:pt x="7095" y="430"/>
                  </a:cubicBezTo>
                  <a:cubicBezTo>
                    <a:pt x="6933" y="405"/>
                    <a:pt x="6772" y="381"/>
                    <a:pt x="6602" y="485"/>
                  </a:cubicBezTo>
                  <a:cubicBezTo>
                    <a:pt x="6600" y="485"/>
                    <a:pt x="6599" y="486"/>
                    <a:pt x="6598" y="487"/>
                  </a:cubicBezTo>
                  <a:cubicBezTo>
                    <a:pt x="6571" y="504"/>
                    <a:pt x="6545" y="521"/>
                    <a:pt x="6520" y="539"/>
                  </a:cubicBezTo>
                  <a:cubicBezTo>
                    <a:pt x="6513" y="544"/>
                    <a:pt x="6506" y="548"/>
                    <a:pt x="6499" y="554"/>
                  </a:cubicBezTo>
                  <a:cubicBezTo>
                    <a:pt x="6458" y="584"/>
                    <a:pt x="6419" y="614"/>
                    <a:pt x="6382" y="644"/>
                  </a:cubicBezTo>
                  <a:cubicBezTo>
                    <a:pt x="6144" y="840"/>
                    <a:pt x="6000" y="1017"/>
                    <a:pt x="5673" y="998"/>
                  </a:cubicBezTo>
                  <a:cubicBezTo>
                    <a:pt x="5671" y="998"/>
                    <a:pt x="5669" y="998"/>
                    <a:pt x="5667" y="998"/>
                  </a:cubicBezTo>
                  <a:cubicBezTo>
                    <a:pt x="5632" y="996"/>
                    <a:pt x="5598" y="995"/>
                    <a:pt x="5565" y="996"/>
                  </a:cubicBezTo>
                  <a:cubicBezTo>
                    <a:pt x="5219" y="1002"/>
                    <a:pt x="5023" y="1149"/>
                    <a:pt x="4846" y="1436"/>
                  </a:cubicBezTo>
                  <a:cubicBezTo>
                    <a:pt x="4710" y="1657"/>
                    <a:pt x="4586" y="1866"/>
                    <a:pt x="4374" y="1889"/>
                  </a:cubicBezTo>
                  <a:cubicBezTo>
                    <a:pt x="4342" y="1893"/>
                    <a:pt x="4307" y="1892"/>
                    <a:pt x="4269" y="1886"/>
                  </a:cubicBezTo>
                  <a:cubicBezTo>
                    <a:pt x="4202" y="1875"/>
                    <a:pt x="4128" y="1848"/>
                    <a:pt x="4042" y="1801"/>
                  </a:cubicBezTo>
                  <a:cubicBezTo>
                    <a:pt x="3702" y="1613"/>
                    <a:pt x="3626" y="1717"/>
                    <a:pt x="3347" y="1841"/>
                  </a:cubicBezTo>
                  <a:cubicBezTo>
                    <a:pt x="3305" y="1861"/>
                    <a:pt x="3257" y="1880"/>
                    <a:pt x="3203" y="1899"/>
                  </a:cubicBezTo>
                  <a:cubicBezTo>
                    <a:pt x="3155" y="1916"/>
                    <a:pt x="3103" y="1932"/>
                    <a:pt x="3044" y="1947"/>
                  </a:cubicBezTo>
                  <a:cubicBezTo>
                    <a:pt x="2770" y="2019"/>
                    <a:pt x="2584" y="1962"/>
                    <a:pt x="2471" y="1827"/>
                  </a:cubicBezTo>
                  <a:cubicBezTo>
                    <a:pt x="2450" y="1803"/>
                    <a:pt x="2432" y="1776"/>
                    <a:pt x="2415" y="1745"/>
                  </a:cubicBezTo>
                  <a:cubicBezTo>
                    <a:pt x="2409" y="1735"/>
                    <a:pt x="2404" y="1724"/>
                    <a:pt x="2398" y="1712"/>
                  </a:cubicBezTo>
                  <a:close/>
                  <a:moveTo>
                    <a:pt x="6534" y="1795"/>
                  </a:moveTo>
                  <a:cubicBezTo>
                    <a:pt x="6730" y="1744"/>
                    <a:pt x="6873" y="1841"/>
                    <a:pt x="6861" y="1920"/>
                  </a:cubicBezTo>
                  <a:cubicBezTo>
                    <a:pt x="6849" y="1999"/>
                    <a:pt x="6812" y="2050"/>
                    <a:pt x="6885" y="2190"/>
                  </a:cubicBezTo>
                  <a:cubicBezTo>
                    <a:pt x="6958" y="2329"/>
                    <a:pt x="6940" y="2326"/>
                    <a:pt x="6782" y="2538"/>
                  </a:cubicBezTo>
                  <a:cubicBezTo>
                    <a:pt x="6624" y="2751"/>
                    <a:pt x="6320" y="2493"/>
                    <a:pt x="6400" y="2468"/>
                  </a:cubicBezTo>
                  <a:cubicBezTo>
                    <a:pt x="6479" y="2445"/>
                    <a:pt x="6600" y="2402"/>
                    <a:pt x="6509" y="2184"/>
                  </a:cubicBezTo>
                  <a:cubicBezTo>
                    <a:pt x="6418" y="1965"/>
                    <a:pt x="6534" y="1795"/>
                    <a:pt x="6534" y="1795"/>
                  </a:cubicBezTo>
                  <a:close/>
                  <a:moveTo>
                    <a:pt x="135" y="6192"/>
                  </a:moveTo>
                  <a:cubicBezTo>
                    <a:pt x="1" y="7712"/>
                    <a:pt x="375" y="9219"/>
                    <a:pt x="1216" y="10495"/>
                  </a:cubicBezTo>
                  <a:cubicBezTo>
                    <a:pt x="1388" y="10351"/>
                    <a:pt x="1489" y="10063"/>
                    <a:pt x="1537" y="9853"/>
                  </a:cubicBezTo>
                  <a:cubicBezTo>
                    <a:pt x="1594" y="9598"/>
                    <a:pt x="1551" y="9325"/>
                    <a:pt x="1561" y="9201"/>
                  </a:cubicBezTo>
                  <a:cubicBezTo>
                    <a:pt x="1570" y="9076"/>
                    <a:pt x="1752" y="8809"/>
                    <a:pt x="1764" y="8706"/>
                  </a:cubicBezTo>
                  <a:cubicBezTo>
                    <a:pt x="1777" y="8603"/>
                    <a:pt x="1510" y="8324"/>
                    <a:pt x="1376" y="8136"/>
                  </a:cubicBezTo>
                  <a:cubicBezTo>
                    <a:pt x="1242" y="7948"/>
                    <a:pt x="909" y="7856"/>
                    <a:pt x="787" y="7523"/>
                  </a:cubicBezTo>
                  <a:cubicBezTo>
                    <a:pt x="666" y="7189"/>
                    <a:pt x="703" y="6992"/>
                    <a:pt x="563" y="6868"/>
                  </a:cubicBezTo>
                  <a:cubicBezTo>
                    <a:pt x="423" y="6743"/>
                    <a:pt x="546" y="6247"/>
                    <a:pt x="197" y="6198"/>
                  </a:cubicBezTo>
                  <a:cubicBezTo>
                    <a:pt x="192" y="6197"/>
                    <a:pt x="169" y="6193"/>
                    <a:pt x="135" y="6192"/>
                  </a:cubicBezTo>
                  <a:close/>
                  <a:moveTo>
                    <a:pt x="3629" y="1947"/>
                  </a:moveTo>
                  <a:cubicBezTo>
                    <a:pt x="4006" y="1704"/>
                    <a:pt x="4079" y="1935"/>
                    <a:pt x="3897" y="2105"/>
                  </a:cubicBezTo>
                  <a:cubicBezTo>
                    <a:pt x="3714" y="2276"/>
                    <a:pt x="3970" y="2312"/>
                    <a:pt x="4030" y="2531"/>
                  </a:cubicBezTo>
                  <a:cubicBezTo>
                    <a:pt x="4091" y="2750"/>
                    <a:pt x="3702" y="2824"/>
                    <a:pt x="3361" y="2677"/>
                  </a:cubicBezTo>
                  <a:cubicBezTo>
                    <a:pt x="3021" y="2531"/>
                    <a:pt x="3167" y="2240"/>
                    <a:pt x="3629" y="1947"/>
                  </a:cubicBezTo>
                  <a:close/>
                  <a:moveTo>
                    <a:pt x="12585" y="10340"/>
                  </a:moveTo>
                  <a:cubicBezTo>
                    <a:pt x="12712" y="10136"/>
                    <a:pt x="12827" y="9926"/>
                    <a:pt x="12932" y="9708"/>
                  </a:cubicBezTo>
                  <a:cubicBezTo>
                    <a:pt x="12854" y="9700"/>
                    <a:pt x="12804" y="9693"/>
                    <a:pt x="12804" y="9693"/>
                  </a:cubicBezTo>
                  <a:cubicBezTo>
                    <a:pt x="12804" y="9693"/>
                    <a:pt x="12494" y="9444"/>
                    <a:pt x="12652" y="9189"/>
                  </a:cubicBezTo>
                  <a:cubicBezTo>
                    <a:pt x="12810" y="8934"/>
                    <a:pt x="12907" y="8740"/>
                    <a:pt x="12907" y="8503"/>
                  </a:cubicBezTo>
                  <a:cubicBezTo>
                    <a:pt x="12907" y="8267"/>
                    <a:pt x="13210" y="8048"/>
                    <a:pt x="13350" y="8018"/>
                  </a:cubicBezTo>
                  <a:cubicBezTo>
                    <a:pt x="13375" y="8012"/>
                    <a:pt x="13423" y="8004"/>
                    <a:pt x="13486" y="7998"/>
                  </a:cubicBezTo>
                  <a:cubicBezTo>
                    <a:pt x="13485" y="8002"/>
                    <a:pt x="13485" y="8007"/>
                    <a:pt x="13484" y="8011"/>
                  </a:cubicBezTo>
                  <a:cubicBezTo>
                    <a:pt x="13556" y="7615"/>
                    <a:pt x="13594" y="7208"/>
                    <a:pt x="13594" y="6792"/>
                  </a:cubicBezTo>
                  <a:cubicBezTo>
                    <a:pt x="13594" y="4712"/>
                    <a:pt x="12652" y="2853"/>
                    <a:pt x="11172" y="1616"/>
                  </a:cubicBezTo>
                  <a:cubicBezTo>
                    <a:pt x="10890" y="1645"/>
                    <a:pt x="10647" y="1562"/>
                    <a:pt x="10436" y="1768"/>
                  </a:cubicBezTo>
                  <a:cubicBezTo>
                    <a:pt x="10193" y="2005"/>
                    <a:pt x="9780" y="2083"/>
                    <a:pt x="9720" y="1980"/>
                  </a:cubicBezTo>
                  <a:cubicBezTo>
                    <a:pt x="9658" y="1877"/>
                    <a:pt x="9865" y="1834"/>
                    <a:pt x="9920" y="1664"/>
                  </a:cubicBezTo>
                  <a:cubicBezTo>
                    <a:pt x="9975" y="1495"/>
                    <a:pt x="9877" y="1416"/>
                    <a:pt x="9519" y="1276"/>
                  </a:cubicBezTo>
                  <a:cubicBezTo>
                    <a:pt x="9161" y="1137"/>
                    <a:pt x="8924" y="925"/>
                    <a:pt x="8609" y="1100"/>
                  </a:cubicBezTo>
                  <a:cubicBezTo>
                    <a:pt x="8294" y="1276"/>
                    <a:pt x="8603" y="1337"/>
                    <a:pt x="8239" y="1507"/>
                  </a:cubicBezTo>
                  <a:cubicBezTo>
                    <a:pt x="7875" y="1676"/>
                    <a:pt x="7589" y="1647"/>
                    <a:pt x="7595" y="1798"/>
                  </a:cubicBezTo>
                  <a:cubicBezTo>
                    <a:pt x="7601" y="1950"/>
                    <a:pt x="7753" y="2028"/>
                    <a:pt x="7984" y="2095"/>
                  </a:cubicBezTo>
                  <a:cubicBezTo>
                    <a:pt x="8214" y="2162"/>
                    <a:pt x="7959" y="2466"/>
                    <a:pt x="7887" y="2441"/>
                  </a:cubicBezTo>
                  <a:cubicBezTo>
                    <a:pt x="7814" y="2417"/>
                    <a:pt x="7584" y="2295"/>
                    <a:pt x="7535" y="2411"/>
                  </a:cubicBezTo>
                  <a:cubicBezTo>
                    <a:pt x="7486" y="2526"/>
                    <a:pt x="7693" y="2514"/>
                    <a:pt x="7353" y="2629"/>
                  </a:cubicBezTo>
                  <a:cubicBezTo>
                    <a:pt x="7013" y="2744"/>
                    <a:pt x="6895" y="2826"/>
                    <a:pt x="6780" y="2894"/>
                  </a:cubicBezTo>
                  <a:cubicBezTo>
                    <a:pt x="6664" y="2960"/>
                    <a:pt x="6513" y="2778"/>
                    <a:pt x="6451" y="2869"/>
                  </a:cubicBezTo>
                  <a:cubicBezTo>
                    <a:pt x="6391" y="2960"/>
                    <a:pt x="6410" y="2924"/>
                    <a:pt x="6313" y="3015"/>
                  </a:cubicBezTo>
                  <a:cubicBezTo>
                    <a:pt x="6215" y="3106"/>
                    <a:pt x="6300" y="3093"/>
                    <a:pt x="6300" y="3276"/>
                  </a:cubicBezTo>
                  <a:cubicBezTo>
                    <a:pt x="6300" y="3458"/>
                    <a:pt x="6185" y="3573"/>
                    <a:pt x="6070" y="3555"/>
                  </a:cubicBezTo>
                  <a:cubicBezTo>
                    <a:pt x="5955" y="3536"/>
                    <a:pt x="5748" y="3242"/>
                    <a:pt x="5538" y="3391"/>
                  </a:cubicBezTo>
                  <a:cubicBezTo>
                    <a:pt x="5329" y="3540"/>
                    <a:pt x="5508" y="3591"/>
                    <a:pt x="5354" y="3758"/>
                  </a:cubicBezTo>
                  <a:cubicBezTo>
                    <a:pt x="5199" y="3925"/>
                    <a:pt x="5214" y="4016"/>
                    <a:pt x="5296" y="4101"/>
                  </a:cubicBezTo>
                  <a:cubicBezTo>
                    <a:pt x="5377" y="4186"/>
                    <a:pt x="5463" y="4289"/>
                    <a:pt x="5760" y="4235"/>
                  </a:cubicBezTo>
                  <a:cubicBezTo>
                    <a:pt x="6058" y="4180"/>
                    <a:pt x="5972" y="4252"/>
                    <a:pt x="6176" y="4052"/>
                  </a:cubicBezTo>
                  <a:cubicBezTo>
                    <a:pt x="6379" y="3852"/>
                    <a:pt x="6439" y="4083"/>
                    <a:pt x="6634" y="3877"/>
                  </a:cubicBezTo>
                  <a:cubicBezTo>
                    <a:pt x="6828" y="3670"/>
                    <a:pt x="6706" y="3776"/>
                    <a:pt x="6937" y="3809"/>
                  </a:cubicBezTo>
                  <a:cubicBezTo>
                    <a:pt x="7167" y="3843"/>
                    <a:pt x="7153" y="3630"/>
                    <a:pt x="7265" y="3813"/>
                  </a:cubicBezTo>
                  <a:cubicBezTo>
                    <a:pt x="7377" y="3995"/>
                    <a:pt x="7525" y="4346"/>
                    <a:pt x="7690" y="4468"/>
                  </a:cubicBezTo>
                  <a:cubicBezTo>
                    <a:pt x="7854" y="4589"/>
                    <a:pt x="7920" y="4322"/>
                    <a:pt x="7871" y="4243"/>
                  </a:cubicBezTo>
                  <a:cubicBezTo>
                    <a:pt x="7823" y="4165"/>
                    <a:pt x="7587" y="4085"/>
                    <a:pt x="7683" y="3916"/>
                  </a:cubicBezTo>
                  <a:cubicBezTo>
                    <a:pt x="7780" y="3746"/>
                    <a:pt x="7708" y="3849"/>
                    <a:pt x="7969" y="4050"/>
                  </a:cubicBezTo>
                  <a:cubicBezTo>
                    <a:pt x="8229" y="4250"/>
                    <a:pt x="8090" y="4462"/>
                    <a:pt x="8084" y="4650"/>
                  </a:cubicBezTo>
                  <a:cubicBezTo>
                    <a:pt x="8078" y="4838"/>
                    <a:pt x="8247" y="4959"/>
                    <a:pt x="8333" y="5020"/>
                  </a:cubicBezTo>
                  <a:cubicBezTo>
                    <a:pt x="8418" y="5081"/>
                    <a:pt x="8648" y="4959"/>
                    <a:pt x="8588" y="4801"/>
                  </a:cubicBezTo>
                  <a:cubicBezTo>
                    <a:pt x="8527" y="4644"/>
                    <a:pt x="8727" y="4456"/>
                    <a:pt x="8800" y="4620"/>
                  </a:cubicBezTo>
                  <a:cubicBezTo>
                    <a:pt x="8873" y="4784"/>
                    <a:pt x="8770" y="5117"/>
                    <a:pt x="8903" y="5202"/>
                  </a:cubicBezTo>
                  <a:cubicBezTo>
                    <a:pt x="9037" y="5287"/>
                    <a:pt x="9255" y="5281"/>
                    <a:pt x="9383" y="5378"/>
                  </a:cubicBezTo>
                  <a:cubicBezTo>
                    <a:pt x="9510" y="5475"/>
                    <a:pt x="9625" y="5311"/>
                    <a:pt x="9673" y="5475"/>
                  </a:cubicBezTo>
                  <a:cubicBezTo>
                    <a:pt x="9722" y="5639"/>
                    <a:pt x="9673" y="6009"/>
                    <a:pt x="9389" y="5973"/>
                  </a:cubicBezTo>
                  <a:cubicBezTo>
                    <a:pt x="9103" y="5936"/>
                    <a:pt x="8527" y="5803"/>
                    <a:pt x="8418" y="5645"/>
                  </a:cubicBezTo>
                  <a:cubicBezTo>
                    <a:pt x="8309" y="5488"/>
                    <a:pt x="8163" y="5378"/>
                    <a:pt x="8072" y="5433"/>
                  </a:cubicBezTo>
                  <a:cubicBezTo>
                    <a:pt x="7981" y="5488"/>
                    <a:pt x="8035" y="5706"/>
                    <a:pt x="7877" y="5718"/>
                  </a:cubicBezTo>
                  <a:cubicBezTo>
                    <a:pt x="7720" y="5730"/>
                    <a:pt x="7422" y="5626"/>
                    <a:pt x="7259" y="5336"/>
                  </a:cubicBezTo>
                  <a:cubicBezTo>
                    <a:pt x="7095" y="5044"/>
                    <a:pt x="7022" y="5026"/>
                    <a:pt x="7034" y="4893"/>
                  </a:cubicBezTo>
                  <a:cubicBezTo>
                    <a:pt x="7046" y="4759"/>
                    <a:pt x="7295" y="4620"/>
                    <a:pt x="6513" y="4608"/>
                  </a:cubicBezTo>
                  <a:cubicBezTo>
                    <a:pt x="5729" y="4595"/>
                    <a:pt x="5784" y="4511"/>
                    <a:pt x="5384" y="4498"/>
                  </a:cubicBezTo>
                  <a:cubicBezTo>
                    <a:pt x="4984" y="4486"/>
                    <a:pt x="4898" y="4766"/>
                    <a:pt x="4752" y="4881"/>
                  </a:cubicBezTo>
                  <a:cubicBezTo>
                    <a:pt x="4607" y="4996"/>
                    <a:pt x="4346" y="4965"/>
                    <a:pt x="4268" y="5117"/>
                  </a:cubicBezTo>
                  <a:cubicBezTo>
                    <a:pt x="4188" y="5268"/>
                    <a:pt x="3655" y="5651"/>
                    <a:pt x="3709" y="5815"/>
                  </a:cubicBezTo>
                  <a:cubicBezTo>
                    <a:pt x="3764" y="5978"/>
                    <a:pt x="3800" y="6112"/>
                    <a:pt x="3672" y="6246"/>
                  </a:cubicBezTo>
                  <a:cubicBezTo>
                    <a:pt x="3545" y="6379"/>
                    <a:pt x="3478" y="6713"/>
                    <a:pt x="3551" y="6871"/>
                  </a:cubicBezTo>
                  <a:cubicBezTo>
                    <a:pt x="3624" y="7029"/>
                    <a:pt x="3684" y="7023"/>
                    <a:pt x="3666" y="7223"/>
                  </a:cubicBezTo>
                  <a:cubicBezTo>
                    <a:pt x="3649" y="7422"/>
                    <a:pt x="3703" y="7581"/>
                    <a:pt x="3933" y="7702"/>
                  </a:cubicBezTo>
                  <a:cubicBezTo>
                    <a:pt x="4164" y="7823"/>
                    <a:pt x="4443" y="7957"/>
                    <a:pt x="4698" y="7963"/>
                  </a:cubicBezTo>
                  <a:cubicBezTo>
                    <a:pt x="4953" y="7969"/>
                    <a:pt x="5238" y="7926"/>
                    <a:pt x="5323" y="8035"/>
                  </a:cubicBezTo>
                  <a:cubicBezTo>
                    <a:pt x="5408" y="8145"/>
                    <a:pt x="5529" y="8255"/>
                    <a:pt x="5669" y="8303"/>
                  </a:cubicBezTo>
                  <a:cubicBezTo>
                    <a:pt x="5809" y="8352"/>
                    <a:pt x="5960" y="8364"/>
                    <a:pt x="5869" y="8745"/>
                  </a:cubicBezTo>
                  <a:cubicBezTo>
                    <a:pt x="5778" y="9128"/>
                    <a:pt x="5766" y="9249"/>
                    <a:pt x="5887" y="9438"/>
                  </a:cubicBezTo>
                  <a:cubicBezTo>
                    <a:pt x="6009" y="9625"/>
                    <a:pt x="5930" y="9710"/>
                    <a:pt x="5948" y="9874"/>
                  </a:cubicBezTo>
                  <a:cubicBezTo>
                    <a:pt x="5966" y="10038"/>
                    <a:pt x="5948" y="10160"/>
                    <a:pt x="5784" y="10305"/>
                  </a:cubicBezTo>
                  <a:cubicBezTo>
                    <a:pt x="5620" y="10451"/>
                    <a:pt x="5614" y="10730"/>
                    <a:pt x="5694" y="10985"/>
                  </a:cubicBezTo>
                  <a:cubicBezTo>
                    <a:pt x="5772" y="11240"/>
                    <a:pt x="5657" y="11464"/>
                    <a:pt x="5717" y="11646"/>
                  </a:cubicBezTo>
                  <a:cubicBezTo>
                    <a:pt x="5778" y="11828"/>
                    <a:pt x="5778" y="11944"/>
                    <a:pt x="5772" y="12071"/>
                  </a:cubicBezTo>
                  <a:cubicBezTo>
                    <a:pt x="5766" y="12199"/>
                    <a:pt x="5924" y="12411"/>
                    <a:pt x="6482" y="12326"/>
                  </a:cubicBezTo>
                  <a:cubicBezTo>
                    <a:pt x="7040" y="12240"/>
                    <a:pt x="6828" y="12077"/>
                    <a:pt x="7046" y="11937"/>
                  </a:cubicBezTo>
                  <a:cubicBezTo>
                    <a:pt x="7264" y="11798"/>
                    <a:pt x="7465" y="11834"/>
                    <a:pt x="7562" y="11555"/>
                  </a:cubicBezTo>
                  <a:cubicBezTo>
                    <a:pt x="7659" y="11276"/>
                    <a:pt x="7622" y="11421"/>
                    <a:pt x="7932" y="11294"/>
                  </a:cubicBezTo>
                  <a:cubicBezTo>
                    <a:pt x="8241" y="11167"/>
                    <a:pt x="8296" y="11154"/>
                    <a:pt x="8424" y="10857"/>
                  </a:cubicBezTo>
                  <a:cubicBezTo>
                    <a:pt x="8551" y="10560"/>
                    <a:pt x="8599" y="10348"/>
                    <a:pt x="8679" y="10141"/>
                  </a:cubicBezTo>
                  <a:cubicBezTo>
                    <a:pt x="8757" y="9935"/>
                    <a:pt x="8842" y="9783"/>
                    <a:pt x="9194" y="9687"/>
                  </a:cubicBezTo>
                  <a:cubicBezTo>
                    <a:pt x="9546" y="9589"/>
                    <a:pt x="10050" y="9340"/>
                    <a:pt x="10195" y="9146"/>
                  </a:cubicBezTo>
                  <a:cubicBezTo>
                    <a:pt x="10341" y="8952"/>
                    <a:pt x="10553" y="8770"/>
                    <a:pt x="10341" y="8758"/>
                  </a:cubicBezTo>
                  <a:cubicBezTo>
                    <a:pt x="10128" y="8745"/>
                    <a:pt x="9789" y="8551"/>
                    <a:pt x="10031" y="8436"/>
                  </a:cubicBezTo>
                  <a:cubicBezTo>
                    <a:pt x="10274" y="8321"/>
                    <a:pt x="10699" y="8375"/>
                    <a:pt x="11027" y="8206"/>
                  </a:cubicBezTo>
                  <a:cubicBezTo>
                    <a:pt x="11354" y="8035"/>
                    <a:pt x="11434" y="8060"/>
                    <a:pt x="11463" y="7914"/>
                  </a:cubicBezTo>
                  <a:cubicBezTo>
                    <a:pt x="11494" y="7769"/>
                    <a:pt x="11572" y="7453"/>
                    <a:pt x="11366" y="7362"/>
                  </a:cubicBezTo>
                  <a:cubicBezTo>
                    <a:pt x="11160" y="7271"/>
                    <a:pt x="11117" y="7399"/>
                    <a:pt x="11027" y="7229"/>
                  </a:cubicBezTo>
                  <a:cubicBezTo>
                    <a:pt x="10936" y="7058"/>
                    <a:pt x="10626" y="6713"/>
                    <a:pt x="10711" y="6562"/>
                  </a:cubicBezTo>
                  <a:cubicBezTo>
                    <a:pt x="10796" y="6410"/>
                    <a:pt x="11027" y="6555"/>
                    <a:pt x="11227" y="6834"/>
                  </a:cubicBezTo>
                  <a:cubicBezTo>
                    <a:pt x="11427" y="7113"/>
                    <a:pt x="11500" y="6949"/>
                    <a:pt x="11640" y="7144"/>
                  </a:cubicBezTo>
                  <a:cubicBezTo>
                    <a:pt x="11779" y="7338"/>
                    <a:pt x="11633" y="7393"/>
                    <a:pt x="11973" y="7490"/>
                  </a:cubicBezTo>
                  <a:cubicBezTo>
                    <a:pt x="12313" y="7587"/>
                    <a:pt x="12222" y="7620"/>
                    <a:pt x="12319" y="7887"/>
                  </a:cubicBezTo>
                  <a:cubicBezTo>
                    <a:pt x="12416" y="8154"/>
                    <a:pt x="12537" y="8145"/>
                    <a:pt x="12537" y="8145"/>
                  </a:cubicBezTo>
                  <a:cubicBezTo>
                    <a:pt x="12537" y="8145"/>
                    <a:pt x="12686" y="8463"/>
                    <a:pt x="12480" y="8985"/>
                  </a:cubicBezTo>
                  <a:cubicBezTo>
                    <a:pt x="12273" y="9508"/>
                    <a:pt x="12352" y="9543"/>
                    <a:pt x="12467" y="9677"/>
                  </a:cubicBezTo>
                  <a:cubicBezTo>
                    <a:pt x="12583" y="9811"/>
                    <a:pt x="12498" y="10010"/>
                    <a:pt x="12492" y="10078"/>
                  </a:cubicBezTo>
                  <a:cubicBezTo>
                    <a:pt x="12489" y="10106"/>
                    <a:pt x="12505" y="10218"/>
                    <a:pt x="12585" y="1034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4"/>
            <p:cNvSpPr/>
            <p:nvPr/>
          </p:nvSpPr>
          <p:spPr>
            <a:xfrm>
              <a:off x="3812149" y="3026835"/>
              <a:ext cx="995900" cy="909830"/>
            </a:xfrm>
            <a:custGeom>
              <a:avLst/>
              <a:gdLst/>
              <a:ahLst/>
              <a:cxnLst/>
              <a:rect l="l" t="t" r="r" b="b"/>
              <a:pathLst>
                <a:path w="13642" h="12463" extrusionOk="0">
                  <a:moveTo>
                    <a:pt x="9365" y="2270"/>
                  </a:moveTo>
                  <a:lnTo>
                    <a:pt x="9365" y="2271"/>
                  </a:lnTo>
                  <a:cubicBezTo>
                    <a:pt x="9365" y="2270"/>
                    <a:pt x="9365" y="2270"/>
                    <a:pt x="9365" y="2270"/>
                  </a:cubicBezTo>
                  <a:close/>
                  <a:moveTo>
                    <a:pt x="8443" y="2228"/>
                  </a:moveTo>
                  <a:cubicBezTo>
                    <a:pt x="8541" y="1862"/>
                    <a:pt x="9044" y="1645"/>
                    <a:pt x="9046" y="1645"/>
                  </a:cubicBezTo>
                  <a:lnTo>
                    <a:pt x="9105" y="1619"/>
                  </a:lnTo>
                  <a:lnTo>
                    <a:pt x="9124" y="1681"/>
                  </a:lnTo>
                  <a:cubicBezTo>
                    <a:pt x="9135" y="1719"/>
                    <a:pt x="9121" y="1760"/>
                    <a:pt x="9105" y="1812"/>
                  </a:cubicBezTo>
                  <a:cubicBezTo>
                    <a:pt x="9098" y="1837"/>
                    <a:pt x="9089" y="1865"/>
                    <a:pt x="9084" y="1889"/>
                  </a:cubicBezTo>
                  <a:cubicBezTo>
                    <a:pt x="9064" y="1972"/>
                    <a:pt x="9074" y="2066"/>
                    <a:pt x="9250" y="2105"/>
                  </a:cubicBezTo>
                  <a:cubicBezTo>
                    <a:pt x="9354" y="2129"/>
                    <a:pt x="9416" y="2160"/>
                    <a:pt x="9449" y="2195"/>
                  </a:cubicBezTo>
                  <a:cubicBezTo>
                    <a:pt x="9480" y="2230"/>
                    <a:pt x="9486" y="2268"/>
                    <a:pt x="9474" y="2306"/>
                  </a:cubicBezTo>
                  <a:cubicBezTo>
                    <a:pt x="9464" y="2336"/>
                    <a:pt x="9442" y="2364"/>
                    <a:pt x="9410" y="2388"/>
                  </a:cubicBezTo>
                  <a:cubicBezTo>
                    <a:pt x="9340" y="2443"/>
                    <a:pt x="9212" y="2489"/>
                    <a:pt x="9100" y="2503"/>
                  </a:cubicBezTo>
                  <a:lnTo>
                    <a:pt x="9093" y="2504"/>
                  </a:lnTo>
                  <a:cubicBezTo>
                    <a:pt x="8900" y="2530"/>
                    <a:pt x="8864" y="2535"/>
                    <a:pt x="8796" y="2758"/>
                  </a:cubicBezTo>
                  <a:cubicBezTo>
                    <a:pt x="8751" y="2907"/>
                    <a:pt x="8569" y="2939"/>
                    <a:pt x="8397" y="2921"/>
                  </a:cubicBezTo>
                  <a:cubicBezTo>
                    <a:pt x="8314" y="2912"/>
                    <a:pt x="8232" y="2891"/>
                    <a:pt x="8172" y="2868"/>
                  </a:cubicBezTo>
                  <a:cubicBezTo>
                    <a:pt x="8090" y="2836"/>
                    <a:pt x="8039" y="2789"/>
                    <a:pt x="8048" y="2739"/>
                  </a:cubicBezTo>
                  <a:cubicBezTo>
                    <a:pt x="8053" y="2711"/>
                    <a:pt x="8072" y="2689"/>
                    <a:pt x="8107" y="2676"/>
                  </a:cubicBezTo>
                  <a:cubicBezTo>
                    <a:pt x="8178" y="2648"/>
                    <a:pt x="8241" y="2616"/>
                    <a:pt x="8295" y="2553"/>
                  </a:cubicBezTo>
                  <a:cubicBezTo>
                    <a:pt x="8351" y="2489"/>
                    <a:pt x="8400" y="2390"/>
                    <a:pt x="8443" y="2228"/>
                  </a:cubicBezTo>
                  <a:close/>
                  <a:moveTo>
                    <a:pt x="8988" y="1802"/>
                  </a:moveTo>
                  <a:cubicBezTo>
                    <a:pt x="8982" y="1821"/>
                    <a:pt x="8976" y="1842"/>
                    <a:pt x="8972" y="1864"/>
                  </a:cubicBezTo>
                  <a:cubicBezTo>
                    <a:pt x="8941" y="2001"/>
                    <a:pt x="8953" y="2157"/>
                    <a:pt x="9226" y="2218"/>
                  </a:cubicBezTo>
                  <a:cubicBezTo>
                    <a:pt x="9304" y="2235"/>
                    <a:pt x="9346" y="2254"/>
                    <a:pt x="9363" y="2272"/>
                  </a:cubicBezTo>
                  <a:cubicBezTo>
                    <a:pt x="9364" y="2272"/>
                    <a:pt x="9364" y="2271"/>
                    <a:pt x="9365" y="2271"/>
                  </a:cubicBezTo>
                  <a:lnTo>
                    <a:pt x="9365" y="2270"/>
                  </a:lnTo>
                  <a:cubicBezTo>
                    <a:pt x="9362" y="2277"/>
                    <a:pt x="9353" y="2287"/>
                    <a:pt x="9340" y="2297"/>
                  </a:cubicBezTo>
                  <a:cubicBezTo>
                    <a:pt x="9284" y="2341"/>
                    <a:pt x="9180" y="2378"/>
                    <a:pt x="9085" y="2390"/>
                  </a:cubicBezTo>
                  <a:lnTo>
                    <a:pt x="9078" y="2391"/>
                  </a:lnTo>
                  <a:cubicBezTo>
                    <a:pt x="8822" y="2425"/>
                    <a:pt x="8774" y="2431"/>
                    <a:pt x="8685" y="2724"/>
                  </a:cubicBezTo>
                  <a:cubicBezTo>
                    <a:pt x="8661" y="2806"/>
                    <a:pt x="8533" y="2820"/>
                    <a:pt x="8409" y="2806"/>
                  </a:cubicBezTo>
                  <a:cubicBezTo>
                    <a:pt x="8336" y="2799"/>
                    <a:pt x="8265" y="2781"/>
                    <a:pt x="8214" y="2761"/>
                  </a:cubicBezTo>
                  <a:cubicBezTo>
                    <a:pt x="8210" y="2760"/>
                    <a:pt x="8208" y="2759"/>
                    <a:pt x="8205" y="2758"/>
                  </a:cubicBezTo>
                  <a:cubicBezTo>
                    <a:pt x="8269" y="2729"/>
                    <a:pt x="8327" y="2690"/>
                    <a:pt x="8382" y="2628"/>
                  </a:cubicBezTo>
                  <a:cubicBezTo>
                    <a:pt x="8449" y="2551"/>
                    <a:pt x="8506" y="2437"/>
                    <a:pt x="8554" y="2258"/>
                  </a:cubicBezTo>
                  <a:cubicBezTo>
                    <a:pt x="8612" y="2041"/>
                    <a:pt x="8849" y="1880"/>
                    <a:pt x="8988" y="1802"/>
                  </a:cubicBezTo>
                  <a:close/>
                  <a:moveTo>
                    <a:pt x="13514" y="8166"/>
                  </a:moveTo>
                  <a:lnTo>
                    <a:pt x="13511" y="8177"/>
                  </a:lnTo>
                  <a:lnTo>
                    <a:pt x="13399" y="8155"/>
                  </a:lnTo>
                  <a:lnTo>
                    <a:pt x="13403" y="8133"/>
                  </a:lnTo>
                  <a:lnTo>
                    <a:pt x="13516" y="8154"/>
                  </a:lnTo>
                  <a:lnTo>
                    <a:pt x="13516" y="8154"/>
                  </a:lnTo>
                  <a:close/>
                  <a:moveTo>
                    <a:pt x="13388" y="8209"/>
                  </a:moveTo>
                  <a:lnTo>
                    <a:pt x="13392" y="8192"/>
                  </a:lnTo>
                  <a:lnTo>
                    <a:pt x="13504" y="8216"/>
                  </a:lnTo>
                  <a:lnTo>
                    <a:pt x="13500" y="8232"/>
                  </a:lnTo>
                  <a:close/>
                  <a:moveTo>
                    <a:pt x="13377" y="8264"/>
                  </a:moveTo>
                  <a:lnTo>
                    <a:pt x="13379" y="8252"/>
                  </a:lnTo>
                  <a:lnTo>
                    <a:pt x="13491" y="8276"/>
                  </a:lnTo>
                  <a:lnTo>
                    <a:pt x="13489" y="8288"/>
                  </a:lnTo>
                  <a:close/>
                  <a:moveTo>
                    <a:pt x="8898" y="11729"/>
                  </a:moveTo>
                  <a:cubicBezTo>
                    <a:pt x="8545" y="11924"/>
                    <a:pt x="8390" y="12092"/>
                    <a:pt x="8347" y="12147"/>
                  </a:cubicBezTo>
                  <a:cubicBezTo>
                    <a:pt x="8292" y="12160"/>
                    <a:pt x="8137" y="12193"/>
                    <a:pt x="8145" y="12139"/>
                  </a:cubicBezTo>
                  <a:cubicBezTo>
                    <a:pt x="8161" y="12045"/>
                    <a:pt x="8286" y="11873"/>
                    <a:pt x="8397" y="11722"/>
                  </a:cubicBezTo>
                  <a:cubicBezTo>
                    <a:pt x="8443" y="11659"/>
                    <a:pt x="8486" y="11599"/>
                    <a:pt x="8519" y="11549"/>
                  </a:cubicBezTo>
                  <a:cubicBezTo>
                    <a:pt x="8570" y="11471"/>
                    <a:pt x="8610" y="11430"/>
                    <a:pt x="8655" y="11409"/>
                  </a:cubicBezTo>
                  <a:cubicBezTo>
                    <a:pt x="8701" y="11388"/>
                    <a:pt x="8760" y="11384"/>
                    <a:pt x="8843" y="11382"/>
                  </a:cubicBezTo>
                  <a:cubicBezTo>
                    <a:pt x="8972" y="11377"/>
                    <a:pt x="9150" y="11305"/>
                    <a:pt x="9256" y="11256"/>
                  </a:cubicBezTo>
                  <a:cubicBezTo>
                    <a:pt x="9235" y="11375"/>
                    <a:pt x="9162" y="11583"/>
                    <a:pt x="8898" y="11729"/>
                  </a:cubicBezTo>
                  <a:close/>
                  <a:moveTo>
                    <a:pt x="9378" y="11157"/>
                  </a:moveTo>
                  <a:cubicBezTo>
                    <a:pt x="9378" y="11158"/>
                    <a:pt x="9404" y="11581"/>
                    <a:pt x="8953" y="11829"/>
                  </a:cubicBezTo>
                  <a:cubicBezTo>
                    <a:pt x="8547" y="12053"/>
                    <a:pt x="8428" y="12229"/>
                    <a:pt x="8427" y="12230"/>
                  </a:cubicBezTo>
                  <a:lnTo>
                    <a:pt x="8415" y="12248"/>
                  </a:lnTo>
                  <a:lnTo>
                    <a:pt x="8395" y="12253"/>
                  </a:lnTo>
                  <a:cubicBezTo>
                    <a:pt x="8394" y="12254"/>
                    <a:pt x="7994" y="12361"/>
                    <a:pt x="8032" y="12122"/>
                  </a:cubicBezTo>
                  <a:cubicBezTo>
                    <a:pt x="8052" y="12000"/>
                    <a:pt x="8186" y="11815"/>
                    <a:pt x="8305" y="11654"/>
                  </a:cubicBezTo>
                  <a:cubicBezTo>
                    <a:pt x="8348" y="11594"/>
                    <a:pt x="8390" y="11536"/>
                    <a:pt x="8423" y="11486"/>
                  </a:cubicBezTo>
                  <a:cubicBezTo>
                    <a:pt x="8487" y="11389"/>
                    <a:pt x="8541" y="11336"/>
                    <a:pt x="8607" y="11306"/>
                  </a:cubicBezTo>
                  <a:cubicBezTo>
                    <a:pt x="8671" y="11275"/>
                    <a:pt x="8740" y="11270"/>
                    <a:pt x="8839" y="11266"/>
                  </a:cubicBezTo>
                  <a:cubicBezTo>
                    <a:pt x="9008" y="11261"/>
                    <a:pt x="9293" y="11110"/>
                    <a:pt x="9294" y="11109"/>
                  </a:cubicBezTo>
                  <a:lnTo>
                    <a:pt x="9373" y="11067"/>
                  </a:lnTo>
                  <a:close/>
                  <a:moveTo>
                    <a:pt x="2455" y="1774"/>
                  </a:moveTo>
                  <a:lnTo>
                    <a:pt x="2460" y="1768"/>
                  </a:lnTo>
                  <a:cubicBezTo>
                    <a:pt x="2711" y="1547"/>
                    <a:pt x="2979" y="1344"/>
                    <a:pt x="3262" y="1162"/>
                  </a:cubicBezTo>
                  <a:cubicBezTo>
                    <a:pt x="3543" y="982"/>
                    <a:pt x="3838" y="823"/>
                    <a:pt x="4144" y="687"/>
                  </a:cubicBezTo>
                  <a:cubicBezTo>
                    <a:pt x="4184" y="669"/>
                    <a:pt x="4221" y="652"/>
                    <a:pt x="4259" y="637"/>
                  </a:cubicBezTo>
                  <a:cubicBezTo>
                    <a:pt x="4294" y="621"/>
                    <a:pt x="4333" y="605"/>
                    <a:pt x="4374" y="589"/>
                  </a:cubicBezTo>
                  <a:cubicBezTo>
                    <a:pt x="4506" y="536"/>
                    <a:pt x="4640" y="487"/>
                    <a:pt x="4777" y="442"/>
                  </a:cubicBezTo>
                  <a:cubicBezTo>
                    <a:pt x="4914" y="397"/>
                    <a:pt x="5052" y="357"/>
                    <a:pt x="5190" y="322"/>
                  </a:cubicBezTo>
                  <a:cubicBezTo>
                    <a:pt x="5214" y="315"/>
                    <a:pt x="5240" y="309"/>
                    <a:pt x="5270" y="302"/>
                  </a:cubicBezTo>
                  <a:cubicBezTo>
                    <a:pt x="5293" y="296"/>
                    <a:pt x="5319" y="290"/>
                    <a:pt x="5349" y="283"/>
                  </a:cubicBezTo>
                  <a:cubicBezTo>
                    <a:pt x="5447" y="261"/>
                    <a:pt x="5544" y="241"/>
                    <a:pt x="5642" y="223"/>
                  </a:cubicBezTo>
                  <a:cubicBezTo>
                    <a:pt x="5739" y="205"/>
                    <a:pt x="5837" y="190"/>
                    <a:pt x="5937" y="176"/>
                  </a:cubicBezTo>
                  <a:cubicBezTo>
                    <a:pt x="5960" y="173"/>
                    <a:pt x="5979" y="170"/>
                    <a:pt x="5994" y="169"/>
                  </a:cubicBezTo>
                  <a:cubicBezTo>
                    <a:pt x="6000" y="168"/>
                    <a:pt x="6020" y="165"/>
                    <a:pt x="6051" y="162"/>
                  </a:cubicBezTo>
                  <a:cubicBezTo>
                    <a:pt x="6137" y="151"/>
                    <a:pt x="6222" y="143"/>
                    <a:pt x="6308" y="136"/>
                  </a:cubicBezTo>
                  <a:cubicBezTo>
                    <a:pt x="6396" y="129"/>
                    <a:pt x="6482" y="124"/>
                    <a:pt x="6566" y="121"/>
                  </a:cubicBezTo>
                  <a:cubicBezTo>
                    <a:pt x="6582" y="120"/>
                    <a:pt x="6597" y="119"/>
                    <a:pt x="6609" y="119"/>
                  </a:cubicBezTo>
                  <a:cubicBezTo>
                    <a:pt x="6625" y="118"/>
                    <a:pt x="6639" y="118"/>
                    <a:pt x="6653" y="117"/>
                  </a:cubicBezTo>
                  <a:cubicBezTo>
                    <a:pt x="6685" y="116"/>
                    <a:pt x="6716" y="115"/>
                    <a:pt x="6747" y="115"/>
                  </a:cubicBezTo>
                  <a:cubicBezTo>
                    <a:pt x="6768" y="115"/>
                    <a:pt x="6799" y="115"/>
                    <a:pt x="6841" y="115"/>
                  </a:cubicBezTo>
                  <a:cubicBezTo>
                    <a:pt x="6883" y="115"/>
                    <a:pt x="6915" y="115"/>
                    <a:pt x="6936" y="115"/>
                  </a:cubicBezTo>
                  <a:cubicBezTo>
                    <a:pt x="6966" y="115"/>
                    <a:pt x="6998" y="116"/>
                    <a:pt x="7030" y="117"/>
                  </a:cubicBezTo>
                  <a:cubicBezTo>
                    <a:pt x="7044" y="118"/>
                    <a:pt x="7058" y="118"/>
                    <a:pt x="7073" y="119"/>
                  </a:cubicBezTo>
                  <a:cubicBezTo>
                    <a:pt x="7086" y="119"/>
                    <a:pt x="7100" y="120"/>
                    <a:pt x="7116" y="121"/>
                  </a:cubicBezTo>
                  <a:cubicBezTo>
                    <a:pt x="7200" y="124"/>
                    <a:pt x="7287" y="129"/>
                    <a:pt x="7374" y="136"/>
                  </a:cubicBezTo>
                  <a:cubicBezTo>
                    <a:pt x="7460" y="143"/>
                    <a:pt x="7546" y="151"/>
                    <a:pt x="7631" y="162"/>
                  </a:cubicBezTo>
                  <a:cubicBezTo>
                    <a:pt x="7663" y="165"/>
                    <a:pt x="7682" y="168"/>
                    <a:pt x="7688" y="169"/>
                  </a:cubicBezTo>
                  <a:cubicBezTo>
                    <a:pt x="7703" y="170"/>
                    <a:pt x="7722" y="173"/>
                    <a:pt x="7746" y="176"/>
                  </a:cubicBezTo>
                  <a:lnTo>
                    <a:pt x="7769" y="179"/>
                  </a:lnTo>
                  <a:lnTo>
                    <a:pt x="7765" y="184"/>
                  </a:lnTo>
                  <a:cubicBezTo>
                    <a:pt x="7754" y="196"/>
                    <a:pt x="7742" y="208"/>
                    <a:pt x="7729" y="220"/>
                  </a:cubicBezTo>
                  <a:cubicBezTo>
                    <a:pt x="7717" y="233"/>
                    <a:pt x="7705" y="246"/>
                    <a:pt x="7694" y="258"/>
                  </a:cubicBezTo>
                  <a:lnTo>
                    <a:pt x="7690" y="261"/>
                  </a:lnTo>
                  <a:cubicBezTo>
                    <a:pt x="7600" y="356"/>
                    <a:pt x="7515" y="406"/>
                    <a:pt x="7432" y="430"/>
                  </a:cubicBezTo>
                  <a:cubicBezTo>
                    <a:pt x="7350" y="453"/>
                    <a:pt x="7268" y="452"/>
                    <a:pt x="7186" y="442"/>
                  </a:cubicBezTo>
                  <a:cubicBezTo>
                    <a:pt x="7170" y="440"/>
                    <a:pt x="7155" y="439"/>
                    <a:pt x="7140" y="436"/>
                  </a:cubicBezTo>
                  <a:cubicBezTo>
                    <a:pt x="7131" y="435"/>
                    <a:pt x="7113" y="432"/>
                    <a:pt x="7093" y="429"/>
                  </a:cubicBezTo>
                  <a:lnTo>
                    <a:pt x="7089" y="429"/>
                  </a:lnTo>
                  <a:cubicBezTo>
                    <a:pt x="6918" y="404"/>
                    <a:pt x="6748" y="378"/>
                    <a:pt x="6561" y="493"/>
                  </a:cubicBezTo>
                  <a:lnTo>
                    <a:pt x="6561" y="494"/>
                  </a:lnTo>
                  <a:lnTo>
                    <a:pt x="6558" y="495"/>
                  </a:lnTo>
                  <a:lnTo>
                    <a:pt x="6558" y="495"/>
                  </a:lnTo>
                  <a:cubicBezTo>
                    <a:pt x="6544" y="504"/>
                    <a:pt x="6531" y="513"/>
                    <a:pt x="6517" y="522"/>
                  </a:cubicBezTo>
                  <a:cubicBezTo>
                    <a:pt x="6505" y="529"/>
                    <a:pt x="6493" y="538"/>
                    <a:pt x="6477" y="549"/>
                  </a:cubicBezTo>
                  <a:cubicBezTo>
                    <a:pt x="6468" y="556"/>
                    <a:pt x="6469" y="555"/>
                    <a:pt x="6467" y="556"/>
                  </a:cubicBezTo>
                  <a:lnTo>
                    <a:pt x="6455" y="564"/>
                  </a:lnTo>
                  <a:cubicBezTo>
                    <a:pt x="6431" y="582"/>
                    <a:pt x="6411" y="597"/>
                    <a:pt x="6393" y="611"/>
                  </a:cubicBezTo>
                  <a:cubicBezTo>
                    <a:pt x="6378" y="623"/>
                    <a:pt x="6358" y="638"/>
                    <a:pt x="6336" y="657"/>
                  </a:cubicBezTo>
                  <a:cubicBezTo>
                    <a:pt x="6298" y="687"/>
                    <a:pt x="6265" y="716"/>
                    <a:pt x="6233" y="744"/>
                  </a:cubicBezTo>
                  <a:cubicBezTo>
                    <a:pt x="6059" y="893"/>
                    <a:pt x="5921" y="1013"/>
                    <a:pt x="5666" y="998"/>
                  </a:cubicBezTo>
                  <a:lnTo>
                    <a:pt x="5661" y="997"/>
                  </a:lnTo>
                  <a:cubicBezTo>
                    <a:pt x="5643" y="996"/>
                    <a:pt x="5625" y="996"/>
                    <a:pt x="5606" y="996"/>
                  </a:cubicBezTo>
                  <a:cubicBezTo>
                    <a:pt x="5588" y="996"/>
                    <a:pt x="5571" y="996"/>
                    <a:pt x="5554" y="996"/>
                  </a:cubicBezTo>
                  <a:cubicBezTo>
                    <a:pt x="5370" y="999"/>
                    <a:pt x="5225" y="1040"/>
                    <a:pt x="5101" y="1120"/>
                  </a:cubicBezTo>
                  <a:cubicBezTo>
                    <a:pt x="4979" y="1198"/>
                    <a:pt x="4879" y="1313"/>
                    <a:pt x="4787" y="1464"/>
                  </a:cubicBezTo>
                  <a:lnTo>
                    <a:pt x="4778" y="1478"/>
                  </a:lnTo>
                  <a:cubicBezTo>
                    <a:pt x="4653" y="1681"/>
                    <a:pt x="4537" y="1870"/>
                    <a:pt x="4358" y="1890"/>
                  </a:cubicBezTo>
                  <a:cubicBezTo>
                    <a:pt x="4344" y="1891"/>
                    <a:pt x="4329" y="1891"/>
                    <a:pt x="4315" y="1891"/>
                  </a:cubicBezTo>
                  <a:cubicBezTo>
                    <a:pt x="4301" y="1891"/>
                    <a:pt x="4285" y="1890"/>
                    <a:pt x="4269" y="1887"/>
                  </a:cubicBezTo>
                  <a:cubicBezTo>
                    <a:pt x="4239" y="1882"/>
                    <a:pt x="4208" y="1874"/>
                    <a:pt x="4173" y="1861"/>
                  </a:cubicBezTo>
                  <a:cubicBezTo>
                    <a:pt x="4137" y="1848"/>
                    <a:pt x="4100" y="1830"/>
                    <a:pt x="4060" y="1808"/>
                  </a:cubicBezTo>
                  <a:cubicBezTo>
                    <a:pt x="3748" y="1635"/>
                    <a:pt x="3640" y="1688"/>
                    <a:pt x="3432" y="1790"/>
                  </a:cubicBezTo>
                  <a:cubicBezTo>
                    <a:pt x="3397" y="1808"/>
                    <a:pt x="3358" y="1826"/>
                    <a:pt x="3314" y="1846"/>
                  </a:cubicBezTo>
                  <a:cubicBezTo>
                    <a:pt x="3294" y="1856"/>
                    <a:pt x="3272" y="1864"/>
                    <a:pt x="3248" y="1874"/>
                  </a:cubicBezTo>
                  <a:cubicBezTo>
                    <a:pt x="3225" y="1884"/>
                    <a:pt x="3200" y="1892"/>
                    <a:pt x="3173" y="1902"/>
                  </a:cubicBezTo>
                  <a:cubicBezTo>
                    <a:pt x="3150" y="1911"/>
                    <a:pt x="3125" y="1918"/>
                    <a:pt x="3101" y="1926"/>
                  </a:cubicBezTo>
                  <a:cubicBezTo>
                    <a:pt x="3076" y="1934"/>
                    <a:pt x="3048" y="1941"/>
                    <a:pt x="3021" y="1949"/>
                  </a:cubicBezTo>
                  <a:cubicBezTo>
                    <a:pt x="2897" y="1981"/>
                    <a:pt x="2794" y="1986"/>
                    <a:pt x="2710" y="1968"/>
                  </a:cubicBezTo>
                  <a:cubicBezTo>
                    <a:pt x="2623" y="1950"/>
                    <a:pt x="2555" y="1908"/>
                    <a:pt x="2504" y="1848"/>
                  </a:cubicBezTo>
                  <a:cubicBezTo>
                    <a:pt x="2496" y="1837"/>
                    <a:pt x="2487" y="1826"/>
                    <a:pt x="2479" y="1814"/>
                  </a:cubicBezTo>
                  <a:cubicBezTo>
                    <a:pt x="2470" y="1801"/>
                    <a:pt x="2463" y="1788"/>
                    <a:pt x="2456" y="1775"/>
                  </a:cubicBezTo>
                  <a:close/>
                  <a:moveTo>
                    <a:pt x="6446" y="2263"/>
                  </a:moveTo>
                  <a:cubicBezTo>
                    <a:pt x="6343" y="2015"/>
                    <a:pt x="6475" y="1821"/>
                    <a:pt x="6476" y="1821"/>
                  </a:cubicBezTo>
                  <a:lnTo>
                    <a:pt x="6488" y="1802"/>
                  </a:lnTo>
                  <a:lnTo>
                    <a:pt x="6509" y="1797"/>
                  </a:lnTo>
                  <a:cubicBezTo>
                    <a:pt x="6578" y="1779"/>
                    <a:pt x="6641" y="1777"/>
                    <a:pt x="6695" y="1785"/>
                  </a:cubicBezTo>
                  <a:cubicBezTo>
                    <a:pt x="6749" y="1794"/>
                    <a:pt x="6794" y="1812"/>
                    <a:pt x="6829" y="1836"/>
                  </a:cubicBezTo>
                  <a:cubicBezTo>
                    <a:pt x="6868" y="1863"/>
                    <a:pt x="6895" y="1898"/>
                    <a:pt x="6905" y="1935"/>
                  </a:cubicBezTo>
                  <a:cubicBezTo>
                    <a:pt x="6909" y="1952"/>
                    <a:pt x="6910" y="1969"/>
                    <a:pt x="6908" y="1985"/>
                  </a:cubicBezTo>
                  <a:cubicBezTo>
                    <a:pt x="6905" y="2001"/>
                    <a:pt x="6902" y="2016"/>
                    <a:pt x="6898" y="2032"/>
                  </a:cubicBezTo>
                  <a:cubicBezTo>
                    <a:pt x="6887" y="2081"/>
                    <a:pt x="6877" y="2126"/>
                    <a:pt x="6926" y="2220"/>
                  </a:cubicBezTo>
                  <a:cubicBezTo>
                    <a:pt x="7008" y="2378"/>
                    <a:pt x="6999" y="2390"/>
                    <a:pt x="6862" y="2571"/>
                  </a:cubicBezTo>
                  <a:cubicBezTo>
                    <a:pt x="6846" y="2593"/>
                    <a:pt x="6827" y="2618"/>
                    <a:pt x="6818" y="2629"/>
                  </a:cubicBezTo>
                  <a:cubicBezTo>
                    <a:pt x="6728" y="2751"/>
                    <a:pt x="6602" y="2753"/>
                    <a:pt x="6500" y="2715"/>
                  </a:cubicBezTo>
                  <a:cubicBezTo>
                    <a:pt x="6453" y="2697"/>
                    <a:pt x="6411" y="2671"/>
                    <a:pt x="6380" y="2644"/>
                  </a:cubicBezTo>
                  <a:cubicBezTo>
                    <a:pt x="6342" y="2610"/>
                    <a:pt x="6318" y="2571"/>
                    <a:pt x="6319" y="2539"/>
                  </a:cubicBezTo>
                  <a:cubicBezTo>
                    <a:pt x="6321" y="2506"/>
                    <a:pt x="6338" y="2482"/>
                    <a:pt x="6372" y="2471"/>
                  </a:cubicBezTo>
                  <a:cubicBezTo>
                    <a:pt x="6404" y="2462"/>
                    <a:pt x="6443" y="2448"/>
                    <a:pt x="6461" y="2423"/>
                  </a:cubicBezTo>
                  <a:cubicBezTo>
                    <a:pt x="6480" y="2397"/>
                    <a:pt x="6482" y="2350"/>
                    <a:pt x="6446" y="2263"/>
                  </a:cubicBezTo>
                  <a:close/>
                  <a:moveTo>
                    <a:pt x="6560" y="1903"/>
                  </a:moveTo>
                  <a:cubicBezTo>
                    <a:pt x="6604" y="1894"/>
                    <a:pt x="6643" y="1893"/>
                    <a:pt x="6677" y="1898"/>
                  </a:cubicBezTo>
                  <a:cubicBezTo>
                    <a:pt x="6714" y="1905"/>
                    <a:pt x="6743" y="1916"/>
                    <a:pt x="6765" y="1931"/>
                  </a:cubicBezTo>
                  <a:cubicBezTo>
                    <a:pt x="6781" y="1942"/>
                    <a:pt x="6791" y="1953"/>
                    <a:pt x="6793" y="1964"/>
                  </a:cubicBezTo>
                  <a:cubicBezTo>
                    <a:pt x="6794" y="1966"/>
                    <a:pt x="6794" y="1967"/>
                    <a:pt x="6794" y="1968"/>
                  </a:cubicBezTo>
                  <a:cubicBezTo>
                    <a:pt x="6792" y="1983"/>
                    <a:pt x="6789" y="1995"/>
                    <a:pt x="6786" y="2007"/>
                  </a:cubicBezTo>
                  <a:cubicBezTo>
                    <a:pt x="6771" y="2077"/>
                    <a:pt x="6756" y="2141"/>
                    <a:pt x="6825" y="2273"/>
                  </a:cubicBezTo>
                  <a:cubicBezTo>
                    <a:pt x="6873" y="2366"/>
                    <a:pt x="6867" y="2374"/>
                    <a:pt x="6771" y="2502"/>
                  </a:cubicBezTo>
                  <a:cubicBezTo>
                    <a:pt x="6761" y="2515"/>
                    <a:pt x="6750" y="2530"/>
                    <a:pt x="6726" y="2561"/>
                  </a:cubicBezTo>
                  <a:cubicBezTo>
                    <a:pt x="6675" y="2630"/>
                    <a:pt x="6601" y="2630"/>
                    <a:pt x="6540" y="2607"/>
                  </a:cubicBezTo>
                  <a:cubicBezTo>
                    <a:pt x="6509" y="2596"/>
                    <a:pt x="6481" y="2579"/>
                    <a:pt x="6460" y="2562"/>
                  </a:cubicBezTo>
                  <a:cubicBezTo>
                    <a:pt x="6495" y="2547"/>
                    <a:pt x="6529" y="2525"/>
                    <a:pt x="6555" y="2489"/>
                  </a:cubicBezTo>
                  <a:cubicBezTo>
                    <a:pt x="6594" y="2434"/>
                    <a:pt x="6606" y="2350"/>
                    <a:pt x="6551" y="2219"/>
                  </a:cubicBezTo>
                  <a:cubicBezTo>
                    <a:pt x="6489" y="2069"/>
                    <a:pt x="6537" y="1947"/>
                    <a:pt x="6560" y="1903"/>
                  </a:cubicBezTo>
                  <a:close/>
                  <a:moveTo>
                    <a:pt x="246" y="8511"/>
                  </a:moveTo>
                  <a:cubicBezTo>
                    <a:pt x="61" y="7776"/>
                    <a:pt x="0" y="7011"/>
                    <a:pt x="68" y="6244"/>
                  </a:cubicBezTo>
                  <a:lnTo>
                    <a:pt x="73" y="6190"/>
                  </a:lnTo>
                  <a:lnTo>
                    <a:pt x="127" y="6192"/>
                  </a:lnTo>
                  <a:cubicBezTo>
                    <a:pt x="144" y="6192"/>
                    <a:pt x="157" y="6193"/>
                    <a:pt x="167" y="6194"/>
                  </a:cubicBezTo>
                  <a:cubicBezTo>
                    <a:pt x="180" y="6196"/>
                    <a:pt x="191" y="6198"/>
                    <a:pt x="198" y="6199"/>
                  </a:cubicBezTo>
                  <a:cubicBezTo>
                    <a:pt x="457" y="6236"/>
                    <a:pt x="493" y="6465"/>
                    <a:pt x="525" y="6665"/>
                  </a:cubicBezTo>
                  <a:cubicBezTo>
                    <a:pt x="540" y="6761"/>
                    <a:pt x="554" y="6849"/>
                    <a:pt x="591" y="6882"/>
                  </a:cubicBezTo>
                  <a:cubicBezTo>
                    <a:pt x="688" y="6969"/>
                    <a:pt x="710" y="7076"/>
                    <a:pt x="742" y="7226"/>
                  </a:cubicBezTo>
                  <a:cubicBezTo>
                    <a:pt x="761" y="7319"/>
                    <a:pt x="784" y="7430"/>
                    <a:pt x="832" y="7561"/>
                  </a:cubicBezTo>
                  <a:cubicBezTo>
                    <a:pt x="901" y="7751"/>
                    <a:pt x="1050" y="7859"/>
                    <a:pt x="1183" y="7956"/>
                  </a:cubicBezTo>
                  <a:cubicBezTo>
                    <a:pt x="1273" y="8021"/>
                    <a:pt x="1356" y="8081"/>
                    <a:pt x="1412" y="8160"/>
                  </a:cubicBezTo>
                  <a:cubicBezTo>
                    <a:pt x="1452" y="8216"/>
                    <a:pt x="1505" y="8281"/>
                    <a:pt x="1558" y="8347"/>
                  </a:cubicBezTo>
                  <a:cubicBezTo>
                    <a:pt x="1688" y="8508"/>
                    <a:pt x="1823" y="8675"/>
                    <a:pt x="1811" y="8770"/>
                  </a:cubicBezTo>
                  <a:cubicBezTo>
                    <a:pt x="1804" y="8828"/>
                    <a:pt x="1760" y="8915"/>
                    <a:pt x="1713" y="9007"/>
                  </a:cubicBezTo>
                  <a:cubicBezTo>
                    <a:pt x="1665" y="9104"/>
                    <a:pt x="1612" y="9207"/>
                    <a:pt x="1608" y="9262"/>
                  </a:cubicBezTo>
                  <a:cubicBezTo>
                    <a:pt x="1605" y="9298"/>
                    <a:pt x="1608" y="9351"/>
                    <a:pt x="1610" y="9412"/>
                  </a:cubicBezTo>
                  <a:cubicBezTo>
                    <a:pt x="1616" y="9552"/>
                    <a:pt x="1624" y="9740"/>
                    <a:pt x="1582" y="9923"/>
                  </a:cubicBezTo>
                  <a:cubicBezTo>
                    <a:pt x="1555" y="10046"/>
                    <a:pt x="1510" y="10193"/>
                    <a:pt x="1444" y="10326"/>
                  </a:cubicBezTo>
                  <a:cubicBezTo>
                    <a:pt x="1390" y="10432"/>
                    <a:pt x="1325" y="10528"/>
                    <a:pt x="1243" y="10597"/>
                  </a:cubicBezTo>
                  <a:lnTo>
                    <a:pt x="1193" y="10638"/>
                  </a:lnTo>
                  <a:lnTo>
                    <a:pt x="1158" y="10583"/>
                  </a:lnTo>
                  <a:cubicBezTo>
                    <a:pt x="735" y="9941"/>
                    <a:pt x="429" y="9241"/>
                    <a:pt x="246" y="8511"/>
                  </a:cubicBezTo>
                  <a:moveTo>
                    <a:pt x="178" y="6312"/>
                  </a:moveTo>
                  <a:cubicBezTo>
                    <a:pt x="119" y="7047"/>
                    <a:pt x="180" y="7780"/>
                    <a:pt x="357" y="8483"/>
                  </a:cubicBezTo>
                  <a:cubicBezTo>
                    <a:pt x="532" y="9179"/>
                    <a:pt x="820" y="9847"/>
                    <a:pt x="1216" y="10463"/>
                  </a:cubicBezTo>
                  <a:cubicBezTo>
                    <a:pt x="1264" y="10411"/>
                    <a:pt x="1306" y="10345"/>
                    <a:pt x="1341" y="10275"/>
                  </a:cubicBezTo>
                  <a:cubicBezTo>
                    <a:pt x="1403" y="10151"/>
                    <a:pt x="1445" y="10012"/>
                    <a:pt x="1471" y="9897"/>
                  </a:cubicBezTo>
                  <a:cubicBezTo>
                    <a:pt x="1508" y="9730"/>
                    <a:pt x="1501" y="9551"/>
                    <a:pt x="1496" y="9416"/>
                  </a:cubicBezTo>
                  <a:cubicBezTo>
                    <a:pt x="1493" y="9351"/>
                    <a:pt x="1491" y="9295"/>
                    <a:pt x="1493" y="9254"/>
                  </a:cubicBezTo>
                  <a:cubicBezTo>
                    <a:pt x="1500" y="9175"/>
                    <a:pt x="1557" y="9062"/>
                    <a:pt x="1611" y="8956"/>
                  </a:cubicBezTo>
                  <a:cubicBezTo>
                    <a:pt x="1653" y="8873"/>
                    <a:pt x="1692" y="8794"/>
                    <a:pt x="1697" y="8757"/>
                  </a:cubicBezTo>
                  <a:cubicBezTo>
                    <a:pt x="1703" y="8709"/>
                    <a:pt x="1584" y="8561"/>
                    <a:pt x="1469" y="8418"/>
                  </a:cubicBezTo>
                  <a:cubicBezTo>
                    <a:pt x="1415" y="8351"/>
                    <a:pt x="1361" y="8285"/>
                    <a:pt x="1319" y="8226"/>
                  </a:cubicBezTo>
                  <a:cubicBezTo>
                    <a:pt x="1274" y="8162"/>
                    <a:pt x="1198" y="8108"/>
                    <a:pt x="1117" y="8049"/>
                  </a:cubicBezTo>
                  <a:cubicBezTo>
                    <a:pt x="970" y="7942"/>
                    <a:pt x="805" y="7824"/>
                    <a:pt x="723" y="7599"/>
                  </a:cubicBezTo>
                  <a:cubicBezTo>
                    <a:pt x="673" y="7461"/>
                    <a:pt x="649" y="7346"/>
                    <a:pt x="629" y="7250"/>
                  </a:cubicBezTo>
                  <a:cubicBezTo>
                    <a:pt x="603" y="7122"/>
                    <a:pt x="584" y="7029"/>
                    <a:pt x="515" y="6968"/>
                  </a:cubicBezTo>
                  <a:cubicBezTo>
                    <a:pt x="447" y="6908"/>
                    <a:pt x="431" y="6800"/>
                    <a:pt x="412" y="6683"/>
                  </a:cubicBezTo>
                  <a:cubicBezTo>
                    <a:pt x="386" y="6522"/>
                    <a:pt x="357" y="6337"/>
                    <a:pt x="179" y="6312"/>
                  </a:cubicBezTo>
                  <a:close/>
                  <a:moveTo>
                    <a:pt x="3209" y="2272"/>
                  </a:moveTo>
                  <a:cubicBezTo>
                    <a:pt x="3290" y="2171"/>
                    <a:pt x="3419" y="2063"/>
                    <a:pt x="3588" y="1956"/>
                  </a:cubicBezTo>
                  <a:lnTo>
                    <a:pt x="3588" y="1956"/>
                  </a:lnTo>
                  <a:cubicBezTo>
                    <a:pt x="3703" y="1882"/>
                    <a:pt x="3796" y="1848"/>
                    <a:pt x="3866" y="1843"/>
                  </a:cubicBezTo>
                  <a:cubicBezTo>
                    <a:pt x="3705" y="1783"/>
                    <a:pt x="3619" y="1825"/>
                    <a:pt x="3482" y="1893"/>
                  </a:cubicBezTo>
                  <a:cubicBezTo>
                    <a:pt x="3445" y="1912"/>
                    <a:pt x="3405" y="1932"/>
                    <a:pt x="3360" y="1951"/>
                  </a:cubicBezTo>
                  <a:cubicBezTo>
                    <a:pt x="3337" y="1961"/>
                    <a:pt x="3315" y="1971"/>
                    <a:pt x="3290" y="1980"/>
                  </a:cubicBezTo>
                  <a:cubicBezTo>
                    <a:pt x="3265" y="1991"/>
                    <a:pt x="3239" y="2001"/>
                    <a:pt x="3212" y="2010"/>
                  </a:cubicBezTo>
                  <a:cubicBezTo>
                    <a:pt x="3188" y="2019"/>
                    <a:pt x="3163" y="2027"/>
                    <a:pt x="3135" y="2035"/>
                  </a:cubicBezTo>
                  <a:cubicBezTo>
                    <a:pt x="3108" y="2044"/>
                    <a:pt x="3080" y="2052"/>
                    <a:pt x="3049" y="2060"/>
                  </a:cubicBezTo>
                  <a:cubicBezTo>
                    <a:pt x="2909" y="2097"/>
                    <a:pt x="2788" y="2101"/>
                    <a:pt x="2687" y="2080"/>
                  </a:cubicBezTo>
                  <a:cubicBezTo>
                    <a:pt x="2573" y="2056"/>
                    <a:pt x="2484" y="2001"/>
                    <a:pt x="2417" y="1922"/>
                  </a:cubicBezTo>
                  <a:cubicBezTo>
                    <a:pt x="2405" y="1908"/>
                    <a:pt x="2394" y="1893"/>
                    <a:pt x="2384" y="1878"/>
                  </a:cubicBezTo>
                  <a:cubicBezTo>
                    <a:pt x="2374" y="1863"/>
                    <a:pt x="2364" y="1847"/>
                    <a:pt x="2354" y="1830"/>
                  </a:cubicBezTo>
                  <a:cubicBezTo>
                    <a:pt x="2352" y="1824"/>
                    <a:pt x="2348" y="1818"/>
                    <a:pt x="2346" y="1811"/>
                  </a:cubicBezTo>
                  <a:cubicBezTo>
                    <a:pt x="2342" y="1804"/>
                    <a:pt x="2339" y="1798"/>
                    <a:pt x="2336" y="1793"/>
                  </a:cubicBezTo>
                  <a:lnTo>
                    <a:pt x="2333" y="1787"/>
                  </a:lnTo>
                  <a:lnTo>
                    <a:pt x="2332" y="1781"/>
                  </a:lnTo>
                  <a:lnTo>
                    <a:pt x="2315" y="1744"/>
                  </a:lnTo>
                  <a:lnTo>
                    <a:pt x="2365" y="1699"/>
                  </a:lnTo>
                  <a:cubicBezTo>
                    <a:pt x="2395" y="1672"/>
                    <a:pt x="2367" y="1697"/>
                    <a:pt x="2384" y="1682"/>
                  </a:cubicBezTo>
                  <a:cubicBezTo>
                    <a:pt x="2640" y="1457"/>
                    <a:pt x="2912" y="1251"/>
                    <a:pt x="3200" y="1066"/>
                  </a:cubicBezTo>
                  <a:cubicBezTo>
                    <a:pt x="3485" y="883"/>
                    <a:pt x="3785" y="721"/>
                    <a:pt x="4098" y="582"/>
                  </a:cubicBezTo>
                  <a:cubicBezTo>
                    <a:pt x="4136" y="565"/>
                    <a:pt x="4174" y="548"/>
                    <a:pt x="4214" y="531"/>
                  </a:cubicBezTo>
                  <a:cubicBezTo>
                    <a:pt x="4255" y="514"/>
                    <a:pt x="4294" y="497"/>
                    <a:pt x="4331" y="483"/>
                  </a:cubicBezTo>
                  <a:cubicBezTo>
                    <a:pt x="4466" y="428"/>
                    <a:pt x="4604" y="378"/>
                    <a:pt x="4742" y="333"/>
                  </a:cubicBezTo>
                  <a:cubicBezTo>
                    <a:pt x="4879" y="288"/>
                    <a:pt x="5019" y="247"/>
                    <a:pt x="5162" y="211"/>
                  </a:cubicBezTo>
                  <a:cubicBezTo>
                    <a:pt x="5192" y="204"/>
                    <a:pt x="5219" y="197"/>
                    <a:pt x="5243" y="191"/>
                  </a:cubicBezTo>
                  <a:cubicBezTo>
                    <a:pt x="5273" y="184"/>
                    <a:pt x="5300" y="177"/>
                    <a:pt x="5324" y="171"/>
                  </a:cubicBezTo>
                  <a:cubicBezTo>
                    <a:pt x="5422" y="150"/>
                    <a:pt x="5520" y="129"/>
                    <a:pt x="5621" y="110"/>
                  </a:cubicBezTo>
                  <a:cubicBezTo>
                    <a:pt x="5720" y="92"/>
                    <a:pt x="5821" y="76"/>
                    <a:pt x="5921" y="62"/>
                  </a:cubicBezTo>
                  <a:cubicBezTo>
                    <a:pt x="5936" y="60"/>
                    <a:pt x="5956" y="58"/>
                    <a:pt x="5980" y="54"/>
                  </a:cubicBezTo>
                  <a:cubicBezTo>
                    <a:pt x="6012" y="51"/>
                    <a:pt x="6031" y="48"/>
                    <a:pt x="6038" y="47"/>
                  </a:cubicBezTo>
                  <a:cubicBezTo>
                    <a:pt x="6125" y="37"/>
                    <a:pt x="6212" y="28"/>
                    <a:pt x="6299" y="21"/>
                  </a:cubicBezTo>
                  <a:cubicBezTo>
                    <a:pt x="6384" y="15"/>
                    <a:pt x="6471" y="10"/>
                    <a:pt x="6562" y="5"/>
                  </a:cubicBezTo>
                  <a:cubicBezTo>
                    <a:pt x="6575" y="5"/>
                    <a:pt x="6589" y="5"/>
                    <a:pt x="6606" y="5"/>
                  </a:cubicBezTo>
                  <a:cubicBezTo>
                    <a:pt x="6620" y="4"/>
                    <a:pt x="6634" y="4"/>
                    <a:pt x="6649" y="3"/>
                  </a:cubicBezTo>
                  <a:cubicBezTo>
                    <a:pt x="6681" y="2"/>
                    <a:pt x="6712" y="1"/>
                    <a:pt x="6745" y="1"/>
                  </a:cubicBezTo>
                  <a:cubicBezTo>
                    <a:pt x="6788" y="0"/>
                    <a:pt x="6820" y="0"/>
                    <a:pt x="6841" y="0"/>
                  </a:cubicBezTo>
                  <a:cubicBezTo>
                    <a:pt x="6862" y="0"/>
                    <a:pt x="6895" y="0"/>
                    <a:pt x="6937" y="1"/>
                  </a:cubicBezTo>
                  <a:cubicBezTo>
                    <a:pt x="6970" y="1"/>
                    <a:pt x="7002" y="2"/>
                    <a:pt x="7033" y="3"/>
                  </a:cubicBezTo>
                  <a:cubicBezTo>
                    <a:pt x="7048" y="4"/>
                    <a:pt x="7063" y="4"/>
                    <a:pt x="7077" y="5"/>
                  </a:cubicBezTo>
                  <a:cubicBezTo>
                    <a:pt x="7093" y="5"/>
                    <a:pt x="7108" y="5"/>
                    <a:pt x="7121" y="5"/>
                  </a:cubicBezTo>
                  <a:cubicBezTo>
                    <a:pt x="7211" y="10"/>
                    <a:pt x="7298" y="15"/>
                    <a:pt x="7383" y="21"/>
                  </a:cubicBezTo>
                  <a:cubicBezTo>
                    <a:pt x="7471" y="28"/>
                    <a:pt x="7558" y="37"/>
                    <a:pt x="7645" y="47"/>
                  </a:cubicBezTo>
                  <a:cubicBezTo>
                    <a:pt x="7651" y="48"/>
                    <a:pt x="7670" y="51"/>
                    <a:pt x="7703" y="54"/>
                  </a:cubicBezTo>
                  <a:cubicBezTo>
                    <a:pt x="7727" y="58"/>
                    <a:pt x="7746" y="60"/>
                    <a:pt x="7761" y="62"/>
                  </a:cubicBezTo>
                  <a:cubicBezTo>
                    <a:pt x="7790" y="67"/>
                    <a:pt x="7814" y="70"/>
                    <a:pt x="7831" y="72"/>
                  </a:cubicBezTo>
                  <a:cubicBezTo>
                    <a:pt x="7845" y="74"/>
                    <a:pt x="7867" y="78"/>
                    <a:pt x="7900" y="83"/>
                  </a:cubicBezTo>
                  <a:lnTo>
                    <a:pt x="8015" y="101"/>
                  </a:lnTo>
                  <a:lnTo>
                    <a:pt x="7932" y="181"/>
                  </a:lnTo>
                  <a:cubicBezTo>
                    <a:pt x="7917" y="195"/>
                    <a:pt x="7903" y="208"/>
                    <a:pt x="7889" y="222"/>
                  </a:cubicBezTo>
                  <a:cubicBezTo>
                    <a:pt x="7875" y="236"/>
                    <a:pt x="7861" y="250"/>
                    <a:pt x="7847" y="264"/>
                  </a:cubicBezTo>
                  <a:cubicBezTo>
                    <a:pt x="7836" y="276"/>
                    <a:pt x="7824" y="287"/>
                    <a:pt x="7811" y="300"/>
                  </a:cubicBezTo>
                  <a:cubicBezTo>
                    <a:pt x="7801" y="312"/>
                    <a:pt x="7789" y="323"/>
                    <a:pt x="7776" y="336"/>
                  </a:cubicBezTo>
                  <a:lnTo>
                    <a:pt x="7773" y="340"/>
                  </a:lnTo>
                  <a:cubicBezTo>
                    <a:pt x="7667" y="452"/>
                    <a:pt x="7564" y="512"/>
                    <a:pt x="7464" y="541"/>
                  </a:cubicBezTo>
                  <a:cubicBezTo>
                    <a:pt x="7363" y="569"/>
                    <a:pt x="7268" y="567"/>
                    <a:pt x="7173" y="556"/>
                  </a:cubicBezTo>
                  <a:cubicBezTo>
                    <a:pt x="7159" y="555"/>
                    <a:pt x="7143" y="552"/>
                    <a:pt x="7124" y="550"/>
                  </a:cubicBezTo>
                  <a:cubicBezTo>
                    <a:pt x="7102" y="547"/>
                    <a:pt x="7088" y="545"/>
                    <a:pt x="7076" y="543"/>
                  </a:cubicBezTo>
                  <a:lnTo>
                    <a:pt x="7073" y="542"/>
                  </a:lnTo>
                  <a:cubicBezTo>
                    <a:pt x="6922" y="520"/>
                    <a:pt x="6772" y="498"/>
                    <a:pt x="6621" y="591"/>
                  </a:cubicBezTo>
                  <a:lnTo>
                    <a:pt x="6621" y="590"/>
                  </a:lnTo>
                  <a:lnTo>
                    <a:pt x="6618" y="593"/>
                  </a:lnTo>
                  <a:lnTo>
                    <a:pt x="6618" y="593"/>
                  </a:lnTo>
                  <a:cubicBezTo>
                    <a:pt x="6605" y="602"/>
                    <a:pt x="6592" y="610"/>
                    <a:pt x="6579" y="618"/>
                  </a:cubicBezTo>
                  <a:cubicBezTo>
                    <a:pt x="6565" y="628"/>
                    <a:pt x="6552" y="636"/>
                    <a:pt x="6543" y="643"/>
                  </a:cubicBezTo>
                  <a:cubicBezTo>
                    <a:pt x="6540" y="645"/>
                    <a:pt x="6542" y="643"/>
                    <a:pt x="6533" y="650"/>
                  </a:cubicBezTo>
                  <a:lnTo>
                    <a:pt x="6523" y="657"/>
                  </a:lnTo>
                  <a:cubicBezTo>
                    <a:pt x="6505" y="670"/>
                    <a:pt x="6485" y="685"/>
                    <a:pt x="6464" y="701"/>
                  </a:cubicBezTo>
                  <a:cubicBezTo>
                    <a:pt x="6441" y="719"/>
                    <a:pt x="6423" y="733"/>
                    <a:pt x="6408" y="745"/>
                  </a:cubicBezTo>
                  <a:cubicBezTo>
                    <a:pt x="6374" y="773"/>
                    <a:pt x="6340" y="803"/>
                    <a:pt x="6308" y="831"/>
                  </a:cubicBezTo>
                  <a:cubicBezTo>
                    <a:pt x="6114" y="997"/>
                    <a:pt x="5960" y="1130"/>
                    <a:pt x="5660" y="1113"/>
                  </a:cubicBezTo>
                  <a:lnTo>
                    <a:pt x="5654" y="1113"/>
                  </a:lnTo>
                  <a:cubicBezTo>
                    <a:pt x="5636" y="1111"/>
                    <a:pt x="5619" y="1111"/>
                    <a:pt x="5604" y="1110"/>
                  </a:cubicBezTo>
                  <a:cubicBezTo>
                    <a:pt x="5588" y="1110"/>
                    <a:pt x="5572" y="1110"/>
                    <a:pt x="5556" y="1110"/>
                  </a:cubicBezTo>
                  <a:cubicBezTo>
                    <a:pt x="5395" y="1113"/>
                    <a:pt x="5269" y="1148"/>
                    <a:pt x="5163" y="1216"/>
                  </a:cubicBezTo>
                  <a:cubicBezTo>
                    <a:pt x="5057" y="1284"/>
                    <a:pt x="4968" y="1387"/>
                    <a:pt x="4885" y="1524"/>
                  </a:cubicBezTo>
                  <a:lnTo>
                    <a:pt x="4876" y="1538"/>
                  </a:lnTo>
                  <a:cubicBezTo>
                    <a:pt x="4735" y="1766"/>
                    <a:pt x="4605" y="1977"/>
                    <a:pt x="4371" y="2003"/>
                  </a:cubicBezTo>
                  <a:cubicBezTo>
                    <a:pt x="4352" y="2006"/>
                    <a:pt x="4333" y="2006"/>
                    <a:pt x="4313" y="2006"/>
                  </a:cubicBezTo>
                  <a:cubicBezTo>
                    <a:pt x="4293" y="2005"/>
                    <a:pt x="4272" y="2003"/>
                    <a:pt x="4251" y="2000"/>
                  </a:cubicBezTo>
                  <a:cubicBezTo>
                    <a:pt x="4213" y="1994"/>
                    <a:pt x="4174" y="1984"/>
                    <a:pt x="4133" y="1968"/>
                  </a:cubicBezTo>
                  <a:cubicBezTo>
                    <a:pt x="4099" y="1956"/>
                    <a:pt x="4063" y="1939"/>
                    <a:pt x="4025" y="1919"/>
                  </a:cubicBezTo>
                  <a:cubicBezTo>
                    <a:pt x="4035" y="1940"/>
                    <a:pt x="4040" y="1964"/>
                    <a:pt x="4039" y="1990"/>
                  </a:cubicBezTo>
                  <a:cubicBezTo>
                    <a:pt x="4039" y="2055"/>
                    <a:pt x="3999" y="2136"/>
                    <a:pt x="3926" y="2205"/>
                  </a:cubicBezTo>
                  <a:cubicBezTo>
                    <a:pt x="3857" y="2269"/>
                    <a:pt x="3891" y="2305"/>
                    <a:pt x="3939" y="2356"/>
                  </a:cubicBezTo>
                  <a:cubicBezTo>
                    <a:pt x="3989" y="2410"/>
                    <a:pt x="4048" y="2473"/>
                    <a:pt x="4076" y="2573"/>
                  </a:cubicBezTo>
                  <a:cubicBezTo>
                    <a:pt x="4086" y="2608"/>
                    <a:pt x="4087" y="2641"/>
                    <a:pt x="4081" y="2671"/>
                  </a:cubicBezTo>
                  <a:cubicBezTo>
                    <a:pt x="4067" y="2735"/>
                    <a:pt x="4023" y="2784"/>
                    <a:pt x="3957" y="2817"/>
                  </a:cubicBezTo>
                  <a:cubicBezTo>
                    <a:pt x="3901" y="2847"/>
                    <a:pt x="3826" y="2863"/>
                    <a:pt x="3743" y="2867"/>
                  </a:cubicBezTo>
                  <a:cubicBezTo>
                    <a:pt x="3618" y="2872"/>
                    <a:pt x="3469" y="2848"/>
                    <a:pt x="3329" y="2787"/>
                  </a:cubicBezTo>
                  <a:cubicBezTo>
                    <a:pt x="3266" y="2760"/>
                    <a:pt x="3218" y="2729"/>
                    <a:pt x="3182" y="2692"/>
                  </a:cubicBezTo>
                  <a:cubicBezTo>
                    <a:pt x="3124" y="2634"/>
                    <a:pt x="3101" y="2565"/>
                    <a:pt x="3109" y="2490"/>
                  </a:cubicBezTo>
                  <a:cubicBezTo>
                    <a:pt x="3116" y="2421"/>
                    <a:pt x="3151" y="2347"/>
                    <a:pt x="3209" y="2272"/>
                  </a:cubicBezTo>
                  <a:moveTo>
                    <a:pt x="3649" y="2053"/>
                  </a:moveTo>
                  <a:lnTo>
                    <a:pt x="3650" y="2053"/>
                  </a:lnTo>
                  <a:cubicBezTo>
                    <a:pt x="3771" y="1974"/>
                    <a:pt x="3853" y="1950"/>
                    <a:pt x="3899" y="1957"/>
                  </a:cubicBezTo>
                  <a:cubicBezTo>
                    <a:pt x="3909" y="1959"/>
                    <a:pt x="3916" y="1962"/>
                    <a:pt x="3920" y="1967"/>
                  </a:cubicBezTo>
                  <a:cubicBezTo>
                    <a:pt x="3923" y="1971"/>
                    <a:pt x="3925" y="1978"/>
                    <a:pt x="3925" y="1987"/>
                  </a:cubicBezTo>
                  <a:cubicBezTo>
                    <a:pt x="3924" y="2024"/>
                    <a:pt x="3898" y="2074"/>
                    <a:pt x="3847" y="2120"/>
                  </a:cubicBezTo>
                  <a:cubicBezTo>
                    <a:pt x="3695" y="2263"/>
                    <a:pt x="3762" y="2335"/>
                    <a:pt x="3855" y="2435"/>
                  </a:cubicBezTo>
                  <a:cubicBezTo>
                    <a:pt x="3896" y="2479"/>
                    <a:pt x="3945" y="2531"/>
                    <a:pt x="3965" y="2604"/>
                  </a:cubicBezTo>
                  <a:cubicBezTo>
                    <a:pt x="3970" y="2620"/>
                    <a:pt x="3970" y="2635"/>
                    <a:pt x="3968" y="2648"/>
                  </a:cubicBezTo>
                  <a:cubicBezTo>
                    <a:pt x="3963" y="2675"/>
                    <a:pt x="3940" y="2697"/>
                    <a:pt x="3906" y="2715"/>
                  </a:cubicBezTo>
                  <a:cubicBezTo>
                    <a:pt x="3863" y="2737"/>
                    <a:pt x="3805" y="2750"/>
                    <a:pt x="3738" y="2752"/>
                  </a:cubicBezTo>
                  <a:cubicBezTo>
                    <a:pt x="3629" y="2757"/>
                    <a:pt x="3498" y="2735"/>
                    <a:pt x="3374" y="2682"/>
                  </a:cubicBezTo>
                  <a:cubicBezTo>
                    <a:pt x="3325" y="2661"/>
                    <a:pt x="3289" y="2637"/>
                    <a:pt x="3263" y="2612"/>
                  </a:cubicBezTo>
                  <a:cubicBezTo>
                    <a:pt x="3232" y="2579"/>
                    <a:pt x="3218" y="2542"/>
                    <a:pt x="3222" y="2501"/>
                  </a:cubicBezTo>
                  <a:cubicBezTo>
                    <a:pt x="3227" y="2455"/>
                    <a:pt x="3254" y="2401"/>
                    <a:pt x="3299" y="2344"/>
                  </a:cubicBezTo>
                  <a:cubicBezTo>
                    <a:pt x="3372" y="2252"/>
                    <a:pt x="3491" y="2152"/>
                    <a:pt x="3649" y="2053"/>
                  </a:cubicBezTo>
                  <a:close/>
                  <a:moveTo>
                    <a:pt x="6764" y="3866"/>
                  </a:moveTo>
                  <a:cubicBezTo>
                    <a:pt x="6770" y="3865"/>
                    <a:pt x="6766" y="3866"/>
                    <a:pt x="6763" y="3867"/>
                  </a:cubicBezTo>
                  <a:cubicBezTo>
                    <a:pt x="6764" y="3866"/>
                    <a:pt x="6764" y="3866"/>
                    <a:pt x="6764" y="3866"/>
                  </a:cubicBezTo>
                  <a:close/>
                  <a:moveTo>
                    <a:pt x="12807" y="10114"/>
                  </a:moveTo>
                  <a:cubicBezTo>
                    <a:pt x="12750" y="10219"/>
                    <a:pt x="12689" y="10323"/>
                    <a:pt x="12624" y="10427"/>
                  </a:cubicBezTo>
                  <a:lnTo>
                    <a:pt x="12577" y="10503"/>
                  </a:lnTo>
                  <a:lnTo>
                    <a:pt x="12528" y="10429"/>
                  </a:lnTo>
                  <a:cubicBezTo>
                    <a:pt x="12493" y="10377"/>
                    <a:pt x="12470" y="10325"/>
                    <a:pt x="12454" y="10281"/>
                  </a:cubicBezTo>
                  <a:cubicBezTo>
                    <a:pt x="12429" y="10210"/>
                    <a:pt x="12423" y="10151"/>
                    <a:pt x="12425" y="10129"/>
                  </a:cubicBezTo>
                  <a:cubicBezTo>
                    <a:pt x="12427" y="10111"/>
                    <a:pt x="12431" y="10090"/>
                    <a:pt x="12437" y="10066"/>
                  </a:cubicBezTo>
                  <a:cubicBezTo>
                    <a:pt x="12456" y="9986"/>
                    <a:pt x="12487" y="9855"/>
                    <a:pt x="12415" y="9771"/>
                  </a:cubicBezTo>
                  <a:cubicBezTo>
                    <a:pt x="12405" y="9761"/>
                    <a:pt x="12399" y="9754"/>
                    <a:pt x="12393" y="9747"/>
                  </a:cubicBezTo>
                  <a:cubicBezTo>
                    <a:pt x="12276" y="9614"/>
                    <a:pt x="12210" y="9542"/>
                    <a:pt x="12416" y="9021"/>
                  </a:cubicBezTo>
                  <a:cubicBezTo>
                    <a:pt x="12580" y="8608"/>
                    <a:pt x="12513" y="8333"/>
                    <a:pt x="12485" y="8251"/>
                  </a:cubicBezTo>
                  <a:cubicBezTo>
                    <a:pt x="12429" y="8233"/>
                    <a:pt x="12331" y="8170"/>
                    <a:pt x="12255" y="7963"/>
                  </a:cubicBezTo>
                  <a:cubicBezTo>
                    <a:pt x="12231" y="7897"/>
                    <a:pt x="12218" y="7844"/>
                    <a:pt x="12208" y="7803"/>
                  </a:cubicBezTo>
                  <a:cubicBezTo>
                    <a:pt x="12181" y="7697"/>
                    <a:pt x="12174" y="7666"/>
                    <a:pt x="11947" y="7602"/>
                  </a:cubicBezTo>
                  <a:cubicBezTo>
                    <a:pt x="11693" y="7529"/>
                    <a:pt x="11677" y="7473"/>
                    <a:pt x="11648" y="7374"/>
                  </a:cubicBezTo>
                  <a:cubicBezTo>
                    <a:pt x="11637" y="7337"/>
                    <a:pt x="11625" y="7293"/>
                    <a:pt x="11583" y="7234"/>
                  </a:cubicBezTo>
                  <a:cubicBezTo>
                    <a:pt x="11531" y="7163"/>
                    <a:pt x="11491" y="7150"/>
                    <a:pt x="11446" y="7138"/>
                  </a:cubicBezTo>
                  <a:cubicBezTo>
                    <a:pt x="11372" y="7116"/>
                    <a:pt x="11291" y="7094"/>
                    <a:pt x="11170" y="6925"/>
                  </a:cubicBezTo>
                  <a:lnTo>
                    <a:pt x="11170" y="6925"/>
                  </a:lnTo>
                  <a:cubicBezTo>
                    <a:pt x="11075" y="6791"/>
                    <a:pt x="10974" y="6692"/>
                    <a:pt x="10887" y="6643"/>
                  </a:cubicBezTo>
                  <a:cubicBezTo>
                    <a:pt x="10859" y="6627"/>
                    <a:pt x="10832" y="6618"/>
                    <a:pt x="10811" y="6615"/>
                  </a:cubicBezTo>
                  <a:cubicBezTo>
                    <a:pt x="10794" y="6613"/>
                    <a:pt x="10781" y="6616"/>
                    <a:pt x="10770" y="6624"/>
                  </a:cubicBezTo>
                  <a:lnTo>
                    <a:pt x="10770" y="6623"/>
                  </a:lnTo>
                  <a:cubicBezTo>
                    <a:pt x="10763" y="6628"/>
                    <a:pt x="10757" y="6636"/>
                    <a:pt x="10751" y="6647"/>
                  </a:cubicBezTo>
                  <a:cubicBezTo>
                    <a:pt x="10707" y="6726"/>
                    <a:pt x="10843" y="6923"/>
                    <a:pt x="10954" y="7083"/>
                  </a:cubicBezTo>
                  <a:cubicBezTo>
                    <a:pt x="10999" y="7149"/>
                    <a:pt x="11041" y="7210"/>
                    <a:pt x="11067" y="7259"/>
                  </a:cubicBezTo>
                  <a:cubicBezTo>
                    <a:pt x="11103" y="7326"/>
                    <a:pt x="11127" y="7325"/>
                    <a:pt x="11165" y="7325"/>
                  </a:cubicBezTo>
                  <a:cubicBezTo>
                    <a:pt x="11216" y="7324"/>
                    <a:pt x="11280" y="7323"/>
                    <a:pt x="11380" y="7367"/>
                  </a:cubicBezTo>
                  <a:cubicBezTo>
                    <a:pt x="11618" y="7472"/>
                    <a:pt x="11550" y="7791"/>
                    <a:pt x="11514" y="7961"/>
                  </a:cubicBezTo>
                  <a:lnTo>
                    <a:pt x="11510" y="7983"/>
                  </a:lnTo>
                  <a:cubicBezTo>
                    <a:pt x="11483" y="8113"/>
                    <a:pt x="11431" y="8135"/>
                    <a:pt x="11277" y="8202"/>
                  </a:cubicBezTo>
                  <a:cubicBezTo>
                    <a:pt x="11218" y="8229"/>
                    <a:pt x="11142" y="8262"/>
                    <a:pt x="11043" y="8313"/>
                  </a:cubicBezTo>
                  <a:cubicBezTo>
                    <a:pt x="10853" y="8412"/>
                    <a:pt x="10637" y="8438"/>
                    <a:pt x="10440" y="8462"/>
                  </a:cubicBezTo>
                  <a:cubicBezTo>
                    <a:pt x="10287" y="8480"/>
                    <a:pt x="10146" y="8498"/>
                    <a:pt x="10046" y="8545"/>
                  </a:cubicBezTo>
                  <a:cubicBezTo>
                    <a:pt x="10018" y="8559"/>
                    <a:pt x="10002" y="8571"/>
                    <a:pt x="9997" y="8582"/>
                  </a:cubicBezTo>
                  <a:cubicBezTo>
                    <a:pt x="9994" y="8588"/>
                    <a:pt x="9995" y="8594"/>
                    <a:pt x="9999" y="8602"/>
                  </a:cubicBezTo>
                  <a:cubicBezTo>
                    <a:pt x="10008" y="8619"/>
                    <a:pt x="10026" y="8636"/>
                    <a:pt x="10049" y="8654"/>
                  </a:cubicBezTo>
                  <a:cubicBezTo>
                    <a:pt x="10123" y="8709"/>
                    <a:pt x="10242" y="8753"/>
                    <a:pt x="10334" y="8758"/>
                  </a:cubicBezTo>
                  <a:cubicBezTo>
                    <a:pt x="10442" y="8764"/>
                    <a:pt x="10481" y="8807"/>
                    <a:pt x="10478" y="8875"/>
                  </a:cubicBezTo>
                  <a:cubicBezTo>
                    <a:pt x="10474" y="8943"/>
                    <a:pt x="10405" y="9025"/>
                    <a:pt x="10327" y="9118"/>
                  </a:cubicBezTo>
                  <a:cubicBezTo>
                    <a:pt x="10295" y="9158"/>
                    <a:pt x="10260" y="9199"/>
                    <a:pt x="10231" y="9237"/>
                  </a:cubicBezTo>
                  <a:cubicBezTo>
                    <a:pt x="10157" y="9337"/>
                    <a:pt x="10001" y="9446"/>
                    <a:pt x="9820" y="9544"/>
                  </a:cubicBezTo>
                  <a:cubicBezTo>
                    <a:pt x="9621" y="9651"/>
                    <a:pt x="9389" y="9746"/>
                    <a:pt x="9200" y="9799"/>
                  </a:cubicBezTo>
                  <a:cubicBezTo>
                    <a:pt x="9035" y="9844"/>
                    <a:pt x="8933" y="9902"/>
                    <a:pt x="8864" y="9971"/>
                  </a:cubicBezTo>
                  <a:cubicBezTo>
                    <a:pt x="8797" y="10039"/>
                    <a:pt x="8760" y="10122"/>
                    <a:pt x="8722" y="10219"/>
                  </a:cubicBezTo>
                  <a:cubicBezTo>
                    <a:pt x="8692" y="10299"/>
                    <a:pt x="8666" y="10377"/>
                    <a:pt x="8639" y="10461"/>
                  </a:cubicBezTo>
                  <a:cubicBezTo>
                    <a:pt x="8595" y="10600"/>
                    <a:pt x="8546" y="10752"/>
                    <a:pt x="8466" y="10937"/>
                  </a:cubicBezTo>
                  <a:cubicBezTo>
                    <a:pt x="8334" y="11244"/>
                    <a:pt x="8276" y="11268"/>
                    <a:pt x="7980" y="11389"/>
                  </a:cubicBezTo>
                  <a:lnTo>
                    <a:pt x="7944" y="11404"/>
                  </a:lnTo>
                  <a:cubicBezTo>
                    <a:pt x="7831" y="11451"/>
                    <a:pt x="7761" y="11463"/>
                    <a:pt x="7714" y="11471"/>
                  </a:cubicBezTo>
                  <a:cubicBezTo>
                    <a:pt x="7662" y="11480"/>
                    <a:pt x="7659" y="11480"/>
                    <a:pt x="7606" y="11631"/>
                  </a:cubicBezTo>
                  <a:cubicBezTo>
                    <a:pt x="7531" y="11845"/>
                    <a:pt x="7407" y="11894"/>
                    <a:pt x="7260" y="11952"/>
                  </a:cubicBezTo>
                  <a:cubicBezTo>
                    <a:pt x="7198" y="11975"/>
                    <a:pt x="7132" y="12001"/>
                    <a:pt x="7067" y="12043"/>
                  </a:cubicBezTo>
                  <a:cubicBezTo>
                    <a:pt x="7005" y="12083"/>
                    <a:pt x="6985" y="12127"/>
                    <a:pt x="6965" y="12170"/>
                  </a:cubicBezTo>
                  <a:cubicBezTo>
                    <a:pt x="6917" y="12278"/>
                    <a:pt x="6872" y="12380"/>
                    <a:pt x="6481" y="12440"/>
                  </a:cubicBezTo>
                  <a:cubicBezTo>
                    <a:pt x="6365" y="12457"/>
                    <a:pt x="6264" y="12462"/>
                    <a:pt x="6179" y="12458"/>
                  </a:cubicBezTo>
                  <a:cubicBezTo>
                    <a:pt x="6020" y="12450"/>
                    <a:pt x="5910" y="12411"/>
                    <a:pt x="5835" y="12359"/>
                  </a:cubicBezTo>
                  <a:cubicBezTo>
                    <a:pt x="5755" y="12303"/>
                    <a:pt x="5717" y="12231"/>
                    <a:pt x="5707" y="12167"/>
                  </a:cubicBezTo>
                  <a:cubicBezTo>
                    <a:pt x="5705" y="12153"/>
                    <a:pt x="5704" y="12139"/>
                    <a:pt x="5705" y="12125"/>
                  </a:cubicBezTo>
                  <a:cubicBezTo>
                    <a:pt x="5708" y="12063"/>
                    <a:pt x="5709" y="12005"/>
                    <a:pt x="5703" y="11941"/>
                  </a:cubicBezTo>
                  <a:cubicBezTo>
                    <a:pt x="5697" y="11877"/>
                    <a:pt x="5682" y="11808"/>
                    <a:pt x="5653" y="11721"/>
                  </a:cubicBezTo>
                  <a:cubicBezTo>
                    <a:pt x="5621" y="11624"/>
                    <a:pt x="5631" y="11525"/>
                    <a:pt x="5643" y="11417"/>
                  </a:cubicBezTo>
                  <a:cubicBezTo>
                    <a:pt x="5655" y="11306"/>
                    <a:pt x="5667" y="11183"/>
                    <a:pt x="5629" y="11058"/>
                  </a:cubicBezTo>
                  <a:cubicBezTo>
                    <a:pt x="5584" y="10916"/>
                    <a:pt x="5566" y="10766"/>
                    <a:pt x="5583" y="10632"/>
                  </a:cubicBezTo>
                  <a:cubicBezTo>
                    <a:pt x="5600" y="10508"/>
                    <a:pt x="5648" y="10398"/>
                    <a:pt x="5736" y="10319"/>
                  </a:cubicBezTo>
                  <a:cubicBezTo>
                    <a:pt x="5809" y="10253"/>
                    <a:pt x="5850" y="10195"/>
                    <a:pt x="5870" y="10136"/>
                  </a:cubicBezTo>
                  <a:cubicBezTo>
                    <a:pt x="5890" y="10076"/>
                    <a:pt x="5890" y="10012"/>
                    <a:pt x="5881" y="9937"/>
                  </a:cubicBezTo>
                  <a:cubicBezTo>
                    <a:pt x="5874" y="9877"/>
                    <a:pt x="5879" y="9828"/>
                    <a:pt x="5884" y="9781"/>
                  </a:cubicBezTo>
                  <a:cubicBezTo>
                    <a:pt x="5892" y="9704"/>
                    <a:pt x="5899" y="9634"/>
                    <a:pt x="5829" y="9525"/>
                  </a:cubicBezTo>
                  <a:cubicBezTo>
                    <a:pt x="5762" y="9422"/>
                    <a:pt x="5732" y="9336"/>
                    <a:pt x="5732" y="9221"/>
                  </a:cubicBezTo>
                  <a:cubicBezTo>
                    <a:pt x="5731" y="9113"/>
                    <a:pt x="5757" y="8984"/>
                    <a:pt x="5803" y="8789"/>
                  </a:cubicBezTo>
                  <a:cubicBezTo>
                    <a:pt x="5875" y="8490"/>
                    <a:pt x="5778" y="8459"/>
                    <a:pt x="5676" y="8426"/>
                  </a:cubicBezTo>
                  <a:cubicBezTo>
                    <a:pt x="5664" y="8422"/>
                    <a:pt x="5652" y="8418"/>
                    <a:pt x="5640" y="8414"/>
                  </a:cubicBezTo>
                  <a:cubicBezTo>
                    <a:pt x="5569" y="8389"/>
                    <a:pt x="5503" y="8351"/>
                    <a:pt x="5443" y="8305"/>
                  </a:cubicBezTo>
                  <a:cubicBezTo>
                    <a:pt x="5375" y="8252"/>
                    <a:pt x="5316" y="8190"/>
                    <a:pt x="5268" y="8128"/>
                  </a:cubicBezTo>
                  <a:cubicBezTo>
                    <a:pt x="5221" y="8068"/>
                    <a:pt x="5057" y="8071"/>
                    <a:pt x="4879" y="8076"/>
                  </a:cubicBezTo>
                  <a:cubicBezTo>
                    <a:pt x="4816" y="8078"/>
                    <a:pt x="4750" y="8078"/>
                    <a:pt x="4686" y="8077"/>
                  </a:cubicBezTo>
                  <a:cubicBezTo>
                    <a:pt x="4552" y="8074"/>
                    <a:pt x="4412" y="8037"/>
                    <a:pt x="4276" y="7987"/>
                  </a:cubicBezTo>
                  <a:cubicBezTo>
                    <a:pt x="4143" y="7936"/>
                    <a:pt x="4014" y="7872"/>
                    <a:pt x="3897" y="7810"/>
                  </a:cubicBezTo>
                  <a:cubicBezTo>
                    <a:pt x="3771" y="7743"/>
                    <a:pt x="3691" y="7665"/>
                    <a:pt x="3646" y="7575"/>
                  </a:cubicBezTo>
                  <a:cubicBezTo>
                    <a:pt x="3600" y="7485"/>
                    <a:pt x="3590" y="7385"/>
                    <a:pt x="3599" y="7274"/>
                  </a:cubicBezTo>
                  <a:cubicBezTo>
                    <a:pt x="3611" y="7156"/>
                    <a:pt x="3589" y="7122"/>
                    <a:pt x="3555" y="7068"/>
                  </a:cubicBezTo>
                  <a:cubicBezTo>
                    <a:pt x="3536" y="7039"/>
                    <a:pt x="3513" y="7004"/>
                    <a:pt x="3489" y="6952"/>
                  </a:cubicBezTo>
                  <a:cubicBezTo>
                    <a:pt x="3447" y="6862"/>
                    <a:pt x="3445" y="6727"/>
                    <a:pt x="3470" y="6597"/>
                  </a:cubicBezTo>
                  <a:cubicBezTo>
                    <a:pt x="3496" y="6467"/>
                    <a:pt x="3550" y="6338"/>
                    <a:pt x="3621" y="6263"/>
                  </a:cubicBezTo>
                  <a:cubicBezTo>
                    <a:pt x="3674" y="6208"/>
                    <a:pt x="3692" y="6155"/>
                    <a:pt x="3692" y="6099"/>
                  </a:cubicBezTo>
                  <a:cubicBezTo>
                    <a:pt x="3692" y="6036"/>
                    <a:pt x="3670" y="5967"/>
                    <a:pt x="3645" y="5890"/>
                  </a:cubicBezTo>
                  <a:cubicBezTo>
                    <a:pt x="3599" y="5752"/>
                    <a:pt x="3811" y="5551"/>
                    <a:pt x="3994" y="5375"/>
                  </a:cubicBezTo>
                  <a:cubicBezTo>
                    <a:pt x="4092" y="5281"/>
                    <a:pt x="4181" y="5196"/>
                    <a:pt x="4206" y="5147"/>
                  </a:cubicBezTo>
                  <a:cubicBezTo>
                    <a:pt x="4263" y="5039"/>
                    <a:pt x="4378" y="5009"/>
                    <a:pt x="4498" y="4976"/>
                  </a:cubicBezTo>
                  <a:cubicBezTo>
                    <a:pt x="4575" y="4956"/>
                    <a:pt x="4653" y="4935"/>
                    <a:pt x="4707" y="4892"/>
                  </a:cubicBezTo>
                  <a:cubicBezTo>
                    <a:pt x="4741" y="4866"/>
                    <a:pt x="4772" y="4828"/>
                    <a:pt x="4807" y="4786"/>
                  </a:cubicBezTo>
                  <a:cubicBezTo>
                    <a:pt x="4918" y="4651"/>
                    <a:pt x="5051" y="4488"/>
                    <a:pt x="5375" y="4498"/>
                  </a:cubicBezTo>
                  <a:cubicBezTo>
                    <a:pt x="5544" y="4503"/>
                    <a:pt x="5633" y="4520"/>
                    <a:pt x="5734" y="4540"/>
                  </a:cubicBezTo>
                  <a:cubicBezTo>
                    <a:pt x="5877" y="4568"/>
                    <a:pt x="6044" y="4600"/>
                    <a:pt x="6503" y="4607"/>
                  </a:cubicBezTo>
                  <a:cubicBezTo>
                    <a:pt x="7026" y="4616"/>
                    <a:pt x="7130" y="4694"/>
                    <a:pt x="7129" y="4798"/>
                  </a:cubicBezTo>
                  <a:cubicBezTo>
                    <a:pt x="7128" y="4834"/>
                    <a:pt x="7115" y="4864"/>
                    <a:pt x="7102" y="4895"/>
                  </a:cubicBezTo>
                  <a:cubicBezTo>
                    <a:pt x="7092" y="4917"/>
                    <a:pt x="7082" y="4939"/>
                    <a:pt x="7081" y="4955"/>
                  </a:cubicBezTo>
                  <a:cubicBezTo>
                    <a:pt x="7075" y="5018"/>
                    <a:pt x="7098" y="5052"/>
                    <a:pt x="7151" y="5130"/>
                  </a:cubicBezTo>
                  <a:cubicBezTo>
                    <a:pt x="7188" y="5183"/>
                    <a:pt x="7238" y="5256"/>
                    <a:pt x="7299" y="5365"/>
                  </a:cubicBezTo>
                  <a:cubicBezTo>
                    <a:pt x="7365" y="5483"/>
                    <a:pt x="7454" y="5566"/>
                    <a:pt x="7547" y="5623"/>
                  </a:cubicBezTo>
                  <a:cubicBezTo>
                    <a:pt x="7665" y="5697"/>
                    <a:pt x="7784" y="5724"/>
                    <a:pt x="7864" y="5718"/>
                  </a:cubicBezTo>
                  <a:cubicBezTo>
                    <a:pt x="7914" y="5714"/>
                    <a:pt x="7928" y="5656"/>
                    <a:pt x="7942" y="5601"/>
                  </a:cubicBezTo>
                  <a:cubicBezTo>
                    <a:pt x="7959" y="5538"/>
                    <a:pt x="7974" y="5476"/>
                    <a:pt x="8032" y="5441"/>
                  </a:cubicBezTo>
                  <a:cubicBezTo>
                    <a:pt x="8096" y="5402"/>
                    <a:pt x="8173" y="5415"/>
                    <a:pt x="8249" y="5462"/>
                  </a:cubicBezTo>
                  <a:cubicBezTo>
                    <a:pt x="8320" y="5505"/>
                    <a:pt x="8393" y="5580"/>
                    <a:pt x="8455" y="5669"/>
                  </a:cubicBezTo>
                  <a:cubicBezTo>
                    <a:pt x="8493" y="5724"/>
                    <a:pt x="8611" y="5780"/>
                    <a:pt x="8756" y="5829"/>
                  </a:cubicBezTo>
                  <a:cubicBezTo>
                    <a:pt x="8966" y="5900"/>
                    <a:pt x="9224" y="5952"/>
                    <a:pt x="9386" y="5973"/>
                  </a:cubicBezTo>
                  <a:cubicBezTo>
                    <a:pt x="9417" y="5977"/>
                    <a:pt x="9445" y="5975"/>
                    <a:pt x="9469" y="5968"/>
                  </a:cubicBezTo>
                  <a:cubicBezTo>
                    <a:pt x="9512" y="5955"/>
                    <a:pt x="9545" y="5924"/>
                    <a:pt x="9569" y="5884"/>
                  </a:cubicBezTo>
                  <a:cubicBezTo>
                    <a:pt x="9596" y="5840"/>
                    <a:pt x="9612" y="5785"/>
                    <a:pt x="9619" y="5730"/>
                  </a:cubicBezTo>
                  <a:cubicBezTo>
                    <a:pt x="9628" y="5662"/>
                    <a:pt x="9622" y="5595"/>
                    <a:pt x="9608" y="5548"/>
                  </a:cubicBezTo>
                  <a:cubicBezTo>
                    <a:pt x="9597" y="5508"/>
                    <a:pt x="9573" y="5512"/>
                    <a:pt x="9544" y="5518"/>
                  </a:cubicBezTo>
                  <a:cubicBezTo>
                    <a:pt x="9484" y="5528"/>
                    <a:pt x="9415" y="5540"/>
                    <a:pt x="9338" y="5481"/>
                  </a:cubicBezTo>
                  <a:cubicBezTo>
                    <a:pt x="9280" y="5436"/>
                    <a:pt x="9193" y="5415"/>
                    <a:pt x="9106" y="5394"/>
                  </a:cubicBezTo>
                  <a:cubicBezTo>
                    <a:pt x="9020" y="5373"/>
                    <a:pt x="8933" y="5353"/>
                    <a:pt x="8863" y="5307"/>
                  </a:cubicBezTo>
                  <a:cubicBezTo>
                    <a:pt x="8759" y="5242"/>
                    <a:pt x="8760" y="5096"/>
                    <a:pt x="8762" y="4947"/>
                  </a:cubicBezTo>
                  <a:cubicBezTo>
                    <a:pt x="8763" y="4853"/>
                    <a:pt x="8764" y="4758"/>
                    <a:pt x="8738" y="4699"/>
                  </a:cubicBezTo>
                  <a:cubicBezTo>
                    <a:pt x="8728" y="4679"/>
                    <a:pt x="8719" y="4671"/>
                    <a:pt x="8711" y="4671"/>
                  </a:cubicBezTo>
                  <a:cubicBezTo>
                    <a:pt x="8705" y="4671"/>
                    <a:pt x="8698" y="4672"/>
                    <a:pt x="8690" y="4677"/>
                  </a:cubicBezTo>
                  <a:cubicBezTo>
                    <a:pt x="8679" y="4682"/>
                    <a:pt x="8670" y="4691"/>
                    <a:pt x="8660" y="4701"/>
                  </a:cubicBezTo>
                  <a:cubicBezTo>
                    <a:pt x="8630" y="4736"/>
                    <a:pt x="8612" y="4790"/>
                    <a:pt x="8631" y="4838"/>
                  </a:cubicBezTo>
                  <a:cubicBezTo>
                    <a:pt x="8659" y="4911"/>
                    <a:pt x="8643" y="4978"/>
                    <a:pt x="8605" y="5031"/>
                  </a:cubicBezTo>
                  <a:cubicBezTo>
                    <a:pt x="8588" y="5055"/>
                    <a:pt x="8567" y="5075"/>
                    <a:pt x="8544" y="5092"/>
                  </a:cubicBezTo>
                  <a:cubicBezTo>
                    <a:pt x="8521" y="5109"/>
                    <a:pt x="8496" y="5122"/>
                    <a:pt x="8471" y="5133"/>
                  </a:cubicBezTo>
                  <a:cubicBezTo>
                    <a:pt x="8406" y="5157"/>
                    <a:pt x="8336" y="5157"/>
                    <a:pt x="8290" y="5124"/>
                  </a:cubicBezTo>
                  <a:cubicBezTo>
                    <a:pt x="8244" y="5091"/>
                    <a:pt x="8177" y="5043"/>
                    <a:pt x="8120" y="4977"/>
                  </a:cubicBezTo>
                  <a:cubicBezTo>
                    <a:pt x="8060" y="4906"/>
                    <a:pt x="8013" y="4816"/>
                    <a:pt x="8017" y="4706"/>
                  </a:cubicBezTo>
                  <a:cubicBezTo>
                    <a:pt x="8018" y="4653"/>
                    <a:pt x="8028" y="4604"/>
                    <a:pt x="8038" y="4554"/>
                  </a:cubicBezTo>
                  <a:cubicBezTo>
                    <a:pt x="8065" y="4422"/>
                    <a:pt x="8093" y="4281"/>
                    <a:pt x="7924" y="4152"/>
                  </a:cubicBezTo>
                  <a:cubicBezTo>
                    <a:pt x="7814" y="4067"/>
                    <a:pt x="7760" y="3999"/>
                    <a:pt x="7728" y="3959"/>
                  </a:cubicBezTo>
                  <a:cubicBezTo>
                    <a:pt x="7719" y="3947"/>
                    <a:pt x="7720" y="3942"/>
                    <a:pt x="7716" y="3941"/>
                  </a:cubicBezTo>
                  <a:cubicBezTo>
                    <a:pt x="7683" y="3925"/>
                    <a:pt x="7745" y="3963"/>
                    <a:pt x="7733" y="3983"/>
                  </a:cubicBezTo>
                  <a:lnTo>
                    <a:pt x="7723" y="4001"/>
                  </a:lnTo>
                  <a:lnTo>
                    <a:pt x="7723" y="4001"/>
                  </a:lnTo>
                  <a:cubicBezTo>
                    <a:pt x="7680" y="4078"/>
                    <a:pt x="7756" y="4135"/>
                    <a:pt x="7818" y="4183"/>
                  </a:cubicBezTo>
                  <a:cubicBezTo>
                    <a:pt x="7856" y="4212"/>
                    <a:pt x="7891" y="4238"/>
                    <a:pt x="7911" y="4271"/>
                  </a:cubicBezTo>
                  <a:cubicBezTo>
                    <a:pt x="7939" y="4316"/>
                    <a:pt x="7941" y="4401"/>
                    <a:pt x="7919" y="4472"/>
                  </a:cubicBezTo>
                  <a:cubicBezTo>
                    <a:pt x="7908" y="4503"/>
                    <a:pt x="7893" y="4533"/>
                    <a:pt x="7873" y="4556"/>
                  </a:cubicBezTo>
                  <a:cubicBezTo>
                    <a:pt x="7850" y="4584"/>
                    <a:pt x="7821" y="4604"/>
                    <a:pt x="7784" y="4611"/>
                  </a:cubicBezTo>
                  <a:cubicBezTo>
                    <a:pt x="7742" y="4619"/>
                    <a:pt x="7696" y="4609"/>
                    <a:pt x="7646" y="4571"/>
                  </a:cubicBezTo>
                  <a:cubicBezTo>
                    <a:pt x="7517" y="4476"/>
                    <a:pt x="7405" y="4264"/>
                    <a:pt x="7308" y="4082"/>
                  </a:cubicBezTo>
                  <a:cubicBezTo>
                    <a:pt x="7271" y="4013"/>
                    <a:pt x="7237" y="3949"/>
                    <a:pt x="7206" y="3900"/>
                  </a:cubicBezTo>
                  <a:cubicBezTo>
                    <a:pt x="7178" y="3853"/>
                    <a:pt x="7171" y="3858"/>
                    <a:pt x="7158" y="3866"/>
                  </a:cubicBezTo>
                  <a:cubicBezTo>
                    <a:pt x="7113" y="3898"/>
                    <a:pt x="7047" y="3942"/>
                    <a:pt x="6919" y="3923"/>
                  </a:cubicBezTo>
                  <a:cubicBezTo>
                    <a:pt x="6828" y="3910"/>
                    <a:pt x="6785" y="3887"/>
                    <a:pt x="6758" y="3872"/>
                  </a:cubicBezTo>
                  <a:cubicBezTo>
                    <a:pt x="6751" y="3880"/>
                    <a:pt x="6736" y="3898"/>
                    <a:pt x="6706" y="3929"/>
                  </a:cubicBezTo>
                  <a:cubicBezTo>
                    <a:pt x="6696" y="3941"/>
                    <a:pt x="6682" y="3955"/>
                    <a:pt x="6666" y="3973"/>
                  </a:cubicBezTo>
                  <a:cubicBezTo>
                    <a:pt x="6549" y="4097"/>
                    <a:pt x="6470" y="4089"/>
                    <a:pt x="6391" y="4080"/>
                  </a:cubicBezTo>
                  <a:cubicBezTo>
                    <a:pt x="6340" y="4075"/>
                    <a:pt x="6288" y="4070"/>
                    <a:pt x="6206" y="4150"/>
                  </a:cubicBezTo>
                  <a:lnTo>
                    <a:pt x="6180" y="4176"/>
                  </a:lnTo>
                  <a:cubicBezTo>
                    <a:pt x="6102" y="4252"/>
                    <a:pt x="6069" y="4285"/>
                    <a:pt x="6028" y="4303"/>
                  </a:cubicBezTo>
                  <a:cubicBezTo>
                    <a:pt x="5997" y="4316"/>
                    <a:pt x="5969" y="4320"/>
                    <a:pt x="5924" y="4324"/>
                  </a:cubicBezTo>
                  <a:cubicBezTo>
                    <a:pt x="5887" y="4328"/>
                    <a:pt x="5835" y="4334"/>
                    <a:pt x="5760" y="4348"/>
                  </a:cubicBezTo>
                  <a:cubicBezTo>
                    <a:pt x="5444" y="4406"/>
                    <a:pt x="5343" y="4300"/>
                    <a:pt x="5254" y="4207"/>
                  </a:cubicBezTo>
                  <a:lnTo>
                    <a:pt x="5244" y="4197"/>
                  </a:lnTo>
                  <a:cubicBezTo>
                    <a:pt x="5192" y="4143"/>
                    <a:pt x="5161" y="4086"/>
                    <a:pt x="5169" y="4011"/>
                  </a:cubicBezTo>
                  <a:cubicBezTo>
                    <a:pt x="5175" y="3945"/>
                    <a:pt x="5215" y="3869"/>
                    <a:pt x="5301" y="3776"/>
                  </a:cubicBezTo>
                  <a:cubicBezTo>
                    <a:pt x="5358" y="3715"/>
                    <a:pt x="5358" y="3674"/>
                    <a:pt x="5358" y="3636"/>
                  </a:cubicBezTo>
                  <a:cubicBezTo>
                    <a:pt x="5359" y="3564"/>
                    <a:pt x="5359" y="3498"/>
                    <a:pt x="5495" y="3401"/>
                  </a:cubicBezTo>
                  <a:cubicBezTo>
                    <a:pt x="5671" y="3276"/>
                    <a:pt x="5831" y="3393"/>
                    <a:pt x="5958" y="3487"/>
                  </a:cubicBezTo>
                  <a:cubicBezTo>
                    <a:pt x="6005" y="3522"/>
                    <a:pt x="6046" y="3551"/>
                    <a:pt x="6069" y="3555"/>
                  </a:cubicBezTo>
                  <a:cubicBezTo>
                    <a:pt x="6072" y="3556"/>
                    <a:pt x="6077" y="3556"/>
                    <a:pt x="6083" y="3556"/>
                  </a:cubicBezTo>
                  <a:cubicBezTo>
                    <a:pt x="6114" y="3556"/>
                    <a:pt x="6145" y="3542"/>
                    <a:pt x="6170" y="3515"/>
                  </a:cubicBezTo>
                  <a:cubicBezTo>
                    <a:pt x="6199" y="3485"/>
                    <a:pt x="6221" y="3441"/>
                    <a:pt x="6228" y="3386"/>
                  </a:cubicBezTo>
                  <a:cubicBezTo>
                    <a:pt x="6231" y="3371"/>
                    <a:pt x="6233" y="3352"/>
                    <a:pt x="6233" y="3333"/>
                  </a:cubicBezTo>
                  <a:cubicBezTo>
                    <a:pt x="6233" y="3267"/>
                    <a:pt x="6221" y="3231"/>
                    <a:pt x="6211" y="3205"/>
                  </a:cubicBezTo>
                  <a:cubicBezTo>
                    <a:pt x="6188" y="3137"/>
                    <a:pt x="6179" y="3109"/>
                    <a:pt x="6263" y="3030"/>
                  </a:cubicBezTo>
                  <a:cubicBezTo>
                    <a:pt x="6297" y="2998"/>
                    <a:pt x="6318" y="2981"/>
                    <a:pt x="6333" y="2969"/>
                  </a:cubicBezTo>
                  <a:cubicBezTo>
                    <a:pt x="6354" y="2951"/>
                    <a:pt x="6359" y="2947"/>
                    <a:pt x="6394" y="2895"/>
                  </a:cubicBezTo>
                  <a:lnTo>
                    <a:pt x="6394" y="2894"/>
                  </a:lnTo>
                  <a:cubicBezTo>
                    <a:pt x="6451" y="2809"/>
                    <a:pt x="6525" y="2841"/>
                    <a:pt x="6608" y="2876"/>
                  </a:cubicBezTo>
                  <a:cubicBezTo>
                    <a:pt x="6655" y="2896"/>
                    <a:pt x="6709" y="2919"/>
                    <a:pt x="6741" y="2901"/>
                  </a:cubicBezTo>
                  <a:cubicBezTo>
                    <a:pt x="6751" y="2895"/>
                    <a:pt x="6766" y="2886"/>
                    <a:pt x="6782" y="2876"/>
                  </a:cubicBezTo>
                  <a:cubicBezTo>
                    <a:pt x="6889" y="2813"/>
                    <a:pt x="7019" y="2736"/>
                    <a:pt x="7324" y="2632"/>
                  </a:cubicBezTo>
                  <a:cubicBezTo>
                    <a:pt x="7463" y="2585"/>
                    <a:pt x="7489" y="2595"/>
                    <a:pt x="7487" y="2588"/>
                  </a:cubicBezTo>
                  <a:cubicBezTo>
                    <a:pt x="7487" y="2587"/>
                    <a:pt x="7485" y="2584"/>
                    <a:pt x="7483" y="2580"/>
                  </a:cubicBezTo>
                  <a:cubicBezTo>
                    <a:pt x="7466" y="2549"/>
                    <a:pt x="7445" y="2511"/>
                    <a:pt x="7473" y="2446"/>
                  </a:cubicBezTo>
                  <a:cubicBezTo>
                    <a:pt x="7535" y="2297"/>
                    <a:pt x="7735" y="2379"/>
                    <a:pt x="7850" y="2427"/>
                  </a:cubicBezTo>
                  <a:cubicBezTo>
                    <a:pt x="7870" y="2435"/>
                    <a:pt x="7887" y="2442"/>
                    <a:pt x="7895" y="2444"/>
                  </a:cubicBezTo>
                  <a:cubicBezTo>
                    <a:pt x="7903" y="2447"/>
                    <a:pt x="7938" y="2408"/>
                    <a:pt x="7970" y="2362"/>
                  </a:cubicBezTo>
                  <a:cubicBezTo>
                    <a:pt x="7983" y="2344"/>
                    <a:pt x="7994" y="2324"/>
                    <a:pt x="8002" y="2304"/>
                  </a:cubicBezTo>
                  <a:cubicBezTo>
                    <a:pt x="8008" y="2287"/>
                    <a:pt x="8012" y="2270"/>
                    <a:pt x="8011" y="2256"/>
                  </a:cubicBezTo>
                  <a:cubicBezTo>
                    <a:pt x="8010" y="2236"/>
                    <a:pt x="7995" y="2218"/>
                    <a:pt x="7958" y="2208"/>
                  </a:cubicBezTo>
                  <a:cubicBezTo>
                    <a:pt x="7837" y="2173"/>
                    <a:pt x="7736" y="2133"/>
                    <a:pt x="7663" y="2083"/>
                  </a:cubicBezTo>
                  <a:cubicBezTo>
                    <a:pt x="7581" y="2025"/>
                    <a:pt x="7532" y="1953"/>
                    <a:pt x="7529" y="1857"/>
                  </a:cubicBezTo>
                  <a:cubicBezTo>
                    <a:pt x="7523" y="1722"/>
                    <a:pt x="7639" y="1691"/>
                    <a:pt x="7822" y="1643"/>
                  </a:cubicBezTo>
                  <a:cubicBezTo>
                    <a:pt x="7928" y="1615"/>
                    <a:pt x="8061" y="1579"/>
                    <a:pt x="8204" y="1512"/>
                  </a:cubicBezTo>
                  <a:cubicBezTo>
                    <a:pt x="8365" y="1437"/>
                    <a:pt x="8370" y="1394"/>
                    <a:pt x="8376" y="1349"/>
                  </a:cubicBezTo>
                  <a:lnTo>
                    <a:pt x="8376" y="1349"/>
                  </a:lnTo>
                  <a:cubicBezTo>
                    <a:pt x="8385" y="1278"/>
                    <a:pt x="8394" y="1206"/>
                    <a:pt x="8571" y="1107"/>
                  </a:cubicBezTo>
                  <a:cubicBezTo>
                    <a:pt x="8838" y="958"/>
                    <a:pt x="9046" y="1057"/>
                    <a:pt x="9299" y="1177"/>
                  </a:cubicBezTo>
                  <a:cubicBezTo>
                    <a:pt x="9372" y="1212"/>
                    <a:pt x="9449" y="1248"/>
                    <a:pt x="9530" y="1280"/>
                  </a:cubicBezTo>
                  <a:cubicBezTo>
                    <a:pt x="9716" y="1353"/>
                    <a:pt x="9835" y="1410"/>
                    <a:pt x="9903" y="1474"/>
                  </a:cubicBezTo>
                  <a:cubicBezTo>
                    <a:pt x="9985" y="1551"/>
                    <a:pt x="9999" y="1630"/>
                    <a:pt x="9965" y="1740"/>
                  </a:cubicBezTo>
                  <a:cubicBezTo>
                    <a:pt x="9934" y="1834"/>
                    <a:pt x="9868" y="1891"/>
                    <a:pt x="9813" y="1939"/>
                  </a:cubicBezTo>
                  <a:cubicBezTo>
                    <a:pt x="9778" y="1970"/>
                    <a:pt x="9751" y="1994"/>
                    <a:pt x="9758" y="2008"/>
                  </a:cubicBezTo>
                  <a:cubicBezTo>
                    <a:pt x="9758" y="2008"/>
                    <a:pt x="9758" y="2008"/>
                    <a:pt x="9759" y="2008"/>
                  </a:cubicBezTo>
                  <a:cubicBezTo>
                    <a:pt x="9779" y="2028"/>
                    <a:pt x="9840" y="2030"/>
                    <a:pt x="9921" y="2016"/>
                  </a:cubicBezTo>
                  <a:cubicBezTo>
                    <a:pt x="10014" y="2001"/>
                    <a:pt x="10126" y="1962"/>
                    <a:pt x="10230" y="1901"/>
                  </a:cubicBezTo>
                  <a:cubicBezTo>
                    <a:pt x="10286" y="1868"/>
                    <a:pt x="10339" y="1829"/>
                    <a:pt x="10385" y="1784"/>
                  </a:cubicBezTo>
                  <a:cubicBezTo>
                    <a:pt x="10554" y="1619"/>
                    <a:pt x="10734" y="1621"/>
                    <a:pt x="10934" y="1623"/>
                  </a:cubicBezTo>
                  <a:cubicBezTo>
                    <a:pt x="11005" y="1623"/>
                    <a:pt x="11080" y="1624"/>
                    <a:pt x="11156" y="1616"/>
                  </a:cubicBezTo>
                  <a:lnTo>
                    <a:pt x="11181" y="1613"/>
                  </a:lnTo>
                  <a:lnTo>
                    <a:pt x="11199" y="1629"/>
                  </a:lnTo>
                  <a:cubicBezTo>
                    <a:pt x="11960" y="2264"/>
                    <a:pt x="12580" y="3063"/>
                    <a:pt x="13004" y="3971"/>
                  </a:cubicBezTo>
                  <a:cubicBezTo>
                    <a:pt x="13413" y="4845"/>
                    <a:pt x="13641" y="5821"/>
                    <a:pt x="13641" y="6849"/>
                  </a:cubicBezTo>
                  <a:cubicBezTo>
                    <a:pt x="13641" y="7056"/>
                    <a:pt x="13632" y="7262"/>
                    <a:pt x="13613" y="7467"/>
                  </a:cubicBezTo>
                  <a:cubicBezTo>
                    <a:pt x="13598" y="7644"/>
                    <a:pt x="13575" y="7818"/>
                    <a:pt x="13546" y="7990"/>
                  </a:cubicBezTo>
                  <a:lnTo>
                    <a:pt x="13546" y="7990"/>
                  </a:lnTo>
                  <a:lnTo>
                    <a:pt x="13535" y="8055"/>
                  </a:lnTo>
                  <a:lnTo>
                    <a:pt x="13530" y="8078"/>
                  </a:lnTo>
                  <a:lnTo>
                    <a:pt x="13478" y="8069"/>
                  </a:lnTo>
                  <a:lnTo>
                    <a:pt x="13480" y="8085"/>
                  </a:lnTo>
                  <a:lnTo>
                    <a:pt x="13528" y="8094"/>
                  </a:lnTo>
                  <a:lnTo>
                    <a:pt x="13525" y="8108"/>
                  </a:lnTo>
                  <a:lnTo>
                    <a:pt x="13525" y="8108"/>
                  </a:lnTo>
                  <a:lnTo>
                    <a:pt x="13523" y="8122"/>
                  </a:lnTo>
                  <a:lnTo>
                    <a:pt x="13471" y="8113"/>
                  </a:lnTo>
                  <a:cubicBezTo>
                    <a:pt x="13450" y="8115"/>
                    <a:pt x="13430" y="8118"/>
                    <a:pt x="13412" y="8120"/>
                  </a:cubicBezTo>
                  <a:cubicBezTo>
                    <a:pt x="13385" y="8124"/>
                    <a:pt x="13365" y="8128"/>
                    <a:pt x="13352" y="8131"/>
                  </a:cubicBezTo>
                  <a:cubicBezTo>
                    <a:pt x="13282" y="8147"/>
                    <a:pt x="13160" y="8219"/>
                    <a:pt x="13069" y="8319"/>
                  </a:cubicBezTo>
                  <a:cubicBezTo>
                    <a:pt x="13003" y="8391"/>
                    <a:pt x="12955" y="8476"/>
                    <a:pt x="12955" y="8560"/>
                  </a:cubicBezTo>
                  <a:cubicBezTo>
                    <a:pt x="12955" y="8686"/>
                    <a:pt x="12929" y="8801"/>
                    <a:pt x="12883" y="8918"/>
                  </a:cubicBezTo>
                  <a:cubicBezTo>
                    <a:pt x="12837" y="9031"/>
                    <a:pt x="12772" y="9145"/>
                    <a:pt x="12691" y="9276"/>
                  </a:cubicBezTo>
                  <a:cubicBezTo>
                    <a:pt x="12577" y="9461"/>
                    <a:pt x="12768" y="9649"/>
                    <a:pt x="12819" y="9695"/>
                  </a:cubicBezTo>
                  <a:cubicBezTo>
                    <a:pt x="12839" y="9697"/>
                    <a:pt x="12876" y="9703"/>
                    <a:pt x="12929" y="9709"/>
                  </a:cubicBezTo>
                  <a:lnTo>
                    <a:pt x="13008" y="9718"/>
                  </a:lnTo>
                  <a:lnTo>
                    <a:pt x="12973" y="9791"/>
                  </a:lnTo>
                  <a:cubicBezTo>
                    <a:pt x="12920" y="9902"/>
                    <a:pt x="12864" y="10009"/>
                    <a:pt x="12807" y="10114"/>
                  </a:cubicBezTo>
                  <a:moveTo>
                    <a:pt x="12578" y="10283"/>
                  </a:moveTo>
                  <a:cubicBezTo>
                    <a:pt x="12621" y="10210"/>
                    <a:pt x="12665" y="10135"/>
                    <a:pt x="12707" y="10059"/>
                  </a:cubicBezTo>
                  <a:cubicBezTo>
                    <a:pt x="12752" y="9977"/>
                    <a:pt x="12794" y="9895"/>
                    <a:pt x="12835" y="9813"/>
                  </a:cubicBezTo>
                  <a:cubicBezTo>
                    <a:pt x="12804" y="9809"/>
                    <a:pt x="12787" y="9806"/>
                    <a:pt x="12786" y="9806"/>
                  </a:cubicBezTo>
                  <a:lnTo>
                    <a:pt x="12770" y="9804"/>
                  </a:lnTo>
                  <a:lnTo>
                    <a:pt x="12758" y="9793"/>
                  </a:lnTo>
                  <a:cubicBezTo>
                    <a:pt x="12757" y="9793"/>
                    <a:pt x="12409" y="9514"/>
                    <a:pt x="12594" y="9215"/>
                  </a:cubicBezTo>
                  <a:cubicBezTo>
                    <a:pt x="12671" y="9091"/>
                    <a:pt x="12733" y="8981"/>
                    <a:pt x="12776" y="8875"/>
                  </a:cubicBezTo>
                  <a:cubicBezTo>
                    <a:pt x="12817" y="8772"/>
                    <a:pt x="12840" y="8670"/>
                    <a:pt x="12840" y="8560"/>
                  </a:cubicBezTo>
                  <a:cubicBezTo>
                    <a:pt x="12840" y="8443"/>
                    <a:pt x="12901" y="8333"/>
                    <a:pt x="12984" y="8242"/>
                  </a:cubicBezTo>
                  <a:cubicBezTo>
                    <a:pt x="13091" y="8124"/>
                    <a:pt x="13239" y="8038"/>
                    <a:pt x="13328" y="8018"/>
                  </a:cubicBezTo>
                  <a:cubicBezTo>
                    <a:pt x="13343" y="8016"/>
                    <a:pt x="13365" y="8011"/>
                    <a:pt x="13395" y="8007"/>
                  </a:cubicBezTo>
                  <a:cubicBezTo>
                    <a:pt x="13405" y="8005"/>
                    <a:pt x="13415" y="8004"/>
                    <a:pt x="13427" y="8003"/>
                  </a:cubicBezTo>
                  <a:cubicBezTo>
                    <a:pt x="13459" y="7823"/>
                    <a:pt x="13482" y="7641"/>
                    <a:pt x="13500" y="7457"/>
                  </a:cubicBezTo>
                  <a:cubicBezTo>
                    <a:pt x="13517" y="7258"/>
                    <a:pt x="13527" y="7055"/>
                    <a:pt x="13527" y="6849"/>
                  </a:cubicBezTo>
                  <a:cubicBezTo>
                    <a:pt x="13527" y="5837"/>
                    <a:pt x="13303" y="4878"/>
                    <a:pt x="12900" y="4019"/>
                  </a:cubicBezTo>
                  <a:cubicBezTo>
                    <a:pt x="12486" y="3135"/>
                    <a:pt x="11884" y="2355"/>
                    <a:pt x="11144" y="1733"/>
                  </a:cubicBezTo>
                  <a:cubicBezTo>
                    <a:pt x="11071" y="1739"/>
                    <a:pt x="11001" y="1738"/>
                    <a:pt x="10933" y="1737"/>
                  </a:cubicBezTo>
                  <a:cubicBezTo>
                    <a:pt x="10758" y="1735"/>
                    <a:pt x="10600" y="1734"/>
                    <a:pt x="10466" y="1866"/>
                  </a:cubicBezTo>
                  <a:cubicBezTo>
                    <a:pt x="10412" y="1918"/>
                    <a:pt x="10351" y="1962"/>
                    <a:pt x="10288" y="2000"/>
                  </a:cubicBezTo>
                  <a:cubicBezTo>
                    <a:pt x="10171" y="2068"/>
                    <a:pt x="10046" y="2111"/>
                    <a:pt x="9940" y="2130"/>
                  </a:cubicBezTo>
                  <a:cubicBezTo>
                    <a:pt x="9822" y="2149"/>
                    <a:pt x="9724" y="2136"/>
                    <a:pt x="9676" y="2088"/>
                  </a:cubicBezTo>
                  <a:cubicBezTo>
                    <a:pt x="9670" y="2082"/>
                    <a:pt x="9665" y="2074"/>
                    <a:pt x="9660" y="2066"/>
                  </a:cubicBezTo>
                  <a:cubicBezTo>
                    <a:pt x="9604" y="1971"/>
                    <a:pt x="9662" y="1919"/>
                    <a:pt x="9738" y="1853"/>
                  </a:cubicBezTo>
                  <a:cubicBezTo>
                    <a:pt x="9782" y="1815"/>
                    <a:pt x="9834" y="1768"/>
                    <a:pt x="9855" y="1704"/>
                  </a:cubicBezTo>
                  <a:cubicBezTo>
                    <a:pt x="9875" y="1643"/>
                    <a:pt x="9868" y="1598"/>
                    <a:pt x="9825" y="1558"/>
                  </a:cubicBezTo>
                  <a:cubicBezTo>
                    <a:pt x="9769" y="1506"/>
                    <a:pt x="9661" y="1454"/>
                    <a:pt x="9489" y="1387"/>
                  </a:cubicBezTo>
                  <a:cubicBezTo>
                    <a:pt x="9401" y="1353"/>
                    <a:pt x="9324" y="1316"/>
                    <a:pt x="9250" y="1281"/>
                  </a:cubicBezTo>
                  <a:cubicBezTo>
                    <a:pt x="9026" y="1175"/>
                    <a:pt x="8843" y="1087"/>
                    <a:pt x="8627" y="1208"/>
                  </a:cubicBezTo>
                  <a:cubicBezTo>
                    <a:pt x="8500" y="1278"/>
                    <a:pt x="8495" y="1321"/>
                    <a:pt x="8490" y="1363"/>
                  </a:cubicBezTo>
                  <a:lnTo>
                    <a:pt x="8490" y="1363"/>
                  </a:lnTo>
                  <a:cubicBezTo>
                    <a:pt x="8480" y="1440"/>
                    <a:pt x="8471" y="1514"/>
                    <a:pt x="8253" y="1616"/>
                  </a:cubicBezTo>
                  <a:cubicBezTo>
                    <a:pt x="8100" y="1688"/>
                    <a:pt x="7961" y="1724"/>
                    <a:pt x="7851" y="1753"/>
                  </a:cubicBezTo>
                  <a:cubicBezTo>
                    <a:pt x="7722" y="1788"/>
                    <a:pt x="7641" y="1809"/>
                    <a:pt x="7643" y="1853"/>
                  </a:cubicBezTo>
                  <a:cubicBezTo>
                    <a:pt x="7646" y="1908"/>
                    <a:pt x="7676" y="1952"/>
                    <a:pt x="7728" y="1988"/>
                  </a:cubicBezTo>
                  <a:cubicBezTo>
                    <a:pt x="7790" y="2032"/>
                    <a:pt x="7880" y="2066"/>
                    <a:pt x="7990" y="2097"/>
                  </a:cubicBezTo>
                  <a:cubicBezTo>
                    <a:pt x="8084" y="2125"/>
                    <a:pt x="8121" y="2182"/>
                    <a:pt x="8126" y="2249"/>
                  </a:cubicBezTo>
                  <a:cubicBezTo>
                    <a:pt x="8127" y="2281"/>
                    <a:pt x="8121" y="2313"/>
                    <a:pt x="8109" y="2345"/>
                  </a:cubicBezTo>
                  <a:cubicBezTo>
                    <a:pt x="8098" y="2373"/>
                    <a:pt x="8082" y="2402"/>
                    <a:pt x="8064" y="2428"/>
                  </a:cubicBezTo>
                  <a:cubicBezTo>
                    <a:pt x="8005" y="2511"/>
                    <a:pt x="7913" y="2571"/>
                    <a:pt x="7859" y="2552"/>
                  </a:cubicBezTo>
                  <a:cubicBezTo>
                    <a:pt x="7842" y="2547"/>
                    <a:pt x="7826" y="2540"/>
                    <a:pt x="7807" y="2532"/>
                  </a:cubicBezTo>
                  <a:cubicBezTo>
                    <a:pt x="7729" y="2501"/>
                    <a:pt x="7596" y="2447"/>
                    <a:pt x="7577" y="2490"/>
                  </a:cubicBezTo>
                  <a:cubicBezTo>
                    <a:pt x="7572" y="2504"/>
                    <a:pt x="7578" y="2516"/>
                    <a:pt x="7583" y="2524"/>
                  </a:cubicBezTo>
                  <a:cubicBezTo>
                    <a:pt x="7588" y="2533"/>
                    <a:pt x="7592" y="2542"/>
                    <a:pt x="7596" y="2552"/>
                  </a:cubicBezTo>
                  <a:cubicBezTo>
                    <a:pt x="7618" y="2615"/>
                    <a:pt x="7594" y="2662"/>
                    <a:pt x="7362" y="2741"/>
                  </a:cubicBezTo>
                  <a:cubicBezTo>
                    <a:pt x="7067" y="2841"/>
                    <a:pt x="6944" y="2914"/>
                    <a:pt x="6840" y="2975"/>
                  </a:cubicBezTo>
                  <a:cubicBezTo>
                    <a:pt x="6827" y="2983"/>
                    <a:pt x="6815" y="2991"/>
                    <a:pt x="6799" y="3000"/>
                  </a:cubicBezTo>
                  <a:cubicBezTo>
                    <a:pt x="6716" y="3047"/>
                    <a:pt x="6635" y="3013"/>
                    <a:pt x="6563" y="2982"/>
                  </a:cubicBezTo>
                  <a:cubicBezTo>
                    <a:pt x="6526" y="2966"/>
                    <a:pt x="6495" y="2952"/>
                    <a:pt x="6489" y="2958"/>
                  </a:cubicBezTo>
                  <a:cubicBezTo>
                    <a:pt x="6445" y="3025"/>
                    <a:pt x="6438" y="3030"/>
                    <a:pt x="6406" y="3057"/>
                  </a:cubicBezTo>
                  <a:cubicBezTo>
                    <a:pt x="6393" y="3068"/>
                    <a:pt x="6374" y="3082"/>
                    <a:pt x="6342" y="3114"/>
                  </a:cubicBezTo>
                  <a:cubicBezTo>
                    <a:pt x="6311" y="3142"/>
                    <a:pt x="6314" y="3150"/>
                    <a:pt x="6320" y="3168"/>
                  </a:cubicBezTo>
                  <a:cubicBezTo>
                    <a:pt x="6331" y="3201"/>
                    <a:pt x="6348" y="3249"/>
                    <a:pt x="6348" y="3333"/>
                  </a:cubicBezTo>
                  <a:cubicBezTo>
                    <a:pt x="6348" y="3357"/>
                    <a:pt x="6345" y="3380"/>
                    <a:pt x="6342" y="3404"/>
                  </a:cubicBezTo>
                  <a:cubicBezTo>
                    <a:pt x="6330" y="3483"/>
                    <a:pt x="6297" y="3549"/>
                    <a:pt x="6253" y="3594"/>
                  </a:cubicBezTo>
                  <a:cubicBezTo>
                    <a:pt x="6206" y="3644"/>
                    <a:pt x="6145" y="3671"/>
                    <a:pt x="6083" y="3671"/>
                  </a:cubicBezTo>
                  <a:cubicBezTo>
                    <a:pt x="6074" y="3671"/>
                    <a:pt x="6063" y="3670"/>
                    <a:pt x="6051" y="3668"/>
                  </a:cubicBezTo>
                  <a:cubicBezTo>
                    <a:pt x="6000" y="3660"/>
                    <a:pt x="5948" y="3623"/>
                    <a:pt x="5891" y="3579"/>
                  </a:cubicBezTo>
                  <a:cubicBezTo>
                    <a:pt x="5793" y="3508"/>
                    <a:pt x="5670" y="3418"/>
                    <a:pt x="5562" y="3495"/>
                  </a:cubicBezTo>
                  <a:cubicBezTo>
                    <a:pt x="5473" y="3557"/>
                    <a:pt x="5473" y="3596"/>
                    <a:pt x="5473" y="3637"/>
                  </a:cubicBezTo>
                  <a:cubicBezTo>
                    <a:pt x="5472" y="3696"/>
                    <a:pt x="5472" y="3761"/>
                    <a:pt x="5386" y="3854"/>
                  </a:cubicBezTo>
                  <a:cubicBezTo>
                    <a:pt x="5318" y="3928"/>
                    <a:pt x="5287" y="3981"/>
                    <a:pt x="5283" y="4023"/>
                  </a:cubicBezTo>
                  <a:cubicBezTo>
                    <a:pt x="5279" y="4057"/>
                    <a:pt x="5298" y="4087"/>
                    <a:pt x="5327" y="4118"/>
                  </a:cubicBezTo>
                  <a:lnTo>
                    <a:pt x="5337" y="4128"/>
                  </a:lnTo>
                  <a:cubicBezTo>
                    <a:pt x="5406" y="4200"/>
                    <a:pt x="5484" y="4282"/>
                    <a:pt x="5739" y="4235"/>
                  </a:cubicBezTo>
                  <a:cubicBezTo>
                    <a:pt x="5821" y="4220"/>
                    <a:pt x="5873" y="4214"/>
                    <a:pt x="5911" y="4210"/>
                  </a:cubicBezTo>
                  <a:cubicBezTo>
                    <a:pt x="5946" y="4206"/>
                    <a:pt x="5967" y="4204"/>
                    <a:pt x="5981" y="4198"/>
                  </a:cubicBezTo>
                  <a:cubicBezTo>
                    <a:pt x="6004" y="4188"/>
                    <a:pt x="6032" y="4161"/>
                    <a:pt x="6100" y="4093"/>
                  </a:cubicBezTo>
                  <a:lnTo>
                    <a:pt x="6125" y="4068"/>
                  </a:lnTo>
                  <a:cubicBezTo>
                    <a:pt x="6246" y="3950"/>
                    <a:pt x="6325" y="3958"/>
                    <a:pt x="6403" y="3966"/>
                  </a:cubicBezTo>
                  <a:cubicBezTo>
                    <a:pt x="6454" y="3972"/>
                    <a:pt x="6503" y="3977"/>
                    <a:pt x="6582" y="3894"/>
                  </a:cubicBezTo>
                  <a:cubicBezTo>
                    <a:pt x="6596" y="3880"/>
                    <a:pt x="6610" y="3865"/>
                    <a:pt x="6622" y="3851"/>
                  </a:cubicBezTo>
                  <a:cubicBezTo>
                    <a:pt x="6682" y="3786"/>
                    <a:pt x="6706" y="3761"/>
                    <a:pt x="6739" y="3754"/>
                  </a:cubicBezTo>
                  <a:cubicBezTo>
                    <a:pt x="6771" y="3747"/>
                    <a:pt x="6786" y="3756"/>
                    <a:pt x="6813" y="3770"/>
                  </a:cubicBezTo>
                  <a:cubicBezTo>
                    <a:pt x="6832" y="3782"/>
                    <a:pt x="6864" y="3799"/>
                    <a:pt x="6936" y="3810"/>
                  </a:cubicBezTo>
                  <a:cubicBezTo>
                    <a:pt x="7019" y="3822"/>
                    <a:pt x="7063" y="3792"/>
                    <a:pt x="7094" y="3771"/>
                  </a:cubicBezTo>
                  <a:cubicBezTo>
                    <a:pt x="7171" y="3718"/>
                    <a:pt x="7212" y="3690"/>
                    <a:pt x="7303" y="3839"/>
                  </a:cubicBezTo>
                  <a:cubicBezTo>
                    <a:pt x="7336" y="3893"/>
                    <a:pt x="7371" y="3958"/>
                    <a:pt x="7408" y="4028"/>
                  </a:cubicBezTo>
                  <a:cubicBezTo>
                    <a:pt x="7500" y="4199"/>
                    <a:pt x="7606" y="4399"/>
                    <a:pt x="7714" y="4479"/>
                  </a:cubicBezTo>
                  <a:cubicBezTo>
                    <a:pt x="7735" y="4495"/>
                    <a:pt x="7752" y="4500"/>
                    <a:pt x="7763" y="4499"/>
                  </a:cubicBezTo>
                  <a:cubicBezTo>
                    <a:pt x="7771" y="4497"/>
                    <a:pt x="7778" y="4492"/>
                    <a:pt x="7785" y="4483"/>
                  </a:cubicBezTo>
                  <a:cubicBezTo>
                    <a:pt x="7796" y="4471"/>
                    <a:pt x="7804" y="4454"/>
                    <a:pt x="7810" y="4437"/>
                  </a:cubicBezTo>
                  <a:cubicBezTo>
                    <a:pt x="7823" y="4395"/>
                    <a:pt x="7824" y="4350"/>
                    <a:pt x="7812" y="4330"/>
                  </a:cubicBezTo>
                  <a:cubicBezTo>
                    <a:pt x="7804" y="4316"/>
                    <a:pt x="7777" y="4296"/>
                    <a:pt x="7749" y="4274"/>
                  </a:cubicBezTo>
                  <a:cubicBezTo>
                    <a:pt x="7650" y="4199"/>
                    <a:pt x="7530" y="4107"/>
                    <a:pt x="7624" y="3944"/>
                  </a:cubicBezTo>
                  <a:lnTo>
                    <a:pt x="7624" y="3944"/>
                  </a:lnTo>
                  <a:lnTo>
                    <a:pt x="7633" y="3927"/>
                  </a:lnTo>
                  <a:cubicBezTo>
                    <a:pt x="7684" y="3839"/>
                    <a:pt x="7701" y="3807"/>
                    <a:pt x="7764" y="3837"/>
                  </a:cubicBezTo>
                  <a:cubicBezTo>
                    <a:pt x="7785" y="3846"/>
                    <a:pt x="7798" y="3863"/>
                    <a:pt x="7818" y="3888"/>
                  </a:cubicBezTo>
                  <a:cubicBezTo>
                    <a:pt x="7846" y="3924"/>
                    <a:pt x="7894" y="3984"/>
                    <a:pt x="7994" y="4060"/>
                  </a:cubicBezTo>
                  <a:cubicBezTo>
                    <a:pt x="8219" y="4234"/>
                    <a:pt x="8184" y="4410"/>
                    <a:pt x="8151" y="4576"/>
                  </a:cubicBezTo>
                  <a:cubicBezTo>
                    <a:pt x="8141" y="4623"/>
                    <a:pt x="8133" y="4669"/>
                    <a:pt x="8131" y="4709"/>
                  </a:cubicBezTo>
                  <a:cubicBezTo>
                    <a:pt x="8128" y="4786"/>
                    <a:pt x="8163" y="4850"/>
                    <a:pt x="8208" y="4903"/>
                  </a:cubicBezTo>
                  <a:cubicBezTo>
                    <a:pt x="8256" y="4959"/>
                    <a:pt x="8316" y="5002"/>
                    <a:pt x="8356" y="5030"/>
                  </a:cubicBezTo>
                  <a:cubicBezTo>
                    <a:pt x="8370" y="5040"/>
                    <a:pt x="8399" y="5037"/>
                    <a:pt x="8430" y="5025"/>
                  </a:cubicBezTo>
                  <a:cubicBezTo>
                    <a:pt x="8445" y="5019"/>
                    <a:pt x="8461" y="5010"/>
                    <a:pt x="8476" y="5000"/>
                  </a:cubicBezTo>
                  <a:cubicBezTo>
                    <a:pt x="8490" y="4990"/>
                    <a:pt x="8502" y="4978"/>
                    <a:pt x="8512" y="4965"/>
                  </a:cubicBezTo>
                  <a:cubicBezTo>
                    <a:pt x="8529" y="4940"/>
                    <a:pt x="8536" y="4911"/>
                    <a:pt x="8524" y="4879"/>
                  </a:cubicBezTo>
                  <a:cubicBezTo>
                    <a:pt x="8489" y="4788"/>
                    <a:pt x="8520" y="4689"/>
                    <a:pt x="8574" y="4627"/>
                  </a:cubicBezTo>
                  <a:cubicBezTo>
                    <a:pt x="8591" y="4606"/>
                    <a:pt x="8613" y="4589"/>
                    <a:pt x="8635" y="4576"/>
                  </a:cubicBezTo>
                  <a:cubicBezTo>
                    <a:pt x="8660" y="4562"/>
                    <a:pt x="8687" y="4555"/>
                    <a:pt x="8714" y="4556"/>
                  </a:cubicBezTo>
                  <a:cubicBezTo>
                    <a:pt x="8766" y="4558"/>
                    <a:pt x="8813" y="4587"/>
                    <a:pt x="8843" y="4653"/>
                  </a:cubicBezTo>
                  <a:cubicBezTo>
                    <a:pt x="8878" y="4734"/>
                    <a:pt x="8877" y="4842"/>
                    <a:pt x="8877" y="4947"/>
                  </a:cubicBezTo>
                  <a:cubicBezTo>
                    <a:pt x="8875" y="5064"/>
                    <a:pt x="8874" y="5179"/>
                    <a:pt x="8924" y="5211"/>
                  </a:cubicBezTo>
                  <a:cubicBezTo>
                    <a:pt x="8979" y="5246"/>
                    <a:pt x="9056" y="5264"/>
                    <a:pt x="9133" y="5284"/>
                  </a:cubicBezTo>
                  <a:cubicBezTo>
                    <a:pt x="9232" y="5307"/>
                    <a:pt x="9331" y="5331"/>
                    <a:pt x="9407" y="5389"/>
                  </a:cubicBezTo>
                  <a:cubicBezTo>
                    <a:pt x="9445" y="5418"/>
                    <a:pt x="9487" y="5411"/>
                    <a:pt x="9524" y="5404"/>
                  </a:cubicBezTo>
                  <a:cubicBezTo>
                    <a:pt x="9609" y="5389"/>
                    <a:pt x="9677" y="5377"/>
                    <a:pt x="9718" y="5516"/>
                  </a:cubicBezTo>
                  <a:cubicBezTo>
                    <a:pt x="9737" y="5576"/>
                    <a:pt x="9743" y="5661"/>
                    <a:pt x="9732" y="5745"/>
                  </a:cubicBezTo>
                  <a:cubicBezTo>
                    <a:pt x="9724" y="5814"/>
                    <a:pt x="9703" y="5884"/>
                    <a:pt x="9668" y="5943"/>
                  </a:cubicBezTo>
                  <a:cubicBezTo>
                    <a:pt x="9630" y="6006"/>
                    <a:pt x="9575" y="6055"/>
                    <a:pt x="9501" y="6078"/>
                  </a:cubicBezTo>
                  <a:cubicBezTo>
                    <a:pt x="9462" y="6089"/>
                    <a:pt x="9420" y="6093"/>
                    <a:pt x="9372" y="6087"/>
                  </a:cubicBezTo>
                  <a:cubicBezTo>
                    <a:pt x="9203" y="6065"/>
                    <a:pt x="8937" y="6011"/>
                    <a:pt x="8720" y="5938"/>
                  </a:cubicBezTo>
                  <a:cubicBezTo>
                    <a:pt x="8554" y="5882"/>
                    <a:pt x="8415" y="5813"/>
                    <a:pt x="8361" y="5735"/>
                  </a:cubicBezTo>
                  <a:cubicBezTo>
                    <a:pt x="8307" y="5658"/>
                    <a:pt x="8246" y="5594"/>
                    <a:pt x="8189" y="5559"/>
                  </a:cubicBezTo>
                  <a:cubicBezTo>
                    <a:pt x="8149" y="5535"/>
                    <a:pt x="8114" y="5525"/>
                    <a:pt x="8091" y="5539"/>
                  </a:cubicBezTo>
                  <a:cubicBezTo>
                    <a:pt x="8074" y="5549"/>
                    <a:pt x="8065" y="5588"/>
                    <a:pt x="8054" y="5629"/>
                  </a:cubicBezTo>
                  <a:cubicBezTo>
                    <a:pt x="8031" y="5724"/>
                    <a:pt x="8005" y="5821"/>
                    <a:pt x="7872" y="5832"/>
                  </a:cubicBezTo>
                  <a:cubicBezTo>
                    <a:pt x="7773" y="5840"/>
                    <a:pt x="7626" y="5807"/>
                    <a:pt x="7487" y="5721"/>
                  </a:cubicBezTo>
                  <a:cubicBezTo>
                    <a:pt x="7379" y="5655"/>
                    <a:pt x="7275" y="5557"/>
                    <a:pt x="7198" y="5421"/>
                  </a:cubicBezTo>
                  <a:cubicBezTo>
                    <a:pt x="7139" y="5315"/>
                    <a:pt x="7092" y="5246"/>
                    <a:pt x="7057" y="5195"/>
                  </a:cubicBezTo>
                  <a:cubicBezTo>
                    <a:pt x="6987" y="5092"/>
                    <a:pt x="6957" y="5050"/>
                    <a:pt x="6967" y="4945"/>
                  </a:cubicBezTo>
                  <a:cubicBezTo>
                    <a:pt x="6971" y="4909"/>
                    <a:pt x="6984" y="4879"/>
                    <a:pt x="6996" y="4850"/>
                  </a:cubicBezTo>
                  <a:cubicBezTo>
                    <a:pt x="7005" y="4829"/>
                    <a:pt x="7013" y="4809"/>
                    <a:pt x="7014" y="4796"/>
                  </a:cubicBezTo>
                  <a:cubicBezTo>
                    <a:pt x="7014" y="4758"/>
                    <a:pt x="6929" y="4728"/>
                    <a:pt x="6502" y="4722"/>
                  </a:cubicBezTo>
                  <a:cubicBezTo>
                    <a:pt x="6031" y="4714"/>
                    <a:pt x="5859" y="4681"/>
                    <a:pt x="5712" y="4653"/>
                  </a:cubicBezTo>
                  <a:cubicBezTo>
                    <a:pt x="5615" y="4634"/>
                    <a:pt x="5530" y="4617"/>
                    <a:pt x="5372" y="4612"/>
                  </a:cubicBezTo>
                  <a:cubicBezTo>
                    <a:pt x="5104" y="4604"/>
                    <a:pt x="4990" y="4743"/>
                    <a:pt x="4895" y="4858"/>
                  </a:cubicBezTo>
                  <a:cubicBezTo>
                    <a:pt x="4857" y="4905"/>
                    <a:pt x="4821" y="4948"/>
                    <a:pt x="4778" y="4982"/>
                  </a:cubicBezTo>
                  <a:cubicBezTo>
                    <a:pt x="4706" y="5040"/>
                    <a:pt x="4615" y="5064"/>
                    <a:pt x="4528" y="5087"/>
                  </a:cubicBezTo>
                  <a:cubicBezTo>
                    <a:pt x="4432" y="5112"/>
                    <a:pt x="4342" y="5137"/>
                    <a:pt x="4308" y="5201"/>
                  </a:cubicBezTo>
                  <a:cubicBezTo>
                    <a:pt x="4274" y="5265"/>
                    <a:pt x="4178" y="5357"/>
                    <a:pt x="4074" y="5458"/>
                  </a:cubicBezTo>
                  <a:cubicBezTo>
                    <a:pt x="3914" y="5610"/>
                    <a:pt x="3730" y="5786"/>
                    <a:pt x="3753" y="5854"/>
                  </a:cubicBezTo>
                  <a:cubicBezTo>
                    <a:pt x="3782" y="5941"/>
                    <a:pt x="3806" y="6020"/>
                    <a:pt x="3806" y="6099"/>
                  </a:cubicBezTo>
                  <a:cubicBezTo>
                    <a:pt x="3806" y="6184"/>
                    <a:pt x="3779" y="6263"/>
                    <a:pt x="3704" y="6343"/>
                  </a:cubicBezTo>
                  <a:cubicBezTo>
                    <a:pt x="3648" y="6401"/>
                    <a:pt x="3605" y="6508"/>
                    <a:pt x="3583" y="6619"/>
                  </a:cubicBezTo>
                  <a:cubicBezTo>
                    <a:pt x="3562" y="6728"/>
                    <a:pt x="3563" y="6837"/>
                    <a:pt x="3593" y="6904"/>
                  </a:cubicBezTo>
                  <a:cubicBezTo>
                    <a:pt x="3614" y="6949"/>
                    <a:pt x="3634" y="6979"/>
                    <a:pt x="3651" y="7006"/>
                  </a:cubicBezTo>
                  <a:cubicBezTo>
                    <a:pt x="3699" y="7080"/>
                    <a:pt x="3728" y="7126"/>
                    <a:pt x="3714" y="7285"/>
                  </a:cubicBezTo>
                  <a:cubicBezTo>
                    <a:pt x="3705" y="7375"/>
                    <a:pt x="3713" y="7454"/>
                    <a:pt x="3748" y="7523"/>
                  </a:cubicBezTo>
                  <a:cubicBezTo>
                    <a:pt x="3783" y="7592"/>
                    <a:pt x="3847" y="7653"/>
                    <a:pt x="3950" y="7708"/>
                  </a:cubicBezTo>
                  <a:cubicBezTo>
                    <a:pt x="4064" y="7769"/>
                    <a:pt x="4190" y="7830"/>
                    <a:pt x="4317" y="7879"/>
                  </a:cubicBezTo>
                  <a:cubicBezTo>
                    <a:pt x="4442" y="7927"/>
                    <a:pt x="4569" y="7960"/>
                    <a:pt x="4689" y="7962"/>
                  </a:cubicBezTo>
                  <a:cubicBezTo>
                    <a:pt x="4751" y="7964"/>
                    <a:pt x="4815" y="7962"/>
                    <a:pt x="4877" y="7961"/>
                  </a:cubicBezTo>
                  <a:cubicBezTo>
                    <a:pt x="5085" y="7957"/>
                    <a:pt x="5277" y="7953"/>
                    <a:pt x="5359" y="8058"/>
                  </a:cubicBezTo>
                  <a:cubicBezTo>
                    <a:pt x="5402" y="8113"/>
                    <a:pt x="5454" y="8168"/>
                    <a:pt x="5513" y="8214"/>
                  </a:cubicBezTo>
                  <a:cubicBezTo>
                    <a:pt x="5564" y="8253"/>
                    <a:pt x="5619" y="8285"/>
                    <a:pt x="5677" y="8305"/>
                  </a:cubicBezTo>
                  <a:cubicBezTo>
                    <a:pt x="5689" y="8310"/>
                    <a:pt x="5700" y="8313"/>
                    <a:pt x="5712" y="8317"/>
                  </a:cubicBezTo>
                  <a:cubicBezTo>
                    <a:pt x="5865" y="8367"/>
                    <a:pt x="6011" y="8414"/>
                    <a:pt x="5915" y="8816"/>
                  </a:cubicBezTo>
                  <a:cubicBezTo>
                    <a:pt x="5870" y="9003"/>
                    <a:pt x="5845" y="9126"/>
                    <a:pt x="5846" y="9221"/>
                  </a:cubicBezTo>
                  <a:cubicBezTo>
                    <a:pt x="5847" y="9310"/>
                    <a:pt x="5871" y="9379"/>
                    <a:pt x="5925" y="9463"/>
                  </a:cubicBezTo>
                  <a:cubicBezTo>
                    <a:pt x="6017" y="9606"/>
                    <a:pt x="6008" y="9695"/>
                    <a:pt x="5998" y="9793"/>
                  </a:cubicBezTo>
                  <a:cubicBezTo>
                    <a:pt x="5994" y="9833"/>
                    <a:pt x="5990" y="9876"/>
                    <a:pt x="5995" y="9925"/>
                  </a:cubicBezTo>
                  <a:cubicBezTo>
                    <a:pt x="6005" y="10014"/>
                    <a:pt x="6005" y="10093"/>
                    <a:pt x="5979" y="10171"/>
                  </a:cubicBezTo>
                  <a:cubicBezTo>
                    <a:pt x="5953" y="10250"/>
                    <a:pt x="5903" y="10325"/>
                    <a:pt x="5813" y="10405"/>
                  </a:cubicBezTo>
                  <a:cubicBezTo>
                    <a:pt x="5746" y="10464"/>
                    <a:pt x="5710" y="10549"/>
                    <a:pt x="5697" y="10646"/>
                  </a:cubicBezTo>
                  <a:cubicBezTo>
                    <a:pt x="5681" y="10763"/>
                    <a:pt x="5698" y="10897"/>
                    <a:pt x="5738" y="11024"/>
                  </a:cubicBezTo>
                  <a:cubicBezTo>
                    <a:pt x="5784" y="11172"/>
                    <a:pt x="5770" y="11306"/>
                    <a:pt x="5757" y="11429"/>
                  </a:cubicBezTo>
                  <a:cubicBezTo>
                    <a:pt x="5746" y="11524"/>
                    <a:pt x="5738" y="11612"/>
                    <a:pt x="5762" y="11685"/>
                  </a:cubicBezTo>
                  <a:cubicBezTo>
                    <a:pt x="5794" y="11781"/>
                    <a:pt x="5809" y="11859"/>
                    <a:pt x="5817" y="11930"/>
                  </a:cubicBezTo>
                  <a:cubicBezTo>
                    <a:pt x="5824" y="12001"/>
                    <a:pt x="5822" y="12064"/>
                    <a:pt x="5819" y="12131"/>
                  </a:cubicBezTo>
                  <a:cubicBezTo>
                    <a:pt x="5819" y="12136"/>
                    <a:pt x="5820" y="12143"/>
                    <a:pt x="5821" y="12151"/>
                  </a:cubicBezTo>
                  <a:cubicBezTo>
                    <a:pt x="5826" y="12187"/>
                    <a:pt x="5850" y="12229"/>
                    <a:pt x="5902" y="12265"/>
                  </a:cubicBezTo>
                  <a:cubicBezTo>
                    <a:pt x="5959" y="12306"/>
                    <a:pt x="6050" y="12338"/>
                    <a:pt x="6184" y="12344"/>
                  </a:cubicBezTo>
                  <a:cubicBezTo>
                    <a:pt x="6262" y="12347"/>
                    <a:pt x="6354" y="12342"/>
                    <a:pt x="6463" y="12326"/>
                  </a:cubicBezTo>
                  <a:cubicBezTo>
                    <a:pt x="6793" y="12276"/>
                    <a:pt x="6826" y="12202"/>
                    <a:pt x="6861" y="12124"/>
                  </a:cubicBezTo>
                  <a:cubicBezTo>
                    <a:pt x="6887" y="12065"/>
                    <a:pt x="6914" y="12005"/>
                    <a:pt x="7005" y="11946"/>
                  </a:cubicBezTo>
                  <a:cubicBezTo>
                    <a:pt x="7081" y="11898"/>
                    <a:pt x="7152" y="11870"/>
                    <a:pt x="7218" y="11844"/>
                  </a:cubicBezTo>
                  <a:cubicBezTo>
                    <a:pt x="7339" y="11797"/>
                    <a:pt x="7440" y="11757"/>
                    <a:pt x="7498" y="11593"/>
                  </a:cubicBezTo>
                  <a:cubicBezTo>
                    <a:pt x="7572" y="11379"/>
                    <a:pt x="7581" y="11377"/>
                    <a:pt x="7695" y="11358"/>
                  </a:cubicBezTo>
                  <a:cubicBezTo>
                    <a:pt x="7737" y="11350"/>
                    <a:pt x="7799" y="11340"/>
                    <a:pt x="7900" y="11298"/>
                  </a:cubicBezTo>
                  <a:lnTo>
                    <a:pt x="7936" y="11283"/>
                  </a:lnTo>
                  <a:cubicBezTo>
                    <a:pt x="8196" y="11176"/>
                    <a:pt x="8248" y="11155"/>
                    <a:pt x="8361" y="10892"/>
                  </a:cubicBezTo>
                  <a:cubicBezTo>
                    <a:pt x="8438" y="10711"/>
                    <a:pt x="8486" y="10562"/>
                    <a:pt x="8530" y="10426"/>
                  </a:cubicBezTo>
                  <a:cubicBezTo>
                    <a:pt x="8558" y="10339"/>
                    <a:pt x="8585" y="10257"/>
                    <a:pt x="8615" y="10177"/>
                  </a:cubicBezTo>
                  <a:cubicBezTo>
                    <a:pt x="8657" y="10068"/>
                    <a:pt x="8700" y="9973"/>
                    <a:pt x="8783" y="9889"/>
                  </a:cubicBezTo>
                  <a:cubicBezTo>
                    <a:pt x="8865" y="9806"/>
                    <a:pt x="8982" y="9739"/>
                    <a:pt x="9169" y="9688"/>
                  </a:cubicBezTo>
                  <a:cubicBezTo>
                    <a:pt x="9351" y="9638"/>
                    <a:pt x="9573" y="9546"/>
                    <a:pt x="9765" y="9443"/>
                  </a:cubicBezTo>
                  <a:cubicBezTo>
                    <a:pt x="9934" y="9352"/>
                    <a:pt x="10076" y="9254"/>
                    <a:pt x="10139" y="9169"/>
                  </a:cubicBezTo>
                  <a:cubicBezTo>
                    <a:pt x="10173" y="9124"/>
                    <a:pt x="10207" y="9083"/>
                    <a:pt x="10239" y="9045"/>
                  </a:cubicBezTo>
                  <a:cubicBezTo>
                    <a:pt x="10304" y="8967"/>
                    <a:pt x="10362" y="8898"/>
                    <a:pt x="10364" y="8869"/>
                  </a:cubicBezTo>
                  <a:cubicBezTo>
                    <a:pt x="10364" y="8865"/>
                    <a:pt x="10353" y="8873"/>
                    <a:pt x="10328" y="8872"/>
                  </a:cubicBezTo>
                  <a:cubicBezTo>
                    <a:pt x="10216" y="8866"/>
                    <a:pt x="10071" y="8813"/>
                    <a:pt x="9981" y="8746"/>
                  </a:cubicBezTo>
                  <a:cubicBezTo>
                    <a:pt x="9944" y="8719"/>
                    <a:pt x="9916" y="8689"/>
                    <a:pt x="9898" y="8656"/>
                  </a:cubicBezTo>
                  <a:cubicBezTo>
                    <a:pt x="9876" y="8616"/>
                    <a:pt x="9873" y="8574"/>
                    <a:pt x="9893" y="8532"/>
                  </a:cubicBezTo>
                  <a:cubicBezTo>
                    <a:pt x="9910" y="8498"/>
                    <a:pt x="9944" y="8467"/>
                    <a:pt x="9997" y="8442"/>
                  </a:cubicBezTo>
                  <a:cubicBezTo>
                    <a:pt x="10115" y="8386"/>
                    <a:pt x="10264" y="8367"/>
                    <a:pt x="10426" y="8348"/>
                  </a:cubicBezTo>
                  <a:cubicBezTo>
                    <a:pt x="10614" y="8326"/>
                    <a:pt x="10818" y="8300"/>
                    <a:pt x="10990" y="8211"/>
                  </a:cubicBezTo>
                  <a:cubicBezTo>
                    <a:pt x="11093" y="8159"/>
                    <a:pt x="11171" y="8124"/>
                    <a:pt x="11231" y="8098"/>
                  </a:cubicBezTo>
                  <a:cubicBezTo>
                    <a:pt x="11345" y="8048"/>
                    <a:pt x="11383" y="8031"/>
                    <a:pt x="11397" y="7960"/>
                  </a:cubicBezTo>
                  <a:lnTo>
                    <a:pt x="11403" y="7936"/>
                  </a:lnTo>
                  <a:cubicBezTo>
                    <a:pt x="11431" y="7799"/>
                    <a:pt x="11486" y="7540"/>
                    <a:pt x="11334" y="7472"/>
                  </a:cubicBezTo>
                  <a:cubicBezTo>
                    <a:pt x="11257" y="7438"/>
                    <a:pt x="11205" y="7438"/>
                    <a:pt x="11166" y="7439"/>
                  </a:cubicBezTo>
                  <a:cubicBezTo>
                    <a:pt x="11084" y="7440"/>
                    <a:pt x="11035" y="7441"/>
                    <a:pt x="10966" y="7313"/>
                  </a:cubicBezTo>
                  <a:cubicBezTo>
                    <a:pt x="10943" y="7270"/>
                    <a:pt x="10903" y="7212"/>
                    <a:pt x="10860" y="7149"/>
                  </a:cubicBezTo>
                  <a:cubicBezTo>
                    <a:pt x="10730" y="6962"/>
                    <a:pt x="10571" y="6732"/>
                    <a:pt x="10651" y="6590"/>
                  </a:cubicBezTo>
                  <a:cubicBezTo>
                    <a:pt x="10665" y="6565"/>
                    <a:pt x="10683" y="6545"/>
                    <a:pt x="10703" y="6530"/>
                  </a:cubicBezTo>
                  <a:lnTo>
                    <a:pt x="10703" y="6530"/>
                  </a:lnTo>
                  <a:cubicBezTo>
                    <a:pt x="10737" y="6505"/>
                    <a:pt x="10777" y="6496"/>
                    <a:pt x="10822" y="6501"/>
                  </a:cubicBezTo>
                  <a:cubicBezTo>
                    <a:pt x="10860" y="6505"/>
                    <a:pt x="10901" y="6519"/>
                    <a:pt x="10943" y="6543"/>
                  </a:cubicBezTo>
                  <a:cubicBezTo>
                    <a:pt x="11044" y="6599"/>
                    <a:pt x="11158" y="6711"/>
                    <a:pt x="11264" y="6858"/>
                  </a:cubicBezTo>
                  <a:lnTo>
                    <a:pt x="11264" y="6858"/>
                  </a:lnTo>
                  <a:cubicBezTo>
                    <a:pt x="11362" y="6994"/>
                    <a:pt x="11423" y="7011"/>
                    <a:pt x="11478" y="7027"/>
                  </a:cubicBezTo>
                  <a:cubicBezTo>
                    <a:pt x="11542" y="7046"/>
                    <a:pt x="11601" y="7063"/>
                    <a:pt x="11676" y="7167"/>
                  </a:cubicBezTo>
                  <a:cubicBezTo>
                    <a:pt x="11729" y="7241"/>
                    <a:pt x="11745" y="7297"/>
                    <a:pt x="11758" y="7342"/>
                  </a:cubicBezTo>
                  <a:cubicBezTo>
                    <a:pt x="11775" y="7402"/>
                    <a:pt x="11785" y="7436"/>
                    <a:pt x="11979" y="7492"/>
                  </a:cubicBezTo>
                  <a:cubicBezTo>
                    <a:pt x="12270" y="7575"/>
                    <a:pt x="12280" y="7618"/>
                    <a:pt x="12319" y="7775"/>
                  </a:cubicBezTo>
                  <a:cubicBezTo>
                    <a:pt x="12329" y="7815"/>
                    <a:pt x="12341" y="7864"/>
                    <a:pt x="12363" y="7925"/>
                  </a:cubicBezTo>
                  <a:cubicBezTo>
                    <a:pt x="12445" y="8151"/>
                    <a:pt x="12525" y="8145"/>
                    <a:pt x="12525" y="8145"/>
                  </a:cubicBezTo>
                  <a:lnTo>
                    <a:pt x="12564" y="8142"/>
                  </a:lnTo>
                  <a:lnTo>
                    <a:pt x="12580" y="8178"/>
                  </a:lnTo>
                  <a:cubicBezTo>
                    <a:pt x="12580" y="8180"/>
                    <a:pt x="12738" y="8519"/>
                    <a:pt x="12524" y="9063"/>
                  </a:cubicBezTo>
                  <a:cubicBezTo>
                    <a:pt x="12343" y="9519"/>
                    <a:pt x="12392" y="9572"/>
                    <a:pt x="12478" y="9671"/>
                  </a:cubicBezTo>
                  <a:cubicBezTo>
                    <a:pt x="12487" y="9681"/>
                    <a:pt x="12496" y="9690"/>
                    <a:pt x="12501" y="9696"/>
                  </a:cubicBezTo>
                  <a:cubicBezTo>
                    <a:pt x="12612" y="9825"/>
                    <a:pt x="12573" y="9992"/>
                    <a:pt x="12549" y="10092"/>
                  </a:cubicBezTo>
                  <a:cubicBezTo>
                    <a:pt x="12544" y="10113"/>
                    <a:pt x="12539" y="10131"/>
                    <a:pt x="12539" y="10140"/>
                  </a:cubicBezTo>
                  <a:cubicBezTo>
                    <a:pt x="12538" y="10152"/>
                    <a:pt x="12543" y="10189"/>
                    <a:pt x="12562" y="10243"/>
                  </a:cubicBezTo>
                  <a:cubicBezTo>
                    <a:pt x="12566" y="10256"/>
                    <a:pt x="12572" y="10269"/>
                    <a:pt x="12578" y="10283"/>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4"/>
            <p:cNvSpPr/>
            <p:nvPr/>
          </p:nvSpPr>
          <p:spPr>
            <a:xfrm>
              <a:off x="3845000" y="3055525"/>
              <a:ext cx="932023" cy="850041"/>
            </a:xfrm>
            <a:custGeom>
              <a:avLst/>
              <a:gdLst/>
              <a:ahLst/>
              <a:cxnLst/>
              <a:rect l="l" t="t" r="r" b="b"/>
              <a:pathLst>
                <a:path w="12767" h="11644" extrusionOk="0">
                  <a:moveTo>
                    <a:pt x="5372" y="3515"/>
                  </a:moveTo>
                  <a:cubicBezTo>
                    <a:pt x="5337" y="3520"/>
                    <a:pt x="5302" y="3525"/>
                    <a:pt x="5267" y="3531"/>
                  </a:cubicBezTo>
                  <a:cubicBezTo>
                    <a:pt x="5278" y="3509"/>
                    <a:pt x="5288" y="3487"/>
                    <a:pt x="5296" y="3466"/>
                  </a:cubicBezTo>
                  <a:cubicBezTo>
                    <a:pt x="5322" y="3483"/>
                    <a:pt x="5346" y="3501"/>
                    <a:pt x="5372" y="3515"/>
                  </a:cubicBezTo>
                  <a:close/>
                  <a:moveTo>
                    <a:pt x="8988" y="1319"/>
                  </a:moveTo>
                  <a:cubicBezTo>
                    <a:pt x="8991" y="1316"/>
                    <a:pt x="8993" y="1313"/>
                    <a:pt x="8996" y="1311"/>
                  </a:cubicBezTo>
                  <a:cubicBezTo>
                    <a:pt x="8993" y="1309"/>
                    <a:pt x="8991" y="1308"/>
                    <a:pt x="8988" y="1307"/>
                  </a:cubicBezTo>
                  <a:cubicBezTo>
                    <a:pt x="8988" y="1312"/>
                    <a:pt x="8988" y="1315"/>
                    <a:pt x="8988" y="1319"/>
                  </a:cubicBezTo>
                  <a:close/>
                  <a:moveTo>
                    <a:pt x="5810" y="1"/>
                  </a:moveTo>
                  <a:cubicBezTo>
                    <a:pt x="5750" y="6"/>
                    <a:pt x="5691" y="12"/>
                    <a:pt x="5632" y="19"/>
                  </a:cubicBezTo>
                  <a:cubicBezTo>
                    <a:pt x="5594" y="24"/>
                    <a:pt x="5558" y="29"/>
                    <a:pt x="5521" y="34"/>
                  </a:cubicBezTo>
                  <a:cubicBezTo>
                    <a:pt x="5331" y="59"/>
                    <a:pt x="5143" y="94"/>
                    <a:pt x="4956" y="137"/>
                  </a:cubicBezTo>
                  <a:cubicBezTo>
                    <a:pt x="4905" y="149"/>
                    <a:pt x="4854" y="161"/>
                    <a:pt x="4803" y="174"/>
                  </a:cubicBezTo>
                  <a:cubicBezTo>
                    <a:pt x="4536" y="243"/>
                    <a:pt x="4274" y="328"/>
                    <a:pt x="4018" y="431"/>
                  </a:cubicBezTo>
                  <a:cubicBezTo>
                    <a:pt x="3944" y="461"/>
                    <a:pt x="3871" y="492"/>
                    <a:pt x="3797" y="524"/>
                  </a:cubicBezTo>
                  <a:cubicBezTo>
                    <a:pt x="3326" y="734"/>
                    <a:pt x="2881" y="1002"/>
                    <a:pt x="2474" y="1319"/>
                  </a:cubicBezTo>
                  <a:cubicBezTo>
                    <a:pt x="2486" y="1316"/>
                    <a:pt x="2497" y="1313"/>
                    <a:pt x="2507" y="1311"/>
                  </a:cubicBezTo>
                  <a:cubicBezTo>
                    <a:pt x="2551" y="1299"/>
                    <a:pt x="2596" y="1286"/>
                    <a:pt x="2639" y="1271"/>
                  </a:cubicBezTo>
                  <a:cubicBezTo>
                    <a:pt x="2681" y="1256"/>
                    <a:pt x="2721" y="1240"/>
                    <a:pt x="2761" y="1222"/>
                  </a:cubicBezTo>
                  <a:cubicBezTo>
                    <a:pt x="2892" y="1163"/>
                    <a:pt x="3009" y="1091"/>
                    <a:pt x="3153" y="1063"/>
                  </a:cubicBezTo>
                  <a:cubicBezTo>
                    <a:pt x="3364" y="1023"/>
                    <a:pt x="3552" y="1093"/>
                    <a:pt x="3734" y="1194"/>
                  </a:cubicBezTo>
                  <a:cubicBezTo>
                    <a:pt x="3769" y="1214"/>
                    <a:pt x="3817" y="1237"/>
                    <a:pt x="3858" y="1243"/>
                  </a:cubicBezTo>
                  <a:cubicBezTo>
                    <a:pt x="3865" y="1244"/>
                    <a:pt x="3873" y="1246"/>
                    <a:pt x="3880" y="1245"/>
                  </a:cubicBezTo>
                  <a:cubicBezTo>
                    <a:pt x="3945" y="1237"/>
                    <a:pt x="4090" y="989"/>
                    <a:pt x="4121" y="938"/>
                  </a:cubicBezTo>
                  <a:cubicBezTo>
                    <a:pt x="4353" y="560"/>
                    <a:pt x="4647" y="357"/>
                    <a:pt x="5099" y="349"/>
                  </a:cubicBezTo>
                  <a:cubicBezTo>
                    <a:pt x="5141" y="349"/>
                    <a:pt x="5183" y="349"/>
                    <a:pt x="5225" y="352"/>
                  </a:cubicBezTo>
                  <a:cubicBezTo>
                    <a:pt x="5227" y="352"/>
                    <a:pt x="5229" y="352"/>
                    <a:pt x="5231" y="352"/>
                  </a:cubicBezTo>
                  <a:cubicBezTo>
                    <a:pt x="5297" y="356"/>
                    <a:pt x="5351" y="349"/>
                    <a:pt x="5410" y="318"/>
                  </a:cubicBezTo>
                  <a:cubicBezTo>
                    <a:pt x="5514" y="263"/>
                    <a:pt x="5633" y="144"/>
                    <a:pt x="5725" y="68"/>
                  </a:cubicBezTo>
                  <a:cubicBezTo>
                    <a:pt x="5753" y="46"/>
                    <a:pt x="5781" y="23"/>
                    <a:pt x="5810" y="1"/>
                  </a:cubicBezTo>
                  <a:close/>
                  <a:moveTo>
                    <a:pt x="1" y="7189"/>
                  </a:moveTo>
                  <a:cubicBezTo>
                    <a:pt x="95" y="8013"/>
                    <a:pt x="348" y="8814"/>
                    <a:pt x="748" y="9546"/>
                  </a:cubicBezTo>
                  <a:cubicBezTo>
                    <a:pt x="759" y="9510"/>
                    <a:pt x="767" y="9477"/>
                    <a:pt x="774" y="9448"/>
                  </a:cubicBezTo>
                  <a:cubicBezTo>
                    <a:pt x="795" y="9351"/>
                    <a:pt x="799" y="9248"/>
                    <a:pt x="796" y="9148"/>
                  </a:cubicBezTo>
                  <a:cubicBezTo>
                    <a:pt x="795" y="9048"/>
                    <a:pt x="784" y="8941"/>
                    <a:pt x="791" y="8842"/>
                  </a:cubicBezTo>
                  <a:cubicBezTo>
                    <a:pt x="801" y="8718"/>
                    <a:pt x="863" y="8592"/>
                    <a:pt x="919" y="8482"/>
                  </a:cubicBezTo>
                  <a:cubicBezTo>
                    <a:pt x="933" y="8452"/>
                    <a:pt x="954" y="8414"/>
                    <a:pt x="973" y="8377"/>
                  </a:cubicBezTo>
                  <a:cubicBezTo>
                    <a:pt x="932" y="8316"/>
                    <a:pt x="869" y="8243"/>
                    <a:pt x="836" y="8201"/>
                  </a:cubicBezTo>
                  <a:cubicBezTo>
                    <a:pt x="777" y="8129"/>
                    <a:pt x="717" y="8056"/>
                    <a:pt x="663" y="7980"/>
                  </a:cubicBezTo>
                  <a:cubicBezTo>
                    <a:pt x="628" y="7930"/>
                    <a:pt x="481" y="7835"/>
                    <a:pt x="429" y="7795"/>
                  </a:cubicBezTo>
                  <a:cubicBezTo>
                    <a:pt x="251" y="7659"/>
                    <a:pt x="114" y="7507"/>
                    <a:pt x="36" y="7293"/>
                  </a:cubicBezTo>
                  <a:cubicBezTo>
                    <a:pt x="23" y="7258"/>
                    <a:pt x="11" y="7224"/>
                    <a:pt x="1" y="7189"/>
                  </a:cubicBezTo>
                  <a:moveTo>
                    <a:pt x="3076" y="2075"/>
                  </a:moveTo>
                  <a:cubicBezTo>
                    <a:pt x="3090" y="2079"/>
                    <a:pt x="3104" y="2083"/>
                    <a:pt x="3120" y="2087"/>
                  </a:cubicBezTo>
                  <a:cubicBezTo>
                    <a:pt x="3113" y="2076"/>
                    <a:pt x="3107" y="2064"/>
                    <a:pt x="3101" y="2052"/>
                  </a:cubicBezTo>
                  <a:cubicBezTo>
                    <a:pt x="3092" y="2060"/>
                    <a:pt x="3084" y="2068"/>
                    <a:pt x="3076" y="2075"/>
                  </a:cubicBezTo>
                  <a:close/>
                  <a:moveTo>
                    <a:pt x="9303" y="2050"/>
                  </a:moveTo>
                  <a:cubicBezTo>
                    <a:pt x="9294" y="2072"/>
                    <a:pt x="9282" y="2093"/>
                    <a:pt x="9269" y="2113"/>
                  </a:cubicBezTo>
                  <a:cubicBezTo>
                    <a:pt x="9245" y="2151"/>
                    <a:pt x="9214" y="2185"/>
                    <a:pt x="9180" y="2215"/>
                  </a:cubicBezTo>
                  <a:cubicBezTo>
                    <a:pt x="9171" y="2224"/>
                    <a:pt x="9162" y="2232"/>
                    <a:pt x="9151" y="2240"/>
                  </a:cubicBezTo>
                  <a:cubicBezTo>
                    <a:pt x="9028" y="2336"/>
                    <a:pt x="8846" y="2398"/>
                    <a:pt x="8690" y="2419"/>
                  </a:cubicBezTo>
                  <a:lnTo>
                    <a:pt x="8684" y="2420"/>
                  </a:lnTo>
                  <a:cubicBezTo>
                    <a:pt x="8675" y="2420"/>
                    <a:pt x="8663" y="2421"/>
                    <a:pt x="8653" y="2423"/>
                  </a:cubicBezTo>
                  <a:cubicBezTo>
                    <a:pt x="8649" y="2434"/>
                    <a:pt x="8646" y="2446"/>
                    <a:pt x="8643" y="2455"/>
                  </a:cubicBezTo>
                  <a:cubicBezTo>
                    <a:pt x="8572" y="2690"/>
                    <a:pt x="8365" y="2813"/>
                    <a:pt x="8131" y="2838"/>
                  </a:cubicBezTo>
                  <a:cubicBezTo>
                    <a:pt x="8082" y="2843"/>
                    <a:pt x="8034" y="2844"/>
                    <a:pt x="7985" y="2841"/>
                  </a:cubicBezTo>
                  <a:cubicBezTo>
                    <a:pt x="7961" y="2840"/>
                    <a:pt x="7938" y="2839"/>
                    <a:pt x="7915" y="2836"/>
                  </a:cubicBezTo>
                  <a:cubicBezTo>
                    <a:pt x="7813" y="2826"/>
                    <a:pt x="7705" y="2802"/>
                    <a:pt x="7609" y="2764"/>
                  </a:cubicBezTo>
                  <a:cubicBezTo>
                    <a:pt x="7477" y="2713"/>
                    <a:pt x="7361" y="2620"/>
                    <a:pt x="7312" y="2495"/>
                  </a:cubicBezTo>
                  <a:cubicBezTo>
                    <a:pt x="7226" y="2562"/>
                    <a:pt x="7116" y="2606"/>
                    <a:pt x="7011" y="2641"/>
                  </a:cubicBezTo>
                  <a:cubicBezTo>
                    <a:pt x="7008" y="2643"/>
                    <a:pt x="7003" y="2644"/>
                    <a:pt x="7000" y="2646"/>
                  </a:cubicBezTo>
                  <a:cubicBezTo>
                    <a:pt x="6970" y="2655"/>
                    <a:pt x="6940" y="2667"/>
                    <a:pt x="6910" y="2677"/>
                  </a:cubicBezTo>
                  <a:cubicBezTo>
                    <a:pt x="6777" y="2727"/>
                    <a:pt x="6669" y="2778"/>
                    <a:pt x="6549" y="2849"/>
                  </a:cubicBezTo>
                  <a:cubicBezTo>
                    <a:pt x="6534" y="2858"/>
                    <a:pt x="6519" y="2867"/>
                    <a:pt x="6504" y="2875"/>
                  </a:cubicBezTo>
                  <a:cubicBezTo>
                    <a:pt x="6403" y="2934"/>
                    <a:pt x="6306" y="2950"/>
                    <a:pt x="6208" y="2937"/>
                  </a:cubicBezTo>
                  <a:lnTo>
                    <a:pt x="6208" y="2940"/>
                  </a:lnTo>
                  <a:cubicBezTo>
                    <a:pt x="6208" y="2965"/>
                    <a:pt x="6207" y="2991"/>
                    <a:pt x="6204" y="3016"/>
                  </a:cubicBezTo>
                  <a:cubicBezTo>
                    <a:pt x="6203" y="3031"/>
                    <a:pt x="6201" y="3045"/>
                    <a:pt x="6198" y="3060"/>
                  </a:cubicBezTo>
                  <a:cubicBezTo>
                    <a:pt x="6198" y="3060"/>
                    <a:pt x="6198" y="3062"/>
                    <a:pt x="6198" y="3064"/>
                  </a:cubicBezTo>
                  <a:cubicBezTo>
                    <a:pt x="6205" y="3061"/>
                    <a:pt x="6214" y="3060"/>
                    <a:pt x="6223" y="3058"/>
                  </a:cubicBezTo>
                  <a:cubicBezTo>
                    <a:pt x="6326" y="3035"/>
                    <a:pt x="6412" y="3053"/>
                    <a:pt x="6502" y="3100"/>
                  </a:cubicBezTo>
                  <a:cubicBezTo>
                    <a:pt x="6570" y="3056"/>
                    <a:pt x="6637" y="3027"/>
                    <a:pt x="6725" y="3026"/>
                  </a:cubicBezTo>
                  <a:cubicBezTo>
                    <a:pt x="6855" y="3022"/>
                    <a:pt x="6955" y="3081"/>
                    <a:pt x="7034" y="3170"/>
                  </a:cubicBezTo>
                  <a:lnTo>
                    <a:pt x="7058" y="3128"/>
                  </a:lnTo>
                  <a:lnTo>
                    <a:pt x="7115" y="3160"/>
                  </a:lnTo>
                  <a:cubicBezTo>
                    <a:pt x="7133" y="3151"/>
                    <a:pt x="7151" y="3144"/>
                    <a:pt x="7171" y="3138"/>
                  </a:cubicBezTo>
                  <a:cubicBezTo>
                    <a:pt x="7264" y="3109"/>
                    <a:pt x="7359" y="3122"/>
                    <a:pt x="7446" y="3163"/>
                  </a:cubicBezTo>
                  <a:cubicBezTo>
                    <a:pt x="7518" y="3196"/>
                    <a:pt x="7564" y="3242"/>
                    <a:pt x="7612" y="3303"/>
                  </a:cubicBezTo>
                  <a:cubicBezTo>
                    <a:pt x="7650" y="3350"/>
                    <a:pt x="7684" y="3384"/>
                    <a:pt x="7732" y="3421"/>
                  </a:cubicBezTo>
                  <a:cubicBezTo>
                    <a:pt x="7904" y="3553"/>
                    <a:pt x="8008" y="3716"/>
                    <a:pt x="8030" y="3914"/>
                  </a:cubicBezTo>
                  <a:cubicBezTo>
                    <a:pt x="8033" y="3913"/>
                    <a:pt x="8035" y="3912"/>
                    <a:pt x="8036" y="3911"/>
                  </a:cubicBezTo>
                  <a:cubicBezTo>
                    <a:pt x="8043" y="3907"/>
                    <a:pt x="8049" y="3904"/>
                    <a:pt x="8056" y="3900"/>
                  </a:cubicBezTo>
                  <a:cubicBezTo>
                    <a:pt x="8124" y="3867"/>
                    <a:pt x="8200" y="3851"/>
                    <a:pt x="8275" y="3853"/>
                  </a:cubicBezTo>
                  <a:cubicBezTo>
                    <a:pt x="8304" y="3854"/>
                    <a:pt x="8333" y="3858"/>
                    <a:pt x="8362" y="3865"/>
                  </a:cubicBezTo>
                  <a:cubicBezTo>
                    <a:pt x="8507" y="3899"/>
                    <a:pt x="8616" y="4000"/>
                    <a:pt x="8676" y="4134"/>
                  </a:cubicBezTo>
                  <a:cubicBezTo>
                    <a:pt x="8717" y="4229"/>
                    <a:pt x="8732" y="4328"/>
                    <a:pt x="8736" y="4430"/>
                  </a:cubicBezTo>
                  <a:cubicBezTo>
                    <a:pt x="8737" y="4469"/>
                    <a:pt x="8737" y="4506"/>
                    <a:pt x="8737" y="4544"/>
                  </a:cubicBezTo>
                  <a:cubicBezTo>
                    <a:pt x="8737" y="4548"/>
                    <a:pt x="8737" y="4553"/>
                    <a:pt x="8737" y="4557"/>
                  </a:cubicBezTo>
                  <a:cubicBezTo>
                    <a:pt x="8737" y="4565"/>
                    <a:pt x="8737" y="4574"/>
                    <a:pt x="8737" y="4584"/>
                  </a:cubicBezTo>
                  <a:cubicBezTo>
                    <a:pt x="8744" y="4586"/>
                    <a:pt x="8751" y="4587"/>
                    <a:pt x="8757" y="4588"/>
                  </a:cubicBezTo>
                  <a:cubicBezTo>
                    <a:pt x="8868" y="4616"/>
                    <a:pt x="8971" y="4643"/>
                    <a:pt x="9067" y="4698"/>
                  </a:cubicBezTo>
                  <a:cubicBezTo>
                    <a:pt x="9136" y="4689"/>
                    <a:pt x="9199" y="4689"/>
                    <a:pt x="9271" y="4710"/>
                  </a:cubicBezTo>
                  <a:cubicBezTo>
                    <a:pt x="9428" y="4757"/>
                    <a:pt x="9522" y="4883"/>
                    <a:pt x="9566" y="5035"/>
                  </a:cubicBezTo>
                  <a:cubicBezTo>
                    <a:pt x="9599" y="5147"/>
                    <a:pt x="9604" y="5276"/>
                    <a:pt x="9590" y="5391"/>
                  </a:cubicBezTo>
                  <a:cubicBezTo>
                    <a:pt x="9576" y="5503"/>
                    <a:pt x="9542" y="5613"/>
                    <a:pt x="9484" y="5710"/>
                  </a:cubicBezTo>
                  <a:cubicBezTo>
                    <a:pt x="9405" y="5841"/>
                    <a:pt x="9288" y="5938"/>
                    <a:pt x="9139" y="5982"/>
                  </a:cubicBezTo>
                  <a:cubicBezTo>
                    <a:pt x="9055" y="6007"/>
                    <a:pt x="8969" y="6013"/>
                    <a:pt x="8882" y="6001"/>
                  </a:cubicBezTo>
                  <a:cubicBezTo>
                    <a:pt x="8682" y="5976"/>
                    <a:pt x="8472" y="5930"/>
                    <a:pt x="8278" y="5873"/>
                  </a:cubicBezTo>
                  <a:cubicBezTo>
                    <a:pt x="8242" y="5862"/>
                    <a:pt x="8207" y="5851"/>
                    <a:pt x="8171" y="5839"/>
                  </a:cubicBezTo>
                  <a:cubicBezTo>
                    <a:pt x="8169" y="5838"/>
                    <a:pt x="8168" y="5838"/>
                    <a:pt x="8166" y="5837"/>
                  </a:cubicBezTo>
                  <a:cubicBezTo>
                    <a:pt x="8026" y="5790"/>
                    <a:pt x="7865" y="5723"/>
                    <a:pt x="7747" y="5620"/>
                  </a:cubicBezTo>
                  <a:cubicBezTo>
                    <a:pt x="7675" y="5692"/>
                    <a:pt x="7577" y="5738"/>
                    <a:pt x="7446" y="5749"/>
                  </a:cubicBezTo>
                  <a:cubicBezTo>
                    <a:pt x="7251" y="5764"/>
                    <a:pt x="7038" y="5694"/>
                    <a:pt x="6873" y="5593"/>
                  </a:cubicBezTo>
                  <a:cubicBezTo>
                    <a:pt x="6847" y="5576"/>
                    <a:pt x="6822" y="5559"/>
                    <a:pt x="6797" y="5541"/>
                  </a:cubicBezTo>
                  <a:cubicBezTo>
                    <a:pt x="6748" y="5504"/>
                    <a:pt x="6702" y="5465"/>
                    <a:pt x="6659" y="5421"/>
                  </a:cubicBezTo>
                  <a:cubicBezTo>
                    <a:pt x="6589" y="5349"/>
                    <a:pt x="6528" y="5268"/>
                    <a:pt x="6478" y="5180"/>
                  </a:cubicBezTo>
                  <a:cubicBezTo>
                    <a:pt x="6438" y="5110"/>
                    <a:pt x="6397" y="5043"/>
                    <a:pt x="6350" y="4977"/>
                  </a:cubicBezTo>
                  <a:cubicBezTo>
                    <a:pt x="6270" y="4859"/>
                    <a:pt x="6218" y="4767"/>
                    <a:pt x="6207" y="4643"/>
                  </a:cubicBezTo>
                  <a:cubicBezTo>
                    <a:pt x="6154" y="4641"/>
                    <a:pt x="6100" y="4640"/>
                    <a:pt x="6046" y="4639"/>
                  </a:cubicBezTo>
                  <a:cubicBezTo>
                    <a:pt x="6000" y="4638"/>
                    <a:pt x="5953" y="4637"/>
                    <a:pt x="5907" y="4636"/>
                  </a:cubicBezTo>
                  <a:cubicBezTo>
                    <a:pt x="5872" y="4635"/>
                    <a:pt x="5838" y="4634"/>
                    <a:pt x="5804" y="4632"/>
                  </a:cubicBezTo>
                  <a:cubicBezTo>
                    <a:pt x="5596" y="4623"/>
                    <a:pt x="5407" y="4604"/>
                    <a:pt x="5204" y="4565"/>
                  </a:cubicBezTo>
                  <a:cubicBezTo>
                    <a:pt x="5103" y="4545"/>
                    <a:pt x="5016" y="4533"/>
                    <a:pt x="4913" y="4530"/>
                  </a:cubicBezTo>
                  <a:cubicBezTo>
                    <a:pt x="4860" y="4528"/>
                    <a:pt x="4814" y="4533"/>
                    <a:pt x="4773" y="4568"/>
                  </a:cubicBezTo>
                  <a:cubicBezTo>
                    <a:pt x="4750" y="4586"/>
                    <a:pt x="4729" y="4610"/>
                    <a:pt x="4710" y="4633"/>
                  </a:cubicBezTo>
                  <a:cubicBezTo>
                    <a:pt x="4710" y="4633"/>
                    <a:pt x="4709" y="4633"/>
                    <a:pt x="4709" y="4634"/>
                  </a:cubicBezTo>
                  <a:cubicBezTo>
                    <a:pt x="4701" y="4643"/>
                    <a:pt x="4693" y="4653"/>
                    <a:pt x="4685" y="4663"/>
                  </a:cubicBezTo>
                  <a:cubicBezTo>
                    <a:pt x="4660" y="4693"/>
                    <a:pt x="4635" y="4723"/>
                    <a:pt x="4608" y="4752"/>
                  </a:cubicBezTo>
                  <a:cubicBezTo>
                    <a:pt x="4581" y="4781"/>
                    <a:pt x="4553" y="4808"/>
                    <a:pt x="4521" y="4833"/>
                  </a:cubicBezTo>
                  <a:cubicBezTo>
                    <a:pt x="4410" y="4921"/>
                    <a:pt x="4291" y="4959"/>
                    <a:pt x="4157" y="4994"/>
                  </a:cubicBezTo>
                  <a:cubicBezTo>
                    <a:pt x="4141" y="4999"/>
                    <a:pt x="4118" y="5004"/>
                    <a:pt x="4098" y="5010"/>
                  </a:cubicBezTo>
                  <a:cubicBezTo>
                    <a:pt x="4028" y="5112"/>
                    <a:pt x="3922" y="5209"/>
                    <a:pt x="3837" y="5290"/>
                  </a:cubicBezTo>
                  <a:cubicBezTo>
                    <a:pt x="3791" y="5334"/>
                    <a:pt x="3697" y="5419"/>
                    <a:pt x="3636" y="5488"/>
                  </a:cubicBezTo>
                  <a:cubicBezTo>
                    <a:pt x="3654" y="5559"/>
                    <a:pt x="3667" y="5630"/>
                    <a:pt x="3667" y="5706"/>
                  </a:cubicBezTo>
                  <a:cubicBezTo>
                    <a:pt x="3667" y="5772"/>
                    <a:pt x="3658" y="5836"/>
                    <a:pt x="3638" y="5899"/>
                  </a:cubicBezTo>
                  <a:cubicBezTo>
                    <a:pt x="3617" y="5969"/>
                    <a:pt x="3582" y="6033"/>
                    <a:pt x="3539" y="6093"/>
                  </a:cubicBezTo>
                  <a:cubicBezTo>
                    <a:pt x="3520" y="6116"/>
                    <a:pt x="3501" y="6140"/>
                    <a:pt x="3481" y="6161"/>
                  </a:cubicBezTo>
                  <a:cubicBezTo>
                    <a:pt x="3461" y="6188"/>
                    <a:pt x="3444" y="6254"/>
                    <a:pt x="3438" y="6285"/>
                  </a:cubicBezTo>
                  <a:cubicBezTo>
                    <a:pt x="3432" y="6310"/>
                    <a:pt x="3425" y="6361"/>
                    <a:pt x="3430" y="6390"/>
                  </a:cubicBezTo>
                  <a:cubicBezTo>
                    <a:pt x="3439" y="6409"/>
                    <a:pt x="3451" y="6427"/>
                    <a:pt x="3462" y="6446"/>
                  </a:cubicBezTo>
                  <a:cubicBezTo>
                    <a:pt x="3534" y="6558"/>
                    <a:pt x="3572" y="6648"/>
                    <a:pt x="3577" y="6787"/>
                  </a:cubicBezTo>
                  <a:cubicBezTo>
                    <a:pt x="3579" y="6831"/>
                    <a:pt x="3576" y="6875"/>
                    <a:pt x="3573" y="6920"/>
                  </a:cubicBezTo>
                  <a:cubicBezTo>
                    <a:pt x="3573" y="6921"/>
                    <a:pt x="3573" y="6922"/>
                    <a:pt x="3573" y="6923"/>
                  </a:cubicBezTo>
                  <a:cubicBezTo>
                    <a:pt x="3571" y="6936"/>
                    <a:pt x="3569" y="6978"/>
                    <a:pt x="3575" y="6990"/>
                  </a:cubicBezTo>
                  <a:cubicBezTo>
                    <a:pt x="3583" y="7006"/>
                    <a:pt x="3631" y="7033"/>
                    <a:pt x="3644" y="7040"/>
                  </a:cubicBezTo>
                  <a:cubicBezTo>
                    <a:pt x="3753" y="7097"/>
                    <a:pt x="3863" y="7153"/>
                    <a:pt x="3976" y="7196"/>
                  </a:cubicBezTo>
                  <a:cubicBezTo>
                    <a:pt x="4059" y="7227"/>
                    <a:pt x="4158" y="7258"/>
                    <a:pt x="4247" y="7259"/>
                  </a:cubicBezTo>
                  <a:cubicBezTo>
                    <a:pt x="4305" y="7261"/>
                    <a:pt x="4362" y="7259"/>
                    <a:pt x="4420" y="7258"/>
                  </a:cubicBezTo>
                  <a:cubicBezTo>
                    <a:pt x="4422" y="7258"/>
                    <a:pt x="4423" y="7258"/>
                    <a:pt x="4425" y="7258"/>
                  </a:cubicBezTo>
                  <a:cubicBezTo>
                    <a:pt x="4459" y="7257"/>
                    <a:pt x="4494" y="7257"/>
                    <a:pt x="4529" y="7256"/>
                  </a:cubicBezTo>
                  <a:cubicBezTo>
                    <a:pt x="4758" y="7254"/>
                    <a:pt x="5001" y="7279"/>
                    <a:pt x="5153" y="7474"/>
                  </a:cubicBezTo>
                  <a:cubicBezTo>
                    <a:pt x="5182" y="7511"/>
                    <a:pt x="5216" y="7547"/>
                    <a:pt x="5254" y="7575"/>
                  </a:cubicBezTo>
                  <a:cubicBezTo>
                    <a:pt x="5275" y="7593"/>
                    <a:pt x="5303" y="7610"/>
                    <a:pt x="5330" y="7619"/>
                  </a:cubicBezTo>
                  <a:cubicBezTo>
                    <a:pt x="5338" y="7623"/>
                    <a:pt x="5348" y="7625"/>
                    <a:pt x="5357" y="7629"/>
                  </a:cubicBezTo>
                  <a:cubicBezTo>
                    <a:pt x="5442" y="7656"/>
                    <a:pt x="5518" y="7685"/>
                    <a:pt x="5592" y="7739"/>
                  </a:cubicBezTo>
                  <a:cubicBezTo>
                    <a:pt x="5754" y="7859"/>
                    <a:pt x="5813" y="8041"/>
                    <a:pt x="5805" y="8237"/>
                  </a:cubicBezTo>
                  <a:cubicBezTo>
                    <a:pt x="5804" y="8284"/>
                    <a:pt x="5798" y="8329"/>
                    <a:pt x="5792" y="8373"/>
                  </a:cubicBezTo>
                  <a:cubicBezTo>
                    <a:pt x="5785" y="8415"/>
                    <a:pt x="5777" y="8455"/>
                    <a:pt x="5767" y="8495"/>
                  </a:cubicBezTo>
                  <a:cubicBezTo>
                    <a:pt x="5745" y="8586"/>
                    <a:pt x="5706" y="8733"/>
                    <a:pt x="5706" y="8826"/>
                  </a:cubicBezTo>
                  <a:cubicBezTo>
                    <a:pt x="5707" y="8856"/>
                    <a:pt x="5720" y="8876"/>
                    <a:pt x="5736" y="8902"/>
                  </a:cubicBezTo>
                  <a:cubicBezTo>
                    <a:pt x="5852" y="9081"/>
                    <a:pt x="5878" y="9226"/>
                    <a:pt x="5857" y="9432"/>
                  </a:cubicBezTo>
                  <a:cubicBezTo>
                    <a:pt x="5855" y="9452"/>
                    <a:pt x="5851" y="9477"/>
                    <a:pt x="5853" y="9497"/>
                  </a:cubicBezTo>
                  <a:cubicBezTo>
                    <a:pt x="5857" y="9531"/>
                    <a:pt x="5860" y="9565"/>
                    <a:pt x="5861" y="9599"/>
                  </a:cubicBezTo>
                  <a:cubicBezTo>
                    <a:pt x="5862" y="9651"/>
                    <a:pt x="5860" y="9702"/>
                    <a:pt x="5853" y="9754"/>
                  </a:cubicBezTo>
                  <a:cubicBezTo>
                    <a:pt x="5847" y="9795"/>
                    <a:pt x="5837" y="9836"/>
                    <a:pt x="5824" y="9875"/>
                  </a:cubicBezTo>
                  <a:cubicBezTo>
                    <a:pt x="5775" y="10023"/>
                    <a:pt x="5684" y="10142"/>
                    <a:pt x="5570" y="10243"/>
                  </a:cubicBezTo>
                  <a:cubicBezTo>
                    <a:pt x="5562" y="10253"/>
                    <a:pt x="5557" y="10283"/>
                    <a:pt x="5555" y="10295"/>
                  </a:cubicBezTo>
                  <a:cubicBezTo>
                    <a:pt x="5544" y="10373"/>
                    <a:pt x="5562" y="10466"/>
                    <a:pt x="5585" y="10540"/>
                  </a:cubicBezTo>
                  <a:cubicBezTo>
                    <a:pt x="5632" y="10693"/>
                    <a:pt x="5637" y="10840"/>
                    <a:pt x="5622" y="10998"/>
                  </a:cubicBezTo>
                  <a:cubicBezTo>
                    <a:pt x="5620" y="11022"/>
                    <a:pt x="5618" y="11044"/>
                    <a:pt x="5615" y="11068"/>
                  </a:cubicBezTo>
                  <a:cubicBezTo>
                    <a:pt x="5614" y="11078"/>
                    <a:pt x="5613" y="11090"/>
                    <a:pt x="5613" y="11100"/>
                  </a:cubicBezTo>
                  <a:cubicBezTo>
                    <a:pt x="5610" y="11124"/>
                    <a:pt x="5604" y="11174"/>
                    <a:pt x="5607" y="11197"/>
                  </a:cubicBezTo>
                  <a:cubicBezTo>
                    <a:pt x="5640" y="11299"/>
                    <a:pt x="5665" y="11401"/>
                    <a:pt x="5675" y="11506"/>
                  </a:cubicBezTo>
                  <a:cubicBezTo>
                    <a:pt x="5680" y="11549"/>
                    <a:pt x="5681" y="11591"/>
                    <a:pt x="5682" y="11634"/>
                  </a:cubicBezTo>
                  <a:cubicBezTo>
                    <a:pt x="5708" y="11637"/>
                    <a:pt x="5734" y="11640"/>
                    <a:pt x="5749" y="11641"/>
                  </a:cubicBezTo>
                  <a:cubicBezTo>
                    <a:pt x="5812" y="11643"/>
                    <a:pt x="5879" y="11638"/>
                    <a:pt x="5943" y="11629"/>
                  </a:cubicBezTo>
                  <a:cubicBezTo>
                    <a:pt x="5950" y="11629"/>
                    <a:pt x="5958" y="11627"/>
                    <a:pt x="5967" y="11626"/>
                  </a:cubicBezTo>
                  <a:cubicBezTo>
                    <a:pt x="5986" y="11623"/>
                    <a:pt x="6005" y="11620"/>
                    <a:pt x="6025" y="11616"/>
                  </a:cubicBezTo>
                  <a:cubicBezTo>
                    <a:pt x="6050" y="11611"/>
                    <a:pt x="6100" y="11601"/>
                    <a:pt x="6134" y="11590"/>
                  </a:cubicBezTo>
                  <a:cubicBezTo>
                    <a:pt x="6193" y="11460"/>
                    <a:pt x="6264" y="11371"/>
                    <a:pt x="6389" y="11292"/>
                  </a:cubicBezTo>
                  <a:cubicBezTo>
                    <a:pt x="6463" y="11243"/>
                    <a:pt x="6540" y="11208"/>
                    <a:pt x="6621" y="11175"/>
                  </a:cubicBezTo>
                  <a:cubicBezTo>
                    <a:pt x="6632" y="11171"/>
                    <a:pt x="6644" y="11167"/>
                    <a:pt x="6655" y="11162"/>
                  </a:cubicBezTo>
                  <a:cubicBezTo>
                    <a:pt x="6674" y="11154"/>
                    <a:pt x="6693" y="11147"/>
                    <a:pt x="6713" y="11139"/>
                  </a:cubicBezTo>
                  <a:cubicBezTo>
                    <a:pt x="6721" y="11135"/>
                    <a:pt x="6737" y="11128"/>
                    <a:pt x="6743" y="11123"/>
                  </a:cubicBezTo>
                  <a:cubicBezTo>
                    <a:pt x="6748" y="11117"/>
                    <a:pt x="6753" y="11104"/>
                    <a:pt x="6755" y="11098"/>
                  </a:cubicBezTo>
                  <a:cubicBezTo>
                    <a:pt x="6768" y="11060"/>
                    <a:pt x="6781" y="11023"/>
                    <a:pt x="6796" y="10986"/>
                  </a:cubicBezTo>
                  <a:cubicBezTo>
                    <a:pt x="6831" y="10894"/>
                    <a:pt x="6875" y="10815"/>
                    <a:pt x="6954" y="10752"/>
                  </a:cubicBezTo>
                  <a:cubicBezTo>
                    <a:pt x="7028" y="10693"/>
                    <a:pt x="7102" y="10674"/>
                    <a:pt x="7193" y="10658"/>
                  </a:cubicBezTo>
                  <a:cubicBezTo>
                    <a:pt x="7244" y="10650"/>
                    <a:pt x="7284" y="10638"/>
                    <a:pt x="7333" y="10618"/>
                  </a:cubicBezTo>
                  <a:lnTo>
                    <a:pt x="7368" y="10603"/>
                  </a:lnTo>
                  <a:cubicBezTo>
                    <a:pt x="7406" y="10588"/>
                    <a:pt x="7521" y="10545"/>
                    <a:pt x="7551" y="10519"/>
                  </a:cubicBezTo>
                  <a:cubicBezTo>
                    <a:pt x="7574" y="10498"/>
                    <a:pt x="7614" y="10404"/>
                    <a:pt x="7626" y="10376"/>
                  </a:cubicBezTo>
                  <a:cubicBezTo>
                    <a:pt x="7644" y="10333"/>
                    <a:pt x="7662" y="10288"/>
                    <a:pt x="7679" y="10244"/>
                  </a:cubicBezTo>
                  <a:cubicBezTo>
                    <a:pt x="7718" y="10143"/>
                    <a:pt x="7752" y="10041"/>
                    <a:pt x="7785" y="9938"/>
                  </a:cubicBezTo>
                  <a:cubicBezTo>
                    <a:pt x="7808" y="9863"/>
                    <a:pt x="7833" y="9788"/>
                    <a:pt x="7860" y="9715"/>
                  </a:cubicBezTo>
                  <a:cubicBezTo>
                    <a:pt x="7864" y="9701"/>
                    <a:pt x="7870" y="9688"/>
                    <a:pt x="7875" y="9674"/>
                  </a:cubicBezTo>
                  <a:cubicBezTo>
                    <a:pt x="7901" y="9605"/>
                    <a:pt x="7930" y="9537"/>
                    <a:pt x="7966" y="9473"/>
                  </a:cubicBezTo>
                  <a:cubicBezTo>
                    <a:pt x="8000" y="9413"/>
                    <a:pt x="8039" y="9358"/>
                    <a:pt x="8083" y="9309"/>
                  </a:cubicBezTo>
                  <a:cubicBezTo>
                    <a:pt x="8093" y="9298"/>
                    <a:pt x="8103" y="9288"/>
                    <a:pt x="8112" y="9278"/>
                  </a:cubicBezTo>
                  <a:cubicBezTo>
                    <a:pt x="8257" y="9132"/>
                    <a:pt x="8441" y="9049"/>
                    <a:pt x="8636" y="8996"/>
                  </a:cubicBezTo>
                  <a:cubicBezTo>
                    <a:pt x="8815" y="8946"/>
                    <a:pt x="9005" y="8864"/>
                    <a:pt x="9168" y="8777"/>
                  </a:cubicBezTo>
                  <a:cubicBezTo>
                    <a:pt x="9209" y="8755"/>
                    <a:pt x="9249" y="8731"/>
                    <a:pt x="9288" y="8707"/>
                  </a:cubicBezTo>
                  <a:cubicBezTo>
                    <a:pt x="9319" y="8688"/>
                    <a:pt x="9350" y="8667"/>
                    <a:pt x="9378" y="8645"/>
                  </a:cubicBezTo>
                  <a:cubicBezTo>
                    <a:pt x="9383" y="8642"/>
                    <a:pt x="9387" y="8638"/>
                    <a:pt x="9392" y="8635"/>
                  </a:cubicBezTo>
                  <a:cubicBezTo>
                    <a:pt x="9384" y="8628"/>
                    <a:pt x="9375" y="8623"/>
                    <a:pt x="9367" y="8617"/>
                  </a:cubicBezTo>
                  <a:cubicBezTo>
                    <a:pt x="9360" y="8612"/>
                    <a:pt x="9353" y="8608"/>
                    <a:pt x="9346" y="8602"/>
                  </a:cubicBezTo>
                  <a:cubicBezTo>
                    <a:pt x="9276" y="8551"/>
                    <a:pt x="9216" y="8487"/>
                    <a:pt x="9175" y="8410"/>
                  </a:cubicBezTo>
                  <a:cubicBezTo>
                    <a:pt x="9123" y="8314"/>
                    <a:pt x="9106" y="8206"/>
                    <a:pt x="9130" y="8099"/>
                  </a:cubicBezTo>
                  <a:cubicBezTo>
                    <a:pt x="9137" y="8066"/>
                    <a:pt x="9150" y="8034"/>
                    <a:pt x="9164" y="8003"/>
                  </a:cubicBezTo>
                  <a:cubicBezTo>
                    <a:pt x="9212" y="7906"/>
                    <a:pt x="9289" y="7834"/>
                    <a:pt x="9383" y="7784"/>
                  </a:cubicBezTo>
                  <a:cubicBezTo>
                    <a:pt x="9393" y="7778"/>
                    <a:pt x="9404" y="7773"/>
                    <a:pt x="9414" y="7768"/>
                  </a:cubicBezTo>
                  <a:cubicBezTo>
                    <a:pt x="9432" y="7760"/>
                    <a:pt x="9449" y="7752"/>
                    <a:pt x="9467" y="7745"/>
                  </a:cubicBezTo>
                  <a:cubicBezTo>
                    <a:pt x="9514" y="7727"/>
                    <a:pt x="9562" y="7712"/>
                    <a:pt x="9611" y="7699"/>
                  </a:cubicBezTo>
                  <a:cubicBezTo>
                    <a:pt x="9718" y="7673"/>
                    <a:pt x="9829" y="7660"/>
                    <a:pt x="9939" y="7647"/>
                  </a:cubicBezTo>
                  <a:cubicBezTo>
                    <a:pt x="10081" y="7630"/>
                    <a:pt x="10268" y="7610"/>
                    <a:pt x="10397" y="7543"/>
                  </a:cubicBezTo>
                  <a:cubicBezTo>
                    <a:pt x="10483" y="7499"/>
                    <a:pt x="10568" y="7459"/>
                    <a:pt x="10657" y="7421"/>
                  </a:cubicBezTo>
                  <a:cubicBezTo>
                    <a:pt x="10658" y="7420"/>
                    <a:pt x="10659" y="7419"/>
                    <a:pt x="10661" y="7418"/>
                  </a:cubicBezTo>
                  <a:cubicBezTo>
                    <a:pt x="10664" y="7399"/>
                    <a:pt x="10669" y="7376"/>
                    <a:pt x="10671" y="7355"/>
                  </a:cubicBezTo>
                  <a:cubicBezTo>
                    <a:pt x="10471" y="7347"/>
                    <a:pt x="10345" y="7258"/>
                    <a:pt x="10243" y="7066"/>
                  </a:cubicBezTo>
                  <a:cubicBezTo>
                    <a:pt x="10235" y="7052"/>
                    <a:pt x="10227" y="7039"/>
                    <a:pt x="10218" y="7027"/>
                  </a:cubicBezTo>
                  <a:cubicBezTo>
                    <a:pt x="10199" y="6997"/>
                    <a:pt x="10178" y="6968"/>
                    <a:pt x="10158" y="6938"/>
                  </a:cubicBezTo>
                  <a:cubicBezTo>
                    <a:pt x="10157" y="6936"/>
                    <a:pt x="10155" y="6934"/>
                    <a:pt x="10154" y="6932"/>
                  </a:cubicBezTo>
                  <a:cubicBezTo>
                    <a:pt x="9982" y="6683"/>
                    <a:pt x="9758" y="6352"/>
                    <a:pt x="9930" y="6046"/>
                  </a:cubicBezTo>
                  <a:cubicBezTo>
                    <a:pt x="9935" y="6038"/>
                    <a:pt x="9939" y="6031"/>
                    <a:pt x="9943" y="6024"/>
                  </a:cubicBezTo>
                  <a:lnTo>
                    <a:pt x="9943" y="5978"/>
                  </a:lnTo>
                  <a:lnTo>
                    <a:pt x="10072" y="5885"/>
                  </a:lnTo>
                  <a:cubicBezTo>
                    <a:pt x="10169" y="5815"/>
                    <a:pt x="10286" y="5787"/>
                    <a:pt x="10404" y="5799"/>
                  </a:cubicBezTo>
                  <a:cubicBezTo>
                    <a:pt x="10489" y="5808"/>
                    <a:pt x="10570" y="5837"/>
                    <a:pt x="10645" y="5879"/>
                  </a:cubicBezTo>
                  <a:cubicBezTo>
                    <a:pt x="10764" y="5945"/>
                    <a:pt x="10872" y="6047"/>
                    <a:pt x="10965" y="6155"/>
                  </a:cubicBezTo>
                  <a:lnTo>
                    <a:pt x="10973" y="6155"/>
                  </a:lnTo>
                  <a:lnTo>
                    <a:pt x="11066" y="6284"/>
                  </a:lnTo>
                  <a:cubicBezTo>
                    <a:pt x="11075" y="6297"/>
                    <a:pt x="11092" y="6321"/>
                    <a:pt x="11106" y="6334"/>
                  </a:cubicBezTo>
                  <a:cubicBezTo>
                    <a:pt x="11109" y="6335"/>
                    <a:pt x="11112" y="6336"/>
                    <a:pt x="11114" y="6336"/>
                  </a:cubicBezTo>
                  <a:cubicBezTo>
                    <a:pt x="11125" y="6339"/>
                    <a:pt x="11136" y="6343"/>
                    <a:pt x="11147" y="6346"/>
                  </a:cubicBezTo>
                  <a:cubicBezTo>
                    <a:pt x="11223" y="6370"/>
                    <a:pt x="11288" y="6403"/>
                    <a:pt x="11349" y="6453"/>
                  </a:cubicBezTo>
                  <a:cubicBezTo>
                    <a:pt x="11369" y="6469"/>
                    <a:pt x="11387" y="6486"/>
                    <a:pt x="11404" y="6504"/>
                  </a:cubicBezTo>
                  <a:cubicBezTo>
                    <a:pt x="11431" y="6532"/>
                    <a:pt x="11456" y="6562"/>
                    <a:pt x="11478" y="6593"/>
                  </a:cubicBezTo>
                  <a:cubicBezTo>
                    <a:pt x="11492" y="6613"/>
                    <a:pt x="11506" y="6633"/>
                    <a:pt x="11518" y="6654"/>
                  </a:cubicBezTo>
                  <a:cubicBezTo>
                    <a:pt x="11545" y="6700"/>
                    <a:pt x="11566" y="6744"/>
                    <a:pt x="11583" y="6791"/>
                  </a:cubicBezTo>
                  <a:cubicBezTo>
                    <a:pt x="11594" y="6794"/>
                    <a:pt x="11605" y="6797"/>
                    <a:pt x="11614" y="6800"/>
                  </a:cubicBezTo>
                  <a:cubicBezTo>
                    <a:pt x="11794" y="6852"/>
                    <a:pt x="11975" y="6912"/>
                    <a:pt x="12082" y="7078"/>
                  </a:cubicBezTo>
                  <a:cubicBezTo>
                    <a:pt x="12130" y="7151"/>
                    <a:pt x="12150" y="7224"/>
                    <a:pt x="12171" y="7307"/>
                  </a:cubicBezTo>
                  <a:cubicBezTo>
                    <a:pt x="12180" y="7348"/>
                    <a:pt x="12191" y="7386"/>
                    <a:pt x="12205" y="7425"/>
                  </a:cubicBezTo>
                  <a:cubicBezTo>
                    <a:pt x="12206" y="7428"/>
                    <a:pt x="12206" y="7431"/>
                    <a:pt x="12208" y="7434"/>
                  </a:cubicBezTo>
                  <a:lnTo>
                    <a:pt x="12309" y="7429"/>
                  </a:lnTo>
                  <a:lnTo>
                    <a:pt x="12373" y="7571"/>
                  </a:lnTo>
                  <a:cubicBezTo>
                    <a:pt x="12440" y="7510"/>
                    <a:pt x="12514" y="7456"/>
                    <a:pt x="12591" y="7412"/>
                  </a:cubicBezTo>
                  <a:cubicBezTo>
                    <a:pt x="12626" y="7391"/>
                    <a:pt x="12664" y="7373"/>
                    <a:pt x="12703" y="7356"/>
                  </a:cubicBezTo>
                  <a:cubicBezTo>
                    <a:pt x="12709" y="7312"/>
                    <a:pt x="12715" y="7268"/>
                    <a:pt x="12721" y="7224"/>
                  </a:cubicBezTo>
                  <a:cubicBezTo>
                    <a:pt x="12725" y="7187"/>
                    <a:pt x="12729" y="7150"/>
                    <a:pt x="12733" y="7114"/>
                  </a:cubicBezTo>
                  <a:cubicBezTo>
                    <a:pt x="12736" y="7087"/>
                    <a:pt x="12738" y="7062"/>
                    <a:pt x="12740" y="7036"/>
                  </a:cubicBezTo>
                  <a:cubicBezTo>
                    <a:pt x="12753" y="6899"/>
                    <a:pt x="12761" y="6761"/>
                    <a:pt x="12764" y="6623"/>
                  </a:cubicBezTo>
                  <a:cubicBezTo>
                    <a:pt x="12764" y="6595"/>
                    <a:pt x="12765" y="6567"/>
                    <a:pt x="12765" y="6540"/>
                  </a:cubicBezTo>
                  <a:cubicBezTo>
                    <a:pt x="12766" y="6512"/>
                    <a:pt x="12766" y="6484"/>
                    <a:pt x="12766" y="6456"/>
                  </a:cubicBezTo>
                  <a:lnTo>
                    <a:pt x="12766" y="6447"/>
                  </a:lnTo>
                  <a:cubicBezTo>
                    <a:pt x="12766" y="6357"/>
                    <a:pt x="12764" y="6267"/>
                    <a:pt x="12760" y="6176"/>
                  </a:cubicBezTo>
                  <a:cubicBezTo>
                    <a:pt x="12759" y="6148"/>
                    <a:pt x="12757" y="6120"/>
                    <a:pt x="12756" y="6092"/>
                  </a:cubicBezTo>
                  <a:cubicBezTo>
                    <a:pt x="12747" y="5924"/>
                    <a:pt x="12730" y="5756"/>
                    <a:pt x="12708" y="5589"/>
                  </a:cubicBezTo>
                  <a:cubicBezTo>
                    <a:pt x="12702" y="5552"/>
                    <a:pt x="12697" y="5515"/>
                    <a:pt x="12692" y="5478"/>
                  </a:cubicBezTo>
                  <a:cubicBezTo>
                    <a:pt x="12688" y="5455"/>
                    <a:pt x="12685" y="5434"/>
                    <a:pt x="12681" y="5411"/>
                  </a:cubicBezTo>
                  <a:cubicBezTo>
                    <a:pt x="12653" y="5238"/>
                    <a:pt x="12617" y="5065"/>
                    <a:pt x="12574" y="4895"/>
                  </a:cubicBezTo>
                  <a:cubicBezTo>
                    <a:pt x="12561" y="4843"/>
                    <a:pt x="12547" y="4792"/>
                    <a:pt x="12533" y="4740"/>
                  </a:cubicBezTo>
                  <a:cubicBezTo>
                    <a:pt x="12487" y="4574"/>
                    <a:pt x="12433" y="4410"/>
                    <a:pt x="12374" y="4249"/>
                  </a:cubicBezTo>
                  <a:cubicBezTo>
                    <a:pt x="12332" y="4134"/>
                    <a:pt x="12287" y="4022"/>
                    <a:pt x="12238" y="3911"/>
                  </a:cubicBezTo>
                  <a:cubicBezTo>
                    <a:pt x="12216" y="3859"/>
                    <a:pt x="12192" y="3809"/>
                    <a:pt x="12169" y="3758"/>
                  </a:cubicBezTo>
                  <a:cubicBezTo>
                    <a:pt x="12158" y="3735"/>
                    <a:pt x="12147" y="3712"/>
                    <a:pt x="12137" y="3689"/>
                  </a:cubicBezTo>
                  <a:cubicBezTo>
                    <a:pt x="12007" y="3423"/>
                    <a:pt x="11861" y="3165"/>
                    <a:pt x="11696" y="2919"/>
                  </a:cubicBezTo>
                  <a:cubicBezTo>
                    <a:pt x="11537" y="2682"/>
                    <a:pt x="11362" y="2454"/>
                    <a:pt x="11173" y="2239"/>
                  </a:cubicBezTo>
                  <a:cubicBezTo>
                    <a:pt x="11074" y="2128"/>
                    <a:pt x="10972" y="2021"/>
                    <a:pt x="10867" y="1917"/>
                  </a:cubicBezTo>
                  <a:cubicBezTo>
                    <a:pt x="10856" y="1905"/>
                    <a:pt x="10845" y="1895"/>
                    <a:pt x="10835" y="1884"/>
                  </a:cubicBezTo>
                  <a:cubicBezTo>
                    <a:pt x="10754" y="1806"/>
                    <a:pt x="10670" y="1729"/>
                    <a:pt x="10585" y="1655"/>
                  </a:cubicBezTo>
                  <a:cubicBezTo>
                    <a:pt x="10563" y="1655"/>
                    <a:pt x="10541" y="1655"/>
                    <a:pt x="10520" y="1655"/>
                  </a:cubicBezTo>
                  <a:cubicBezTo>
                    <a:pt x="10506" y="1655"/>
                    <a:pt x="10493" y="1655"/>
                    <a:pt x="10480" y="1655"/>
                  </a:cubicBezTo>
                  <a:cubicBezTo>
                    <a:pt x="10412" y="1654"/>
                    <a:pt x="10286" y="1642"/>
                    <a:pt x="10232" y="1695"/>
                  </a:cubicBezTo>
                  <a:cubicBezTo>
                    <a:pt x="10224" y="1703"/>
                    <a:pt x="10217" y="1710"/>
                    <a:pt x="10210" y="1717"/>
                  </a:cubicBezTo>
                  <a:cubicBezTo>
                    <a:pt x="10176" y="1747"/>
                    <a:pt x="10141" y="1776"/>
                    <a:pt x="10104" y="1803"/>
                  </a:cubicBezTo>
                  <a:cubicBezTo>
                    <a:pt x="10069" y="1828"/>
                    <a:pt x="10032" y="1852"/>
                    <a:pt x="9995" y="1875"/>
                  </a:cubicBezTo>
                  <a:cubicBezTo>
                    <a:pt x="9858" y="1955"/>
                    <a:pt x="9699" y="2016"/>
                    <a:pt x="9542" y="2042"/>
                  </a:cubicBezTo>
                  <a:cubicBezTo>
                    <a:pt x="9464" y="2055"/>
                    <a:pt x="9382" y="2060"/>
                    <a:pt x="9303" y="2050"/>
                  </a:cubicBez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4"/>
            <p:cNvSpPr/>
            <p:nvPr/>
          </p:nvSpPr>
          <p:spPr>
            <a:xfrm>
              <a:off x="3749877" y="2957556"/>
              <a:ext cx="1123435" cy="1123508"/>
            </a:xfrm>
            <a:custGeom>
              <a:avLst/>
              <a:gdLst/>
              <a:ahLst/>
              <a:cxnLst/>
              <a:rect l="l" t="t" r="r" b="b"/>
              <a:pathLst>
                <a:path w="15389" h="15390" extrusionOk="0">
                  <a:moveTo>
                    <a:pt x="7694" y="300"/>
                  </a:moveTo>
                  <a:cubicBezTo>
                    <a:pt x="3610" y="300"/>
                    <a:pt x="300" y="3611"/>
                    <a:pt x="300" y="7695"/>
                  </a:cubicBezTo>
                  <a:cubicBezTo>
                    <a:pt x="300" y="11780"/>
                    <a:pt x="3610" y="15091"/>
                    <a:pt x="7694" y="15091"/>
                  </a:cubicBezTo>
                  <a:cubicBezTo>
                    <a:pt x="11778" y="15091"/>
                    <a:pt x="15089" y="11780"/>
                    <a:pt x="15089" y="7695"/>
                  </a:cubicBezTo>
                  <a:cubicBezTo>
                    <a:pt x="15089" y="3611"/>
                    <a:pt x="11778" y="300"/>
                    <a:pt x="7694" y="300"/>
                  </a:cubicBezTo>
                  <a:close/>
                  <a:moveTo>
                    <a:pt x="8160" y="129"/>
                  </a:moveTo>
                  <a:cubicBezTo>
                    <a:pt x="10248" y="258"/>
                    <a:pt x="12088" y="1222"/>
                    <a:pt x="13373" y="2675"/>
                  </a:cubicBezTo>
                  <a:cubicBezTo>
                    <a:pt x="14658" y="4128"/>
                    <a:pt x="15388" y="6072"/>
                    <a:pt x="15260" y="8160"/>
                  </a:cubicBezTo>
                  <a:cubicBezTo>
                    <a:pt x="15132" y="10250"/>
                    <a:pt x="14169" y="12090"/>
                    <a:pt x="12715" y="13374"/>
                  </a:cubicBezTo>
                  <a:cubicBezTo>
                    <a:pt x="11261" y="14659"/>
                    <a:pt x="9317" y="15390"/>
                    <a:pt x="7229" y="15262"/>
                  </a:cubicBezTo>
                  <a:cubicBezTo>
                    <a:pt x="5140" y="15132"/>
                    <a:pt x="3301" y="14169"/>
                    <a:pt x="2015" y="12716"/>
                  </a:cubicBezTo>
                  <a:cubicBezTo>
                    <a:pt x="730" y="11263"/>
                    <a:pt x="0" y="9319"/>
                    <a:pt x="129" y="7231"/>
                  </a:cubicBezTo>
                  <a:cubicBezTo>
                    <a:pt x="257" y="5141"/>
                    <a:pt x="1220" y="3301"/>
                    <a:pt x="2674" y="2016"/>
                  </a:cubicBezTo>
                  <a:cubicBezTo>
                    <a:pt x="4127" y="732"/>
                    <a:pt x="6070" y="1"/>
                    <a:pt x="8160" y="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4"/>
            <p:cNvSpPr/>
            <p:nvPr/>
          </p:nvSpPr>
          <p:spPr>
            <a:xfrm>
              <a:off x="3612924" y="4244294"/>
              <a:ext cx="138486" cy="72783"/>
            </a:xfrm>
            <a:custGeom>
              <a:avLst/>
              <a:gdLst/>
              <a:ahLst/>
              <a:cxnLst/>
              <a:rect l="l" t="t" r="r" b="b"/>
              <a:pathLst>
                <a:path w="1897" h="997" extrusionOk="0">
                  <a:moveTo>
                    <a:pt x="1896" y="354"/>
                  </a:moveTo>
                  <a:cubicBezTo>
                    <a:pt x="1736" y="196"/>
                    <a:pt x="1739" y="0"/>
                    <a:pt x="1086" y="296"/>
                  </a:cubicBezTo>
                  <a:cubicBezTo>
                    <a:pt x="432" y="592"/>
                    <a:pt x="1" y="963"/>
                    <a:pt x="252" y="980"/>
                  </a:cubicBezTo>
                  <a:cubicBezTo>
                    <a:pt x="503" y="996"/>
                    <a:pt x="1716" y="763"/>
                    <a:pt x="1716" y="7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4"/>
            <p:cNvSpPr/>
            <p:nvPr/>
          </p:nvSpPr>
          <p:spPr>
            <a:xfrm>
              <a:off x="3621100" y="4242615"/>
              <a:ext cx="134836" cy="78624"/>
            </a:xfrm>
            <a:custGeom>
              <a:avLst/>
              <a:gdLst/>
              <a:ahLst/>
              <a:cxnLst/>
              <a:rect l="l" t="t" r="r" b="b"/>
              <a:pathLst>
                <a:path w="1847" h="1077" extrusionOk="0">
                  <a:moveTo>
                    <a:pt x="123" y="943"/>
                  </a:moveTo>
                  <a:cubicBezTo>
                    <a:pt x="118" y="942"/>
                    <a:pt x="114" y="939"/>
                    <a:pt x="118" y="942"/>
                  </a:cubicBezTo>
                  <a:cubicBezTo>
                    <a:pt x="118" y="943"/>
                    <a:pt x="120" y="943"/>
                    <a:pt x="123" y="943"/>
                  </a:cubicBezTo>
                  <a:close/>
                  <a:moveTo>
                    <a:pt x="1762" y="266"/>
                  </a:moveTo>
                  <a:cubicBezTo>
                    <a:pt x="1781" y="289"/>
                    <a:pt x="1800" y="312"/>
                    <a:pt x="1822" y="334"/>
                  </a:cubicBezTo>
                  <a:cubicBezTo>
                    <a:pt x="1840" y="350"/>
                    <a:pt x="1846" y="376"/>
                    <a:pt x="1837" y="399"/>
                  </a:cubicBezTo>
                  <a:lnTo>
                    <a:pt x="1655" y="809"/>
                  </a:lnTo>
                  <a:cubicBezTo>
                    <a:pt x="1648" y="825"/>
                    <a:pt x="1633" y="838"/>
                    <a:pt x="1614" y="841"/>
                  </a:cubicBezTo>
                  <a:cubicBezTo>
                    <a:pt x="1611" y="842"/>
                    <a:pt x="394" y="1076"/>
                    <a:pt x="136" y="1060"/>
                  </a:cubicBezTo>
                  <a:cubicBezTo>
                    <a:pt x="96" y="1056"/>
                    <a:pt x="65" y="1046"/>
                    <a:pt x="44" y="1028"/>
                  </a:cubicBezTo>
                  <a:cubicBezTo>
                    <a:pt x="6" y="995"/>
                    <a:pt x="1" y="950"/>
                    <a:pt x="26" y="896"/>
                  </a:cubicBezTo>
                  <a:cubicBezTo>
                    <a:pt x="42" y="862"/>
                    <a:pt x="73" y="823"/>
                    <a:pt x="117" y="780"/>
                  </a:cubicBezTo>
                  <a:cubicBezTo>
                    <a:pt x="263" y="639"/>
                    <a:pt x="571" y="440"/>
                    <a:pt x="951" y="268"/>
                  </a:cubicBezTo>
                  <a:cubicBezTo>
                    <a:pt x="1542" y="0"/>
                    <a:pt x="1637" y="115"/>
                    <a:pt x="1762" y="266"/>
                  </a:cubicBezTo>
                  <a:close/>
                  <a:moveTo>
                    <a:pt x="1718" y="388"/>
                  </a:moveTo>
                  <a:cubicBezTo>
                    <a:pt x="1702" y="371"/>
                    <a:pt x="1688" y="354"/>
                    <a:pt x="1674" y="338"/>
                  </a:cubicBezTo>
                  <a:cubicBezTo>
                    <a:pt x="1581" y="225"/>
                    <a:pt x="1509" y="139"/>
                    <a:pt x="997" y="371"/>
                  </a:cubicBezTo>
                  <a:cubicBezTo>
                    <a:pt x="629" y="537"/>
                    <a:pt x="334" y="727"/>
                    <a:pt x="196" y="861"/>
                  </a:cubicBezTo>
                  <a:cubicBezTo>
                    <a:pt x="161" y="895"/>
                    <a:pt x="138" y="923"/>
                    <a:pt x="128" y="945"/>
                  </a:cubicBezTo>
                  <a:cubicBezTo>
                    <a:pt x="132" y="945"/>
                    <a:pt x="137" y="946"/>
                    <a:pt x="144" y="946"/>
                  </a:cubicBezTo>
                  <a:cubicBezTo>
                    <a:pt x="366" y="961"/>
                    <a:pt x="1378" y="771"/>
                    <a:pt x="1563" y="736"/>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4"/>
            <p:cNvSpPr/>
            <p:nvPr/>
          </p:nvSpPr>
          <p:spPr>
            <a:xfrm>
              <a:off x="3906250" y="3845921"/>
              <a:ext cx="280768" cy="224410"/>
            </a:xfrm>
            <a:custGeom>
              <a:avLst/>
              <a:gdLst/>
              <a:ahLst/>
              <a:cxnLst/>
              <a:rect l="l" t="t" r="r" b="b"/>
              <a:pathLst>
                <a:path w="3846" h="3074" extrusionOk="0">
                  <a:moveTo>
                    <a:pt x="3335" y="1654"/>
                  </a:moveTo>
                  <a:cubicBezTo>
                    <a:pt x="3240" y="1127"/>
                    <a:pt x="3845" y="1"/>
                    <a:pt x="2760" y="184"/>
                  </a:cubicBezTo>
                  <a:cubicBezTo>
                    <a:pt x="1" y="649"/>
                    <a:pt x="830" y="2797"/>
                    <a:pt x="1948" y="2964"/>
                  </a:cubicBezTo>
                  <a:cubicBezTo>
                    <a:pt x="2675" y="3073"/>
                    <a:pt x="3535" y="2740"/>
                    <a:pt x="3335" y="1654"/>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4"/>
            <p:cNvSpPr/>
            <p:nvPr/>
          </p:nvSpPr>
          <p:spPr>
            <a:xfrm>
              <a:off x="3967573" y="3849206"/>
              <a:ext cx="193822" cy="219300"/>
            </a:xfrm>
            <a:custGeom>
              <a:avLst/>
              <a:gdLst/>
              <a:ahLst/>
              <a:cxnLst/>
              <a:rect l="l" t="t" r="r" b="b"/>
              <a:pathLst>
                <a:path w="2655" h="3004" extrusionOk="0">
                  <a:moveTo>
                    <a:pt x="2587" y="1054"/>
                  </a:moveTo>
                  <a:cubicBezTo>
                    <a:pt x="2556" y="1257"/>
                    <a:pt x="2525" y="1456"/>
                    <a:pt x="2551" y="1598"/>
                  </a:cubicBezTo>
                  <a:cubicBezTo>
                    <a:pt x="2586" y="1789"/>
                    <a:pt x="2590" y="1958"/>
                    <a:pt x="2567" y="2106"/>
                  </a:cubicBezTo>
                  <a:cubicBezTo>
                    <a:pt x="2529" y="2365"/>
                    <a:pt x="2413" y="2560"/>
                    <a:pt x="2252" y="2703"/>
                  </a:cubicBezTo>
                  <a:cubicBezTo>
                    <a:pt x="2091" y="2843"/>
                    <a:pt x="1887" y="2930"/>
                    <a:pt x="1669" y="2969"/>
                  </a:cubicBezTo>
                  <a:cubicBezTo>
                    <a:pt x="1483" y="3003"/>
                    <a:pt x="1287" y="3004"/>
                    <a:pt x="1100" y="2975"/>
                  </a:cubicBezTo>
                  <a:cubicBezTo>
                    <a:pt x="723" y="2919"/>
                    <a:pt x="378" y="2650"/>
                    <a:pt x="180" y="2293"/>
                  </a:cubicBezTo>
                  <a:cubicBezTo>
                    <a:pt x="72" y="2099"/>
                    <a:pt x="6" y="1877"/>
                    <a:pt x="4" y="1650"/>
                  </a:cubicBezTo>
                  <a:cubicBezTo>
                    <a:pt x="1" y="1422"/>
                    <a:pt x="61" y="1189"/>
                    <a:pt x="203" y="972"/>
                  </a:cubicBezTo>
                  <a:cubicBezTo>
                    <a:pt x="463" y="578"/>
                    <a:pt x="993" y="238"/>
                    <a:pt x="1910" y="83"/>
                  </a:cubicBezTo>
                  <a:cubicBezTo>
                    <a:pt x="2402" y="0"/>
                    <a:pt x="2578" y="170"/>
                    <a:pt x="2624" y="439"/>
                  </a:cubicBezTo>
                  <a:cubicBezTo>
                    <a:pt x="2654" y="618"/>
                    <a:pt x="2620" y="838"/>
                    <a:pt x="2587" y="1054"/>
                  </a:cubicBezTo>
                  <a:close/>
                  <a:moveTo>
                    <a:pt x="2440" y="1618"/>
                  </a:moveTo>
                  <a:cubicBezTo>
                    <a:pt x="2411" y="1456"/>
                    <a:pt x="2443" y="1249"/>
                    <a:pt x="2475" y="1037"/>
                  </a:cubicBezTo>
                  <a:cubicBezTo>
                    <a:pt x="2507" y="830"/>
                    <a:pt x="2540" y="619"/>
                    <a:pt x="2513" y="457"/>
                  </a:cubicBezTo>
                  <a:cubicBezTo>
                    <a:pt x="2478" y="253"/>
                    <a:pt x="2335" y="126"/>
                    <a:pt x="1929" y="194"/>
                  </a:cubicBezTo>
                  <a:cubicBezTo>
                    <a:pt x="1047" y="344"/>
                    <a:pt x="541" y="664"/>
                    <a:pt x="299" y="1034"/>
                  </a:cubicBezTo>
                  <a:cubicBezTo>
                    <a:pt x="169" y="1232"/>
                    <a:pt x="114" y="1443"/>
                    <a:pt x="116" y="1649"/>
                  </a:cubicBezTo>
                  <a:cubicBezTo>
                    <a:pt x="119" y="1856"/>
                    <a:pt x="178" y="2059"/>
                    <a:pt x="279" y="2239"/>
                  </a:cubicBezTo>
                  <a:cubicBezTo>
                    <a:pt x="460" y="2566"/>
                    <a:pt x="775" y="2813"/>
                    <a:pt x="1116" y="2863"/>
                  </a:cubicBezTo>
                  <a:cubicBezTo>
                    <a:pt x="1292" y="2890"/>
                    <a:pt x="1476" y="2890"/>
                    <a:pt x="1649" y="2858"/>
                  </a:cubicBezTo>
                  <a:cubicBezTo>
                    <a:pt x="1848" y="2822"/>
                    <a:pt x="2033" y="2744"/>
                    <a:pt x="2177" y="2618"/>
                  </a:cubicBezTo>
                  <a:cubicBezTo>
                    <a:pt x="2319" y="2492"/>
                    <a:pt x="2421" y="2319"/>
                    <a:pt x="2455" y="2090"/>
                  </a:cubicBezTo>
                  <a:cubicBezTo>
                    <a:pt x="2476" y="1953"/>
                    <a:pt x="2473" y="1796"/>
                    <a:pt x="2440" y="1618"/>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4"/>
            <p:cNvSpPr/>
            <p:nvPr/>
          </p:nvSpPr>
          <p:spPr>
            <a:xfrm>
              <a:off x="3933918" y="3959658"/>
              <a:ext cx="332088" cy="167395"/>
            </a:xfrm>
            <a:custGeom>
              <a:avLst/>
              <a:gdLst/>
              <a:ahLst/>
              <a:cxnLst/>
              <a:rect l="l" t="t" r="r" b="b"/>
              <a:pathLst>
                <a:path w="4549" h="2293" extrusionOk="0">
                  <a:moveTo>
                    <a:pt x="631" y="1154"/>
                  </a:moveTo>
                  <a:cubicBezTo>
                    <a:pt x="1342" y="1813"/>
                    <a:pt x="2518" y="2293"/>
                    <a:pt x="3020" y="2062"/>
                  </a:cubicBezTo>
                  <a:cubicBezTo>
                    <a:pt x="3597" y="1797"/>
                    <a:pt x="4548" y="1145"/>
                    <a:pt x="4548" y="1145"/>
                  </a:cubicBezTo>
                  <a:lnTo>
                    <a:pt x="4374" y="730"/>
                  </a:lnTo>
                  <a:lnTo>
                    <a:pt x="2574" y="1388"/>
                  </a:lnTo>
                  <a:cubicBezTo>
                    <a:pt x="2574" y="1388"/>
                    <a:pt x="1723" y="659"/>
                    <a:pt x="1194" y="393"/>
                  </a:cubicBezTo>
                  <a:cubicBezTo>
                    <a:pt x="416" y="1"/>
                    <a:pt x="0" y="568"/>
                    <a:pt x="631" y="115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4"/>
            <p:cNvSpPr/>
            <p:nvPr/>
          </p:nvSpPr>
          <p:spPr>
            <a:xfrm>
              <a:off x="3953191" y="3972653"/>
              <a:ext cx="317415" cy="150093"/>
            </a:xfrm>
            <a:custGeom>
              <a:avLst/>
              <a:gdLst/>
              <a:ahLst/>
              <a:cxnLst/>
              <a:rect l="l" t="t" r="r" b="b"/>
              <a:pathLst>
                <a:path w="4348" h="2056" extrusionOk="0">
                  <a:moveTo>
                    <a:pt x="1646" y="1826"/>
                  </a:moveTo>
                  <a:cubicBezTo>
                    <a:pt x="1187" y="1652"/>
                    <a:pt x="696" y="1358"/>
                    <a:pt x="329" y="1017"/>
                  </a:cubicBezTo>
                  <a:cubicBezTo>
                    <a:pt x="108" y="812"/>
                    <a:pt x="8" y="606"/>
                    <a:pt x="3" y="436"/>
                  </a:cubicBezTo>
                  <a:cubicBezTo>
                    <a:pt x="1" y="346"/>
                    <a:pt x="24" y="266"/>
                    <a:pt x="70" y="201"/>
                  </a:cubicBezTo>
                  <a:cubicBezTo>
                    <a:pt x="117" y="135"/>
                    <a:pt x="185" y="86"/>
                    <a:pt x="270" y="57"/>
                  </a:cubicBezTo>
                  <a:cubicBezTo>
                    <a:pt x="438" y="1"/>
                    <a:pt x="676" y="23"/>
                    <a:pt x="956" y="164"/>
                  </a:cubicBezTo>
                  <a:cubicBezTo>
                    <a:pt x="1437" y="407"/>
                    <a:pt x="2176" y="1023"/>
                    <a:pt x="2321" y="1145"/>
                  </a:cubicBezTo>
                  <a:lnTo>
                    <a:pt x="4090" y="499"/>
                  </a:lnTo>
                  <a:lnTo>
                    <a:pt x="4090" y="499"/>
                  </a:lnTo>
                  <a:cubicBezTo>
                    <a:pt x="4118" y="489"/>
                    <a:pt x="4150" y="503"/>
                    <a:pt x="4161" y="530"/>
                  </a:cubicBezTo>
                  <a:lnTo>
                    <a:pt x="4335" y="942"/>
                  </a:lnTo>
                  <a:cubicBezTo>
                    <a:pt x="4347" y="967"/>
                    <a:pt x="4339" y="998"/>
                    <a:pt x="4316" y="1014"/>
                  </a:cubicBezTo>
                  <a:cubicBezTo>
                    <a:pt x="4313" y="1015"/>
                    <a:pt x="3361" y="1667"/>
                    <a:pt x="2780" y="1935"/>
                  </a:cubicBezTo>
                  <a:cubicBezTo>
                    <a:pt x="2519" y="2055"/>
                    <a:pt x="2095" y="1997"/>
                    <a:pt x="1646" y="1826"/>
                  </a:cubicBezTo>
                  <a:close/>
                  <a:moveTo>
                    <a:pt x="406" y="934"/>
                  </a:moveTo>
                  <a:cubicBezTo>
                    <a:pt x="763" y="1266"/>
                    <a:pt x="1240" y="1550"/>
                    <a:pt x="1687" y="1721"/>
                  </a:cubicBezTo>
                  <a:cubicBezTo>
                    <a:pt x="2109" y="1881"/>
                    <a:pt x="2501" y="1939"/>
                    <a:pt x="2733" y="1833"/>
                  </a:cubicBezTo>
                  <a:cubicBezTo>
                    <a:pt x="3237" y="1600"/>
                    <a:pt x="4032" y="1069"/>
                    <a:pt x="4214" y="946"/>
                  </a:cubicBezTo>
                  <a:lnTo>
                    <a:pt x="4078" y="623"/>
                  </a:lnTo>
                  <a:lnTo>
                    <a:pt x="2329" y="1262"/>
                  </a:lnTo>
                  <a:cubicBezTo>
                    <a:pt x="2309" y="1270"/>
                    <a:pt x="2288" y="1265"/>
                    <a:pt x="2273" y="1253"/>
                  </a:cubicBezTo>
                  <a:cubicBezTo>
                    <a:pt x="2271" y="1250"/>
                    <a:pt x="1427" y="528"/>
                    <a:pt x="905" y="265"/>
                  </a:cubicBezTo>
                  <a:cubicBezTo>
                    <a:pt x="655" y="139"/>
                    <a:pt x="448" y="117"/>
                    <a:pt x="306" y="164"/>
                  </a:cubicBezTo>
                  <a:cubicBezTo>
                    <a:pt x="244" y="185"/>
                    <a:pt x="195" y="220"/>
                    <a:pt x="163" y="266"/>
                  </a:cubicBezTo>
                  <a:cubicBezTo>
                    <a:pt x="131" y="312"/>
                    <a:pt x="114" y="368"/>
                    <a:pt x="117" y="433"/>
                  </a:cubicBezTo>
                  <a:cubicBezTo>
                    <a:pt x="120" y="574"/>
                    <a:pt x="209" y="752"/>
                    <a:pt x="406" y="9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4"/>
            <p:cNvSpPr/>
            <p:nvPr/>
          </p:nvSpPr>
          <p:spPr>
            <a:xfrm>
              <a:off x="3735350" y="3937685"/>
              <a:ext cx="362092" cy="334570"/>
            </a:xfrm>
            <a:custGeom>
              <a:avLst/>
              <a:gdLst/>
              <a:ahLst/>
              <a:cxnLst/>
              <a:rect l="l" t="t" r="r" b="b"/>
              <a:pathLst>
                <a:path w="4960" h="4583" extrusionOk="0">
                  <a:moveTo>
                    <a:pt x="4368" y="665"/>
                  </a:moveTo>
                  <a:cubicBezTo>
                    <a:pt x="4446" y="651"/>
                    <a:pt x="4529" y="646"/>
                    <a:pt x="4603" y="659"/>
                  </a:cubicBezTo>
                  <a:cubicBezTo>
                    <a:pt x="4832" y="701"/>
                    <a:pt x="4897" y="721"/>
                    <a:pt x="4897" y="721"/>
                  </a:cubicBezTo>
                  <a:cubicBezTo>
                    <a:pt x="4897" y="721"/>
                    <a:pt x="4728" y="167"/>
                    <a:pt x="4347" y="50"/>
                  </a:cubicBezTo>
                  <a:cubicBezTo>
                    <a:pt x="4183" y="0"/>
                    <a:pt x="3999" y="81"/>
                    <a:pt x="3852" y="190"/>
                  </a:cubicBezTo>
                  <a:cubicBezTo>
                    <a:pt x="3824" y="184"/>
                    <a:pt x="3807" y="180"/>
                    <a:pt x="3807" y="180"/>
                  </a:cubicBezTo>
                  <a:cubicBezTo>
                    <a:pt x="2901" y="323"/>
                    <a:pt x="1606" y="1009"/>
                    <a:pt x="803" y="2330"/>
                  </a:cubicBezTo>
                  <a:cubicBezTo>
                    <a:pt x="0" y="3650"/>
                    <a:pt x="751" y="4272"/>
                    <a:pt x="1968" y="4427"/>
                  </a:cubicBezTo>
                  <a:cubicBezTo>
                    <a:pt x="3185" y="4583"/>
                    <a:pt x="4960" y="4569"/>
                    <a:pt x="4817" y="4220"/>
                  </a:cubicBezTo>
                  <a:cubicBezTo>
                    <a:pt x="4675" y="3871"/>
                    <a:pt x="2228" y="2965"/>
                    <a:pt x="2228" y="2965"/>
                  </a:cubicBezTo>
                  <a:cubicBezTo>
                    <a:pt x="2228" y="2965"/>
                    <a:pt x="2408" y="2614"/>
                    <a:pt x="2849" y="2537"/>
                  </a:cubicBezTo>
                  <a:cubicBezTo>
                    <a:pt x="3289" y="2459"/>
                    <a:pt x="3703" y="2304"/>
                    <a:pt x="3846" y="1851"/>
                  </a:cubicBezTo>
                  <a:cubicBezTo>
                    <a:pt x="3951" y="1515"/>
                    <a:pt x="3981" y="839"/>
                    <a:pt x="4368" y="665"/>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4"/>
            <p:cNvSpPr/>
            <p:nvPr/>
          </p:nvSpPr>
          <p:spPr>
            <a:xfrm>
              <a:off x="4032983" y="3939364"/>
              <a:ext cx="59862" cy="50956"/>
            </a:xfrm>
            <a:custGeom>
              <a:avLst/>
              <a:gdLst/>
              <a:ahLst/>
              <a:cxnLst/>
              <a:rect l="l" t="t" r="r" b="b"/>
              <a:pathLst>
                <a:path w="820" h="698" extrusionOk="0">
                  <a:moveTo>
                    <a:pt x="291" y="642"/>
                  </a:moveTo>
                  <a:cubicBezTo>
                    <a:pt x="369" y="628"/>
                    <a:pt x="452" y="623"/>
                    <a:pt x="526" y="636"/>
                  </a:cubicBezTo>
                  <a:cubicBezTo>
                    <a:pt x="755" y="678"/>
                    <a:pt x="820" y="698"/>
                    <a:pt x="820" y="698"/>
                  </a:cubicBezTo>
                  <a:cubicBezTo>
                    <a:pt x="820" y="698"/>
                    <a:pt x="651" y="144"/>
                    <a:pt x="270" y="27"/>
                  </a:cubicBezTo>
                  <a:cubicBezTo>
                    <a:pt x="182" y="1"/>
                    <a:pt x="91" y="11"/>
                    <a:pt x="1" y="43"/>
                  </a:cubicBezTo>
                  <a:cubicBezTo>
                    <a:pt x="10" y="251"/>
                    <a:pt x="82" y="498"/>
                    <a:pt x="211" y="688"/>
                  </a:cubicBezTo>
                  <a:cubicBezTo>
                    <a:pt x="236" y="671"/>
                    <a:pt x="263" y="655"/>
                    <a:pt x="291" y="642"/>
                  </a:cubicBezTo>
                  <a:close/>
                </a:path>
              </a:pathLst>
            </a:custGeom>
            <a:solidFill>
              <a:srgbClr val="CAA0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4"/>
            <p:cNvSpPr/>
            <p:nvPr/>
          </p:nvSpPr>
          <p:spPr>
            <a:xfrm>
              <a:off x="3764113" y="3935422"/>
              <a:ext cx="332964" cy="338586"/>
            </a:xfrm>
            <a:custGeom>
              <a:avLst/>
              <a:gdLst/>
              <a:ahLst/>
              <a:cxnLst/>
              <a:rect l="l" t="t" r="r" b="b"/>
              <a:pathLst>
                <a:path w="4561" h="4638" extrusionOk="0">
                  <a:moveTo>
                    <a:pt x="4095" y="739"/>
                  </a:moveTo>
                  <a:cubicBezTo>
                    <a:pt x="4061" y="740"/>
                    <a:pt x="4026" y="745"/>
                    <a:pt x="3990" y="751"/>
                  </a:cubicBezTo>
                  <a:cubicBezTo>
                    <a:pt x="3728" y="874"/>
                    <a:pt x="3644" y="1276"/>
                    <a:pt x="3576" y="1603"/>
                  </a:cubicBezTo>
                  <a:cubicBezTo>
                    <a:pt x="3554" y="1713"/>
                    <a:pt x="3532" y="1815"/>
                    <a:pt x="3506" y="1898"/>
                  </a:cubicBezTo>
                  <a:cubicBezTo>
                    <a:pt x="3430" y="2140"/>
                    <a:pt x="3282" y="2302"/>
                    <a:pt x="3094" y="2414"/>
                  </a:cubicBezTo>
                  <a:cubicBezTo>
                    <a:pt x="2910" y="2523"/>
                    <a:pt x="2690" y="2584"/>
                    <a:pt x="2465" y="2624"/>
                  </a:cubicBezTo>
                  <a:cubicBezTo>
                    <a:pt x="2158" y="2678"/>
                    <a:pt x="1986" y="2871"/>
                    <a:pt x="1918" y="2967"/>
                  </a:cubicBezTo>
                  <a:cubicBezTo>
                    <a:pt x="2309" y="3114"/>
                    <a:pt x="4338" y="3892"/>
                    <a:pt x="4476" y="4230"/>
                  </a:cubicBezTo>
                  <a:cubicBezTo>
                    <a:pt x="4483" y="4249"/>
                    <a:pt x="4487" y="4267"/>
                    <a:pt x="4488" y="4285"/>
                  </a:cubicBezTo>
                  <a:cubicBezTo>
                    <a:pt x="4491" y="4379"/>
                    <a:pt x="4408" y="4448"/>
                    <a:pt x="4263" y="4496"/>
                  </a:cubicBezTo>
                  <a:cubicBezTo>
                    <a:pt x="4139" y="4537"/>
                    <a:pt x="3962" y="4566"/>
                    <a:pt x="3754" y="4584"/>
                  </a:cubicBezTo>
                  <a:cubicBezTo>
                    <a:pt x="3153" y="4638"/>
                    <a:pt x="2268" y="4604"/>
                    <a:pt x="1567" y="4514"/>
                  </a:cubicBezTo>
                  <a:cubicBezTo>
                    <a:pt x="1162" y="4462"/>
                    <a:pt x="808" y="4359"/>
                    <a:pt x="540" y="4197"/>
                  </a:cubicBezTo>
                  <a:cubicBezTo>
                    <a:pt x="357" y="4086"/>
                    <a:pt x="215" y="3947"/>
                    <a:pt x="126" y="3778"/>
                  </a:cubicBezTo>
                  <a:cubicBezTo>
                    <a:pt x="36" y="3608"/>
                    <a:pt x="0" y="3409"/>
                    <a:pt x="30" y="3177"/>
                  </a:cubicBezTo>
                  <a:cubicBezTo>
                    <a:pt x="61" y="2932"/>
                    <a:pt x="166" y="2652"/>
                    <a:pt x="361" y="2331"/>
                  </a:cubicBezTo>
                  <a:cubicBezTo>
                    <a:pt x="729" y="1725"/>
                    <a:pt x="1200" y="1252"/>
                    <a:pt x="1690" y="901"/>
                  </a:cubicBezTo>
                  <a:cubicBezTo>
                    <a:pt x="2279" y="479"/>
                    <a:pt x="2898" y="236"/>
                    <a:pt x="3401" y="156"/>
                  </a:cubicBezTo>
                  <a:cubicBezTo>
                    <a:pt x="3408" y="154"/>
                    <a:pt x="3416" y="154"/>
                    <a:pt x="3424" y="155"/>
                  </a:cubicBezTo>
                  <a:cubicBezTo>
                    <a:pt x="3424" y="155"/>
                    <a:pt x="3432" y="157"/>
                    <a:pt x="3445" y="161"/>
                  </a:cubicBezTo>
                  <a:cubicBezTo>
                    <a:pt x="3525" y="104"/>
                    <a:pt x="3614" y="56"/>
                    <a:pt x="3706" y="30"/>
                  </a:cubicBezTo>
                  <a:cubicBezTo>
                    <a:pt x="3793" y="6"/>
                    <a:pt x="3883" y="1"/>
                    <a:pt x="3968" y="27"/>
                  </a:cubicBezTo>
                  <a:cubicBezTo>
                    <a:pt x="4367" y="149"/>
                    <a:pt x="4546" y="698"/>
                    <a:pt x="4556" y="733"/>
                  </a:cubicBezTo>
                  <a:cubicBezTo>
                    <a:pt x="4560" y="744"/>
                    <a:pt x="4560" y="756"/>
                    <a:pt x="4557" y="767"/>
                  </a:cubicBezTo>
                  <a:cubicBezTo>
                    <a:pt x="4548" y="797"/>
                    <a:pt x="4517" y="815"/>
                    <a:pt x="4487" y="806"/>
                  </a:cubicBezTo>
                  <a:cubicBezTo>
                    <a:pt x="4487" y="806"/>
                    <a:pt x="4424" y="787"/>
                    <a:pt x="4198" y="746"/>
                  </a:cubicBezTo>
                  <a:cubicBezTo>
                    <a:pt x="4166" y="739"/>
                    <a:pt x="4131" y="738"/>
                    <a:pt x="4095" y="739"/>
                  </a:cubicBezTo>
                  <a:close/>
                  <a:moveTo>
                    <a:pt x="3964" y="640"/>
                  </a:moveTo>
                  <a:cubicBezTo>
                    <a:pt x="4005" y="633"/>
                    <a:pt x="4048" y="628"/>
                    <a:pt x="4092" y="626"/>
                  </a:cubicBezTo>
                  <a:cubicBezTo>
                    <a:pt x="4134" y="625"/>
                    <a:pt x="4178" y="627"/>
                    <a:pt x="4218" y="635"/>
                  </a:cubicBezTo>
                  <a:cubicBezTo>
                    <a:pt x="4305" y="650"/>
                    <a:pt x="4367" y="663"/>
                    <a:pt x="4414" y="672"/>
                  </a:cubicBezTo>
                  <a:cubicBezTo>
                    <a:pt x="4349" y="516"/>
                    <a:pt x="4195" y="214"/>
                    <a:pt x="3936" y="135"/>
                  </a:cubicBezTo>
                  <a:cubicBezTo>
                    <a:pt x="3872" y="116"/>
                    <a:pt x="3804" y="120"/>
                    <a:pt x="3736" y="140"/>
                  </a:cubicBezTo>
                  <a:cubicBezTo>
                    <a:pt x="3651" y="163"/>
                    <a:pt x="3567" y="210"/>
                    <a:pt x="3492" y="266"/>
                  </a:cubicBezTo>
                  <a:cubicBezTo>
                    <a:pt x="3478" y="276"/>
                    <a:pt x="3461" y="279"/>
                    <a:pt x="3446" y="276"/>
                  </a:cubicBezTo>
                  <a:lnTo>
                    <a:pt x="3446" y="276"/>
                  </a:lnTo>
                  <a:cubicBezTo>
                    <a:pt x="3430" y="272"/>
                    <a:pt x="3418" y="270"/>
                    <a:pt x="3411" y="269"/>
                  </a:cubicBezTo>
                  <a:cubicBezTo>
                    <a:pt x="2926" y="347"/>
                    <a:pt x="2327" y="583"/>
                    <a:pt x="1755" y="994"/>
                  </a:cubicBezTo>
                  <a:cubicBezTo>
                    <a:pt x="1277" y="1336"/>
                    <a:pt x="816" y="1799"/>
                    <a:pt x="458" y="2390"/>
                  </a:cubicBezTo>
                  <a:cubicBezTo>
                    <a:pt x="272" y="2695"/>
                    <a:pt x="171" y="2962"/>
                    <a:pt x="141" y="3191"/>
                  </a:cubicBezTo>
                  <a:cubicBezTo>
                    <a:pt x="115" y="3398"/>
                    <a:pt x="147" y="3575"/>
                    <a:pt x="226" y="3726"/>
                  </a:cubicBezTo>
                  <a:cubicBezTo>
                    <a:pt x="306" y="3876"/>
                    <a:pt x="433" y="4001"/>
                    <a:pt x="598" y="4101"/>
                  </a:cubicBezTo>
                  <a:cubicBezTo>
                    <a:pt x="851" y="4255"/>
                    <a:pt x="1192" y="4352"/>
                    <a:pt x="1581" y="4402"/>
                  </a:cubicBezTo>
                  <a:cubicBezTo>
                    <a:pt x="2275" y="4491"/>
                    <a:pt x="3150" y="4524"/>
                    <a:pt x="3745" y="4472"/>
                  </a:cubicBezTo>
                  <a:cubicBezTo>
                    <a:pt x="3945" y="4454"/>
                    <a:pt x="4112" y="4427"/>
                    <a:pt x="4227" y="4388"/>
                  </a:cubicBezTo>
                  <a:cubicBezTo>
                    <a:pt x="4322" y="4357"/>
                    <a:pt x="4375" y="4324"/>
                    <a:pt x="4374" y="4289"/>
                  </a:cubicBezTo>
                  <a:cubicBezTo>
                    <a:pt x="4374" y="4284"/>
                    <a:pt x="4374" y="4279"/>
                    <a:pt x="4371" y="4272"/>
                  </a:cubicBezTo>
                  <a:cubicBezTo>
                    <a:pt x="4237" y="3946"/>
                    <a:pt x="1820" y="3051"/>
                    <a:pt x="1814" y="3048"/>
                  </a:cubicBezTo>
                  <a:cubicBezTo>
                    <a:pt x="1785" y="3038"/>
                    <a:pt x="1770" y="3004"/>
                    <a:pt x="1780" y="2976"/>
                  </a:cubicBezTo>
                  <a:cubicBezTo>
                    <a:pt x="1781" y="2973"/>
                    <a:pt x="1782" y="2971"/>
                    <a:pt x="1784" y="2969"/>
                  </a:cubicBezTo>
                  <a:lnTo>
                    <a:pt x="1783" y="2969"/>
                  </a:lnTo>
                  <a:cubicBezTo>
                    <a:pt x="1784" y="2968"/>
                    <a:pt x="1978" y="2595"/>
                    <a:pt x="2445" y="2512"/>
                  </a:cubicBezTo>
                  <a:cubicBezTo>
                    <a:pt x="2660" y="2474"/>
                    <a:pt x="2867" y="2418"/>
                    <a:pt x="3036" y="2317"/>
                  </a:cubicBezTo>
                  <a:cubicBezTo>
                    <a:pt x="3201" y="2219"/>
                    <a:pt x="3332" y="2076"/>
                    <a:pt x="3398" y="1865"/>
                  </a:cubicBezTo>
                  <a:cubicBezTo>
                    <a:pt x="3423" y="1786"/>
                    <a:pt x="3444" y="1687"/>
                    <a:pt x="3465" y="1580"/>
                  </a:cubicBezTo>
                  <a:cubicBezTo>
                    <a:pt x="3540" y="1225"/>
                    <a:pt x="3631" y="788"/>
                    <a:pt x="3951" y="644"/>
                  </a:cubicBezTo>
                  <a:cubicBezTo>
                    <a:pt x="3955" y="643"/>
                    <a:pt x="3960" y="641"/>
                    <a:pt x="3964" y="641"/>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4"/>
            <p:cNvSpPr/>
            <p:nvPr/>
          </p:nvSpPr>
          <p:spPr>
            <a:xfrm>
              <a:off x="3730897" y="3962213"/>
              <a:ext cx="371364" cy="345667"/>
            </a:xfrm>
            <a:custGeom>
              <a:avLst/>
              <a:gdLst/>
              <a:ahLst/>
              <a:cxnLst/>
              <a:rect l="l" t="t" r="r" b="b"/>
              <a:pathLst>
                <a:path w="5087" h="4735" extrusionOk="0">
                  <a:moveTo>
                    <a:pt x="3270" y="0"/>
                  </a:moveTo>
                  <a:cubicBezTo>
                    <a:pt x="2452" y="294"/>
                    <a:pt x="1503" y="943"/>
                    <a:pt x="864" y="1994"/>
                  </a:cubicBezTo>
                  <a:cubicBezTo>
                    <a:pt x="181" y="3118"/>
                    <a:pt x="623" y="3735"/>
                    <a:pt x="1518" y="3990"/>
                  </a:cubicBezTo>
                  <a:cubicBezTo>
                    <a:pt x="771" y="4123"/>
                    <a:pt x="225" y="4127"/>
                    <a:pt x="225" y="4127"/>
                  </a:cubicBezTo>
                  <a:lnTo>
                    <a:pt x="0" y="4621"/>
                  </a:lnTo>
                  <a:cubicBezTo>
                    <a:pt x="0" y="4621"/>
                    <a:pt x="2966" y="4735"/>
                    <a:pt x="4144" y="4678"/>
                  </a:cubicBezTo>
                  <a:cubicBezTo>
                    <a:pt x="4751" y="4649"/>
                    <a:pt x="4893" y="4515"/>
                    <a:pt x="4953" y="4374"/>
                  </a:cubicBezTo>
                  <a:cubicBezTo>
                    <a:pt x="5086" y="4061"/>
                    <a:pt x="4823" y="3790"/>
                    <a:pt x="4600" y="3655"/>
                  </a:cubicBezTo>
                  <a:cubicBezTo>
                    <a:pt x="3922" y="3242"/>
                    <a:pt x="2282" y="2629"/>
                    <a:pt x="2289" y="2629"/>
                  </a:cubicBezTo>
                  <a:cubicBezTo>
                    <a:pt x="2295" y="2629"/>
                    <a:pt x="2469" y="2278"/>
                    <a:pt x="2910" y="2201"/>
                  </a:cubicBezTo>
                  <a:cubicBezTo>
                    <a:pt x="3339" y="2125"/>
                    <a:pt x="3744" y="1976"/>
                    <a:pt x="3896" y="1548"/>
                  </a:cubicBezTo>
                  <a:cubicBezTo>
                    <a:pt x="3824" y="1295"/>
                    <a:pt x="3494" y="532"/>
                    <a:pt x="3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4"/>
            <p:cNvSpPr/>
            <p:nvPr/>
          </p:nvSpPr>
          <p:spPr>
            <a:xfrm>
              <a:off x="3726516" y="3957614"/>
              <a:ext cx="374503" cy="354354"/>
            </a:xfrm>
            <a:custGeom>
              <a:avLst/>
              <a:gdLst/>
              <a:ahLst/>
              <a:cxnLst/>
              <a:rect l="l" t="t" r="r" b="b"/>
              <a:pathLst>
                <a:path w="5130" h="4854" extrusionOk="0">
                  <a:moveTo>
                    <a:pt x="1930" y="808"/>
                  </a:moveTo>
                  <a:cubicBezTo>
                    <a:pt x="2382" y="435"/>
                    <a:pt x="2865" y="171"/>
                    <a:pt x="3310" y="11"/>
                  </a:cubicBezTo>
                  <a:cubicBezTo>
                    <a:pt x="3339" y="1"/>
                    <a:pt x="3370" y="14"/>
                    <a:pt x="3382" y="42"/>
                  </a:cubicBezTo>
                  <a:cubicBezTo>
                    <a:pt x="3421" y="134"/>
                    <a:pt x="3463" y="233"/>
                    <a:pt x="3506" y="335"/>
                  </a:cubicBezTo>
                  <a:cubicBezTo>
                    <a:pt x="3712" y="823"/>
                    <a:pt x="3949" y="1381"/>
                    <a:pt x="4010" y="1593"/>
                  </a:cubicBezTo>
                  <a:cubicBezTo>
                    <a:pt x="4014" y="1605"/>
                    <a:pt x="4014" y="1617"/>
                    <a:pt x="4009" y="1629"/>
                  </a:cubicBezTo>
                  <a:cubicBezTo>
                    <a:pt x="3928" y="1858"/>
                    <a:pt x="3781" y="2011"/>
                    <a:pt x="3595" y="2118"/>
                  </a:cubicBezTo>
                  <a:cubicBezTo>
                    <a:pt x="3415" y="2223"/>
                    <a:pt x="3200" y="2280"/>
                    <a:pt x="2980" y="2320"/>
                  </a:cubicBezTo>
                  <a:cubicBezTo>
                    <a:pt x="2674" y="2374"/>
                    <a:pt x="2505" y="2567"/>
                    <a:pt x="2435" y="2665"/>
                  </a:cubicBezTo>
                  <a:cubicBezTo>
                    <a:pt x="2748" y="2785"/>
                    <a:pt x="4090" y="3305"/>
                    <a:pt x="4689" y="3669"/>
                  </a:cubicBezTo>
                  <a:cubicBezTo>
                    <a:pt x="4824" y="3751"/>
                    <a:pt x="4972" y="3880"/>
                    <a:pt x="5050" y="4039"/>
                  </a:cubicBezTo>
                  <a:cubicBezTo>
                    <a:pt x="5112" y="4165"/>
                    <a:pt x="5130" y="4308"/>
                    <a:pt x="5065" y="4460"/>
                  </a:cubicBezTo>
                  <a:cubicBezTo>
                    <a:pt x="5031" y="4541"/>
                    <a:pt x="4972" y="4620"/>
                    <a:pt x="4837" y="4682"/>
                  </a:cubicBezTo>
                  <a:cubicBezTo>
                    <a:pt x="4712" y="4740"/>
                    <a:pt x="4518" y="4783"/>
                    <a:pt x="4207" y="4798"/>
                  </a:cubicBezTo>
                  <a:cubicBezTo>
                    <a:pt x="3047" y="4854"/>
                    <a:pt x="171" y="4745"/>
                    <a:pt x="62" y="4741"/>
                  </a:cubicBezTo>
                  <a:cubicBezTo>
                    <a:pt x="59" y="4741"/>
                    <a:pt x="57" y="4741"/>
                    <a:pt x="54" y="4741"/>
                  </a:cubicBezTo>
                  <a:cubicBezTo>
                    <a:pt x="23" y="4737"/>
                    <a:pt x="1" y="4709"/>
                    <a:pt x="4" y="4678"/>
                  </a:cubicBezTo>
                  <a:lnTo>
                    <a:pt x="205" y="4213"/>
                  </a:lnTo>
                  <a:lnTo>
                    <a:pt x="205" y="4213"/>
                  </a:lnTo>
                  <a:cubicBezTo>
                    <a:pt x="208" y="4186"/>
                    <a:pt x="231" y="4164"/>
                    <a:pt x="259" y="4164"/>
                  </a:cubicBezTo>
                  <a:cubicBezTo>
                    <a:pt x="262" y="4164"/>
                    <a:pt x="688" y="4132"/>
                    <a:pt x="1344" y="4034"/>
                  </a:cubicBezTo>
                  <a:cubicBezTo>
                    <a:pt x="1240" y="3993"/>
                    <a:pt x="1143" y="3946"/>
                    <a:pt x="1055" y="3893"/>
                  </a:cubicBezTo>
                  <a:cubicBezTo>
                    <a:pt x="843" y="3765"/>
                    <a:pt x="686" y="3599"/>
                    <a:pt x="602" y="3391"/>
                  </a:cubicBezTo>
                  <a:cubicBezTo>
                    <a:pt x="519" y="3184"/>
                    <a:pt x="509" y="2938"/>
                    <a:pt x="591" y="2650"/>
                  </a:cubicBezTo>
                  <a:cubicBezTo>
                    <a:pt x="644" y="2461"/>
                    <a:pt x="738" y="2254"/>
                    <a:pt x="876" y="2027"/>
                  </a:cubicBezTo>
                  <a:cubicBezTo>
                    <a:pt x="1175" y="1536"/>
                    <a:pt x="1541" y="1130"/>
                    <a:pt x="1930" y="808"/>
                  </a:cubicBezTo>
                  <a:close/>
                  <a:moveTo>
                    <a:pt x="3299" y="135"/>
                  </a:moveTo>
                  <a:cubicBezTo>
                    <a:pt x="2879" y="292"/>
                    <a:pt x="2427" y="544"/>
                    <a:pt x="2002" y="896"/>
                  </a:cubicBezTo>
                  <a:cubicBezTo>
                    <a:pt x="1621" y="1211"/>
                    <a:pt x="1264" y="1605"/>
                    <a:pt x="973" y="2086"/>
                  </a:cubicBezTo>
                  <a:cubicBezTo>
                    <a:pt x="840" y="2303"/>
                    <a:pt x="751" y="2501"/>
                    <a:pt x="700" y="2680"/>
                  </a:cubicBezTo>
                  <a:cubicBezTo>
                    <a:pt x="625" y="2944"/>
                    <a:pt x="633" y="3165"/>
                    <a:pt x="707" y="3349"/>
                  </a:cubicBezTo>
                  <a:cubicBezTo>
                    <a:pt x="781" y="3532"/>
                    <a:pt x="923" y="3681"/>
                    <a:pt x="1113" y="3797"/>
                  </a:cubicBezTo>
                  <a:cubicBezTo>
                    <a:pt x="1250" y="3880"/>
                    <a:pt x="1412" y="3946"/>
                    <a:pt x="1594" y="3999"/>
                  </a:cubicBezTo>
                  <a:cubicBezTo>
                    <a:pt x="1625" y="4007"/>
                    <a:pt x="1641" y="4038"/>
                    <a:pt x="1633" y="4069"/>
                  </a:cubicBezTo>
                  <a:cubicBezTo>
                    <a:pt x="1627" y="4090"/>
                    <a:pt x="1609" y="4105"/>
                    <a:pt x="1588" y="4109"/>
                  </a:cubicBezTo>
                  <a:cubicBezTo>
                    <a:pt x="953" y="4221"/>
                    <a:pt x="485" y="4269"/>
                    <a:pt x="312" y="4275"/>
                  </a:cubicBezTo>
                  <a:lnTo>
                    <a:pt x="124" y="4630"/>
                  </a:lnTo>
                  <a:cubicBezTo>
                    <a:pt x="552" y="4646"/>
                    <a:pt x="3124" y="4737"/>
                    <a:pt x="4201" y="4685"/>
                  </a:cubicBezTo>
                  <a:cubicBezTo>
                    <a:pt x="4496" y="4670"/>
                    <a:pt x="4677" y="4632"/>
                    <a:pt x="4790" y="4580"/>
                  </a:cubicBezTo>
                  <a:cubicBezTo>
                    <a:pt x="4893" y="4533"/>
                    <a:pt x="4936" y="4475"/>
                    <a:pt x="4961" y="4415"/>
                  </a:cubicBezTo>
                  <a:cubicBezTo>
                    <a:pt x="5012" y="4297"/>
                    <a:pt x="4997" y="4186"/>
                    <a:pt x="4949" y="4089"/>
                  </a:cubicBezTo>
                  <a:cubicBezTo>
                    <a:pt x="4882" y="3952"/>
                    <a:pt x="4751" y="3838"/>
                    <a:pt x="4630" y="3766"/>
                  </a:cubicBezTo>
                  <a:cubicBezTo>
                    <a:pt x="4029" y="3400"/>
                    <a:pt x="2662" y="2872"/>
                    <a:pt x="2379" y="2764"/>
                  </a:cubicBezTo>
                  <a:cubicBezTo>
                    <a:pt x="2322" y="2742"/>
                    <a:pt x="2292" y="2729"/>
                    <a:pt x="2292" y="2691"/>
                  </a:cubicBezTo>
                  <a:cubicBezTo>
                    <a:pt x="2292" y="2674"/>
                    <a:pt x="2300" y="2659"/>
                    <a:pt x="2311" y="2649"/>
                  </a:cubicBezTo>
                  <a:cubicBezTo>
                    <a:pt x="2310" y="2649"/>
                    <a:pt x="2310" y="2648"/>
                    <a:pt x="2310" y="2647"/>
                  </a:cubicBezTo>
                  <a:cubicBezTo>
                    <a:pt x="2355" y="2578"/>
                    <a:pt x="2547" y="2281"/>
                    <a:pt x="2960" y="2208"/>
                  </a:cubicBezTo>
                  <a:cubicBezTo>
                    <a:pt x="3169" y="2171"/>
                    <a:pt x="3372" y="2117"/>
                    <a:pt x="3539" y="2020"/>
                  </a:cubicBezTo>
                  <a:cubicBezTo>
                    <a:pt x="3697" y="1929"/>
                    <a:pt x="3824" y="1799"/>
                    <a:pt x="3897" y="1608"/>
                  </a:cubicBezTo>
                  <a:cubicBezTo>
                    <a:pt x="3830" y="1390"/>
                    <a:pt x="3602" y="851"/>
                    <a:pt x="3402" y="379"/>
                  </a:cubicBezTo>
                  <a:cubicBezTo>
                    <a:pt x="3367" y="295"/>
                    <a:pt x="3332" y="213"/>
                    <a:pt x="3299" y="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4"/>
            <p:cNvSpPr/>
            <p:nvPr/>
          </p:nvSpPr>
          <p:spPr>
            <a:xfrm>
              <a:off x="4177675" y="4183848"/>
              <a:ext cx="86581" cy="67162"/>
            </a:xfrm>
            <a:custGeom>
              <a:avLst/>
              <a:gdLst/>
              <a:ahLst/>
              <a:cxnLst/>
              <a:rect l="l" t="t" r="r" b="b"/>
              <a:pathLst>
                <a:path w="1186" h="920" extrusionOk="0">
                  <a:moveTo>
                    <a:pt x="1" y="479"/>
                  </a:moveTo>
                  <a:cubicBezTo>
                    <a:pt x="92" y="596"/>
                    <a:pt x="526" y="920"/>
                    <a:pt x="856" y="842"/>
                  </a:cubicBezTo>
                  <a:cubicBezTo>
                    <a:pt x="1186" y="764"/>
                    <a:pt x="1140" y="537"/>
                    <a:pt x="1063" y="505"/>
                  </a:cubicBezTo>
                  <a:cubicBezTo>
                    <a:pt x="986" y="473"/>
                    <a:pt x="616" y="285"/>
                    <a:pt x="616" y="285"/>
                  </a:cubicBezTo>
                  <a:cubicBezTo>
                    <a:pt x="616" y="285"/>
                    <a:pt x="1076" y="78"/>
                    <a:pt x="901" y="39"/>
                  </a:cubicBezTo>
                  <a:cubicBezTo>
                    <a:pt x="726" y="0"/>
                    <a:pt x="118" y="84"/>
                    <a:pt x="118" y="84"/>
                  </a:cubicBezTo>
                  <a:cubicBezTo>
                    <a:pt x="118" y="84"/>
                    <a:pt x="46" y="285"/>
                    <a:pt x="1" y="479"/>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4"/>
            <p:cNvSpPr/>
            <p:nvPr/>
          </p:nvSpPr>
          <p:spPr>
            <a:xfrm>
              <a:off x="4173441" y="4179614"/>
              <a:ext cx="90304" cy="72199"/>
            </a:xfrm>
            <a:custGeom>
              <a:avLst/>
              <a:gdLst/>
              <a:ahLst/>
              <a:cxnLst/>
              <a:rect l="l" t="t" r="r" b="b"/>
              <a:pathLst>
                <a:path w="1237" h="989" extrusionOk="0">
                  <a:moveTo>
                    <a:pt x="478" y="892"/>
                  </a:moveTo>
                  <a:cubicBezTo>
                    <a:pt x="262" y="801"/>
                    <a:pt x="73" y="647"/>
                    <a:pt x="14" y="572"/>
                  </a:cubicBezTo>
                  <a:lnTo>
                    <a:pt x="14" y="572"/>
                  </a:lnTo>
                  <a:cubicBezTo>
                    <a:pt x="5" y="559"/>
                    <a:pt x="0" y="541"/>
                    <a:pt x="4" y="525"/>
                  </a:cubicBezTo>
                  <a:cubicBezTo>
                    <a:pt x="50" y="327"/>
                    <a:pt x="123" y="124"/>
                    <a:pt x="123" y="123"/>
                  </a:cubicBezTo>
                  <a:lnTo>
                    <a:pt x="123" y="124"/>
                  </a:lnTo>
                  <a:cubicBezTo>
                    <a:pt x="129" y="104"/>
                    <a:pt x="146" y="89"/>
                    <a:pt x="168" y="86"/>
                  </a:cubicBezTo>
                  <a:cubicBezTo>
                    <a:pt x="170" y="86"/>
                    <a:pt x="786" y="1"/>
                    <a:pt x="971" y="42"/>
                  </a:cubicBezTo>
                  <a:cubicBezTo>
                    <a:pt x="1222" y="98"/>
                    <a:pt x="960" y="260"/>
                    <a:pt x="801" y="344"/>
                  </a:cubicBezTo>
                  <a:cubicBezTo>
                    <a:pt x="915" y="402"/>
                    <a:pt x="1093" y="490"/>
                    <a:pt x="1142" y="511"/>
                  </a:cubicBezTo>
                  <a:cubicBezTo>
                    <a:pt x="1172" y="523"/>
                    <a:pt x="1197" y="549"/>
                    <a:pt x="1214" y="583"/>
                  </a:cubicBezTo>
                  <a:cubicBezTo>
                    <a:pt x="1230" y="615"/>
                    <a:pt x="1237" y="656"/>
                    <a:pt x="1231" y="698"/>
                  </a:cubicBezTo>
                  <a:cubicBezTo>
                    <a:pt x="1225" y="739"/>
                    <a:pt x="1208" y="784"/>
                    <a:pt x="1172" y="824"/>
                  </a:cubicBezTo>
                  <a:cubicBezTo>
                    <a:pt x="1126" y="878"/>
                    <a:pt x="1048" y="926"/>
                    <a:pt x="927" y="955"/>
                  </a:cubicBezTo>
                  <a:cubicBezTo>
                    <a:pt x="783" y="988"/>
                    <a:pt x="623" y="954"/>
                    <a:pt x="478" y="892"/>
                  </a:cubicBezTo>
                  <a:close/>
                  <a:moveTo>
                    <a:pt x="121" y="522"/>
                  </a:moveTo>
                  <a:cubicBezTo>
                    <a:pt x="186" y="593"/>
                    <a:pt x="343" y="713"/>
                    <a:pt x="522" y="788"/>
                  </a:cubicBezTo>
                  <a:cubicBezTo>
                    <a:pt x="647" y="842"/>
                    <a:pt x="783" y="872"/>
                    <a:pt x="901" y="844"/>
                  </a:cubicBezTo>
                  <a:cubicBezTo>
                    <a:pt x="997" y="822"/>
                    <a:pt x="1055" y="787"/>
                    <a:pt x="1087" y="750"/>
                  </a:cubicBezTo>
                  <a:cubicBezTo>
                    <a:pt x="1107" y="728"/>
                    <a:pt x="1116" y="704"/>
                    <a:pt x="1120" y="684"/>
                  </a:cubicBezTo>
                  <a:cubicBezTo>
                    <a:pt x="1122" y="663"/>
                    <a:pt x="1119" y="645"/>
                    <a:pt x="1113" y="632"/>
                  </a:cubicBezTo>
                  <a:cubicBezTo>
                    <a:pt x="1108" y="623"/>
                    <a:pt x="1103" y="617"/>
                    <a:pt x="1100" y="615"/>
                  </a:cubicBezTo>
                  <a:cubicBezTo>
                    <a:pt x="1020" y="582"/>
                    <a:pt x="650" y="394"/>
                    <a:pt x="649" y="394"/>
                  </a:cubicBezTo>
                  <a:cubicBezTo>
                    <a:pt x="621" y="380"/>
                    <a:pt x="610" y="346"/>
                    <a:pt x="624" y="318"/>
                  </a:cubicBezTo>
                  <a:cubicBezTo>
                    <a:pt x="630" y="305"/>
                    <a:pt x="639" y="297"/>
                    <a:pt x="651" y="292"/>
                  </a:cubicBezTo>
                  <a:lnTo>
                    <a:pt x="651" y="292"/>
                  </a:lnTo>
                  <a:cubicBezTo>
                    <a:pt x="652" y="291"/>
                    <a:pt x="955" y="154"/>
                    <a:pt x="947" y="152"/>
                  </a:cubicBezTo>
                  <a:cubicBezTo>
                    <a:pt x="806" y="120"/>
                    <a:pt x="348" y="177"/>
                    <a:pt x="218" y="194"/>
                  </a:cubicBezTo>
                  <a:cubicBezTo>
                    <a:pt x="198" y="253"/>
                    <a:pt x="154" y="387"/>
                    <a:pt x="121" y="5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4"/>
            <p:cNvSpPr/>
            <p:nvPr/>
          </p:nvSpPr>
          <p:spPr>
            <a:xfrm>
              <a:off x="4048095" y="3870158"/>
              <a:ext cx="91545" cy="127973"/>
            </a:xfrm>
            <a:custGeom>
              <a:avLst/>
              <a:gdLst/>
              <a:ahLst/>
              <a:cxnLst/>
              <a:rect l="l" t="t" r="r" b="b"/>
              <a:pathLst>
                <a:path w="1254" h="1753" extrusionOk="0">
                  <a:moveTo>
                    <a:pt x="745" y="1752"/>
                  </a:moveTo>
                  <a:cubicBezTo>
                    <a:pt x="250" y="1736"/>
                    <a:pt x="1" y="1059"/>
                    <a:pt x="43" y="662"/>
                  </a:cubicBezTo>
                  <a:cubicBezTo>
                    <a:pt x="82" y="298"/>
                    <a:pt x="315" y="1"/>
                    <a:pt x="749" y="27"/>
                  </a:cubicBezTo>
                  <a:cubicBezTo>
                    <a:pt x="1183" y="52"/>
                    <a:pt x="1254" y="454"/>
                    <a:pt x="1202" y="810"/>
                  </a:cubicBezTo>
                  <a:cubicBezTo>
                    <a:pt x="1150" y="1166"/>
                    <a:pt x="969" y="1574"/>
                    <a:pt x="745" y="1752"/>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4"/>
            <p:cNvSpPr/>
            <p:nvPr/>
          </p:nvSpPr>
          <p:spPr>
            <a:xfrm>
              <a:off x="4046270" y="3867018"/>
              <a:ext cx="95341" cy="135274"/>
            </a:xfrm>
            <a:custGeom>
              <a:avLst/>
              <a:gdLst/>
              <a:ahLst/>
              <a:cxnLst/>
              <a:rect l="l" t="t" r="r" b="b"/>
              <a:pathLst>
                <a:path w="1306" h="1853" extrusionOk="0">
                  <a:moveTo>
                    <a:pt x="737" y="1737"/>
                  </a:moveTo>
                  <a:cubicBezTo>
                    <a:pt x="742" y="1737"/>
                    <a:pt x="747" y="1738"/>
                    <a:pt x="751" y="1738"/>
                  </a:cubicBezTo>
                  <a:cubicBezTo>
                    <a:pt x="846" y="1656"/>
                    <a:pt x="934" y="1529"/>
                    <a:pt x="1004" y="1382"/>
                  </a:cubicBezTo>
                  <a:cubicBezTo>
                    <a:pt x="1086" y="1215"/>
                    <a:pt x="1145" y="1023"/>
                    <a:pt x="1171" y="845"/>
                  </a:cubicBezTo>
                  <a:cubicBezTo>
                    <a:pt x="1176" y="807"/>
                    <a:pt x="1181" y="768"/>
                    <a:pt x="1183" y="730"/>
                  </a:cubicBezTo>
                  <a:cubicBezTo>
                    <a:pt x="1191" y="587"/>
                    <a:pt x="1176" y="444"/>
                    <a:pt x="1118" y="334"/>
                  </a:cubicBezTo>
                  <a:cubicBezTo>
                    <a:pt x="1064" y="230"/>
                    <a:pt x="970" y="153"/>
                    <a:pt x="821" y="131"/>
                  </a:cubicBezTo>
                  <a:cubicBezTo>
                    <a:pt x="805" y="129"/>
                    <a:pt x="788" y="127"/>
                    <a:pt x="770" y="126"/>
                  </a:cubicBezTo>
                  <a:cubicBezTo>
                    <a:pt x="583" y="115"/>
                    <a:pt x="437" y="169"/>
                    <a:pt x="332" y="264"/>
                  </a:cubicBezTo>
                  <a:cubicBezTo>
                    <a:pt x="213" y="371"/>
                    <a:pt x="144" y="532"/>
                    <a:pt x="124" y="710"/>
                  </a:cubicBezTo>
                  <a:cubicBezTo>
                    <a:pt x="122" y="729"/>
                    <a:pt x="121" y="747"/>
                    <a:pt x="120" y="766"/>
                  </a:cubicBezTo>
                  <a:cubicBezTo>
                    <a:pt x="114" y="952"/>
                    <a:pt x="166" y="1186"/>
                    <a:pt x="275" y="1380"/>
                  </a:cubicBezTo>
                  <a:cubicBezTo>
                    <a:pt x="378" y="1567"/>
                    <a:pt x="535" y="1715"/>
                    <a:pt x="737" y="1737"/>
                  </a:cubicBezTo>
                  <a:close/>
                  <a:moveTo>
                    <a:pt x="765" y="1851"/>
                  </a:moveTo>
                  <a:cubicBezTo>
                    <a:pt x="751" y="1851"/>
                    <a:pt x="737" y="1850"/>
                    <a:pt x="725" y="1848"/>
                  </a:cubicBezTo>
                  <a:cubicBezTo>
                    <a:pt x="481" y="1822"/>
                    <a:pt x="296" y="1651"/>
                    <a:pt x="176" y="1435"/>
                  </a:cubicBezTo>
                  <a:cubicBezTo>
                    <a:pt x="58" y="1223"/>
                    <a:pt x="0" y="967"/>
                    <a:pt x="7" y="762"/>
                  </a:cubicBezTo>
                  <a:cubicBezTo>
                    <a:pt x="8" y="740"/>
                    <a:pt x="10" y="719"/>
                    <a:pt x="12" y="699"/>
                  </a:cubicBezTo>
                  <a:cubicBezTo>
                    <a:pt x="34" y="493"/>
                    <a:pt x="115" y="306"/>
                    <a:pt x="256" y="179"/>
                  </a:cubicBezTo>
                  <a:cubicBezTo>
                    <a:pt x="383" y="66"/>
                    <a:pt x="557" y="0"/>
                    <a:pt x="777" y="13"/>
                  </a:cubicBezTo>
                  <a:cubicBezTo>
                    <a:pt x="798" y="15"/>
                    <a:pt x="818" y="17"/>
                    <a:pt x="838" y="19"/>
                  </a:cubicBezTo>
                  <a:cubicBezTo>
                    <a:pt x="1028" y="47"/>
                    <a:pt x="1149" y="147"/>
                    <a:pt x="1218" y="283"/>
                  </a:cubicBezTo>
                  <a:cubicBezTo>
                    <a:pt x="1286" y="413"/>
                    <a:pt x="1306" y="575"/>
                    <a:pt x="1295" y="737"/>
                  </a:cubicBezTo>
                  <a:cubicBezTo>
                    <a:pt x="1293" y="779"/>
                    <a:pt x="1289" y="821"/>
                    <a:pt x="1283" y="861"/>
                  </a:cubicBezTo>
                  <a:cubicBezTo>
                    <a:pt x="1255" y="1050"/>
                    <a:pt x="1192" y="1254"/>
                    <a:pt x="1107" y="1431"/>
                  </a:cubicBezTo>
                  <a:cubicBezTo>
                    <a:pt x="1025" y="1600"/>
                    <a:pt x="921" y="1748"/>
                    <a:pt x="805" y="1840"/>
                  </a:cubicBezTo>
                  <a:cubicBezTo>
                    <a:pt x="794" y="1848"/>
                    <a:pt x="779" y="1853"/>
                    <a:pt x="765" y="18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4"/>
            <p:cNvSpPr/>
            <p:nvPr/>
          </p:nvSpPr>
          <p:spPr>
            <a:xfrm>
              <a:off x="3769661" y="3968492"/>
              <a:ext cx="417574" cy="251786"/>
            </a:xfrm>
            <a:custGeom>
              <a:avLst/>
              <a:gdLst/>
              <a:ahLst/>
              <a:cxnLst/>
              <a:rect l="l" t="t" r="r" b="b"/>
              <a:pathLst>
                <a:path w="5720" h="3449" extrusionOk="0">
                  <a:moveTo>
                    <a:pt x="1" y="2845"/>
                  </a:moveTo>
                  <a:cubicBezTo>
                    <a:pt x="380" y="3150"/>
                    <a:pt x="802" y="3132"/>
                    <a:pt x="1127" y="3011"/>
                  </a:cubicBezTo>
                  <a:cubicBezTo>
                    <a:pt x="1370" y="2920"/>
                    <a:pt x="1541" y="2674"/>
                    <a:pt x="1771" y="2519"/>
                  </a:cubicBezTo>
                  <a:cubicBezTo>
                    <a:pt x="1820" y="2440"/>
                    <a:pt x="2007" y="2180"/>
                    <a:pt x="2379" y="2115"/>
                  </a:cubicBezTo>
                  <a:cubicBezTo>
                    <a:pt x="2381" y="2115"/>
                    <a:pt x="2384" y="2114"/>
                    <a:pt x="2386" y="2114"/>
                  </a:cubicBezTo>
                  <a:cubicBezTo>
                    <a:pt x="2536" y="2087"/>
                    <a:pt x="2683" y="2050"/>
                    <a:pt x="2818" y="1997"/>
                  </a:cubicBezTo>
                  <a:lnTo>
                    <a:pt x="2818" y="1996"/>
                  </a:lnTo>
                  <a:cubicBezTo>
                    <a:pt x="3053" y="2557"/>
                    <a:pt x="3390" y="3016"/>
                    <a:pt x="3713" y="3112"/>
                  </a:cubicBezTo>
                  <a:cubicBezTo>
                    <a:pt x="4321" y="3294"/>
                    <a:pt x="5578" y="3449"/>
                    <a:pt x="5578" y="3449"/>
                  </a:cubicBezTo>
                  <a:lnTo>
                    <a:pt x="5720" y="3021"/>
                  </a:lnTo>
                  <a:lnTo>
                    <a:pt x="3959" y="2206"/>
                  </a:lnTo>
                  <a:cubicBezTo>
                    <a:pt x="3959" y="2206"/>
                    <a:pt x="3644" y="1268"/>
                    <a:pt x="3423" y="720"/>
                  </a:cubicBezTo>
                  <a:cubicBezTo>
                    <a:pt x="3162" y="77"/>
                    <a:pt x="2687" y="0"/>
                    <a:pt x="2548" y="425"/>
                  </a:cubicBezTo>
                  <a:lnTo>
                    <a:pt x="2547" y="425"/>
                  </a:lnTo>
                  <a:cubicBezTo>
                    <a:pt x="2357" y="378"/>
                    <a:pt x="2219" y="296"/>
                    <a:pt x="2123" y="194"/>
                  </a:cubicBezTo>
                  <a:cubicBezTo>
                    <a:pt x="1516" y="527"/>
                    <a:pt x="897" y="1045"/>
                    <a:pt x="423" y="1764"/>
                  </a:cubicBezTo>
                  <a:cubicBezTo>
                    <a:pt x="393" y="1811"/>
                    <a:pt x="362" y="1859"/>
                    <a:pt x="333" y="1908"/>
                  </a:cubicBezTo>
                  <a:cubicBezTo>
                    <a:pt x="112" y="2271"/>
                    <a:pt x="9" y="2582"/>
                    <a:pt x="1" y="28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4"/>
            <p:cNvSpPr/>
            <p:nvPr/>
          </p:nvSpPr>
          <p:spPr>
            <a:xfrm>
              <a:off x="3777546" y="4068286"/>
              <a:ext cx="402098" cy="151991"/>
            </a:xfrm>
            <a:custGeom>
              <a:avLst/>
              <a:gdLst/>
              <a:ahLst/>
              <a:cxnLst/>
              <a:rect l="l" t="t" r="r" b="b"/>
              <a:pathLst>
                <a:path w="5508" h="2082" extrusionOk="0">
                  <a:moveTo>
                    <a:pt x="0" y="1555"/>
                  </a:moveTo>
                  <a:cubicBezTo>
                    <a:pt x="350" y="1779"/>
                    <a:pt x="724" y="1754"/>
                    <a:pt x="1019" y="1644"/>
                  </a:cubicBezTo>
                  <a:cubicBezTo>
                    <a:pt x="1262" y="1553"/>
                    <a:pt x="1433" y="1307"/>
                    <a:pt x="1663" y="1152"/>
                  </a:cubicBezTo>
                  <a:cubicBezTo>
                    <a:pt x="1712" y="1073"/>
                    <a:pt x="1899" y="813"/>
                    <a:pt x="2271" y="748"/>
                  </a:cubicBezTo>
                  <a:cubicBezTo>
                    <a:pt x="2273" y="748"/>
                    <a:pt x="2276" y="747"/>
                    <a:pt x="2278" y="747"/>
                  </a:cubicBezTo>
                  <a:cubicBezTo>
                    <a:pt x="2428" y="720"/>
                    <a:pt x="2575" y="683"/>
                    <a:pt x="2710" y="630"/>
                  </a:cubicBezTo>
                  <a:lnTo>
                    <a:pt x="2710" y="629"/>
                  </a:lnTo>
                  <a:cubicBezTo>
                    <a:pt x="2946" y="1190"/>
                    <a:pt x="3282" y="1649"/>
                    <a:pt x="3605" y="1745"/>
                  </a:cubicBezTo>
                  <a:cubicBezTo>
                    <a:pt x="4213" y="1927"/>
                    <a:pt x="5470" y="2082"/>
                    <a:pt x="5470" y="2082"/>
                  </a:cubicBezTo>
                  <a:lnTo>
                    <a:pt x="5507" y="1968"/>
                  </a:lnTo>
                  <a:cubicBezTo>
                    <a:pt x="5175" y="1872"/>
                    <a:pt x="4768" y="1773"/>
                    <a:pt x="4334" y="1713"/>
                  </a:cubicBezTo>
                  <a:cubicBezTo>
                    <a:pt x="3281" y="1570"/>
                    <a:pt x="3149" y="761"/>
                    <a:pt x="2993" y="480"/>
                  </a:cubicBezTo>
                  <a:cubicBezTo>
                    <a:pt x="2837" y="198"/>
                    <a:pt x="2579" y="36"/>
                    <a:pt x="2358" y="0"/>
                  </a:cubicBezTo>
                  <a:cubicBezTo>
                    <a:pt x="2358" y="0"/>
                    <a:pt x="2418" y="276"/>
                    <a:pt x="2106" y="444"/>
                  </a:cubicBezTo>
                  <a:cubicBezTo>
                    <a:pt x="1795" y="612"/>
                    <a:pt x="1735" y="695"/>
                    <a:pt x="1244" y="1175"/>
                  </a:cubicBezTo>
                  <a:cubicBezTo>
                    <a:pt x="753" y="1654"/>
                    <a:pt x="46" y="1570"/>
                    <a:pt x="46" y="1570"/>
                  </a:cubicBezTo>
                  <a:cubicBezTo>
                    <a:pt x="46" y="1570"/>
                    <a:pt x="26" y="1562"/>
                    <a:pt x="0" y="15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4"/>
            <p:cNvSpPr/>
            <p:nvPr/>
          </p:nvSpPr>
          <p:spPr>
            <a:xfrm>
              <a:off x="3765500" y="3975573"/>
              <a:ext cx="426262" cy="249085"/>
            </a:xfrm>
            <a:custGeom>
              <a:avLst/>
              <a:gdLst/>
              <a:ahLst/>
              <a:cxnLst/>
              <a:rect l="l" t="t" r="r" b="b"/>
              <a:pathLst>
                <a:path w="5839" h="3412" extrusionOk="0">
                  <a:moveTo>
                    <a:pt x="579" y="3040"/>
                  </a:moveTo>
                  <a:cubicBezTo>
                    <a:pt x="393" y="3013"/>
                    <a:pt x="203" y="2937"/>
                    <a:pt x="22" y="2791"/>
                  </a:cubicBezTo>
                  <a:cubicBezTo>
                    <a:pt x="9" y="2781"/>
                    <a:pt x="0" y="2764"/>
                    <a:pt x="1" y="2746"/>
                  </a:cubicBezTo>
                  <a:cubicBezTo>
                    <a:pt x="5" y="2606"/>
                    <a:pt x="35" y="2453"/>
                    <a:pt x="94" y="2289"/>
                  </a:cubicBezTo>
                  <a:cubicBezTo>
                    <a:pt x="150" y="2132"/>
                    <a:pt x="231" y="1964"/>
                    <a:pt x="342" y="1781"/>
                  </a:cubicBezTo>
                  <a:cubicBezTo>
                    <a:pt x="358" y="1754"/>
                    <a:pt x="373" y="1730"/>
                    <a:pt x="387" y="1709"/>
                  </a:cubicBezTo>
                  <a:cubicBezTo>
                    <a:pt x="401" y="1687"/>
                    <a:pt x="416" y="1662"/>
                    <a:pt x="433" y="1636"/>
                  </a:cubicBezTo>
                  <a:cubicBezTo>
                    <a:pt x="660" y="1291"/>
                    <a:pt x="921" y="993"/>
                    <a:pt x="1196" y="738"/>
                  </a:cubicBezTo>
                  <a:cubicBezTo>
                    <a:pt x="1503" y="454"/>
                    <a:pt x="1829" y="224"/>
                    <a:pt x="2153" y="47"/>
                  </a:cubicBezTo>
                  <a:cubicBezTo>
                    <a:pt x="2175" y="35"/>
                    <a:pt x="2204" y="39"/>
                    <a:pt x="2221" y="58"/>
                  </a:cubicBezTo>
                  <a:cubicBezTo>
                    <a:pt x="2267" y="106"/>
                    <a:pt x="2322" y="150"/>
                    <a:pt x="2390" y="187"/>
                  </a:cubicBezTo>
                  <a:cubicBezTo>
                    <a:pt x="2442" y="216"/>
                    <a:pt x="2502" y="240"/>
                    <a:pt x="2570" y="260"/>
                  </a:cubicBezTo>
                  <a:cubicBezTo>
                    <a:pt x="2603" y="182"/>
                    <a:pt x="2648" y="121"/>
                    <a:pt x="2702" y="79"/>
                  </a:cubicBezTo>
                  <a:cubicBezTo>
                    <a:pt x="2770" y="25"/>
                    <a:pt x="2850" y="1"/>
                    <a:pt x="2936" y="7"/>
                  </a:cubicBezTo>
                  <a:cubicBezTo>
                    <a:pt x="3018" y="13"/>
                    <a:pt x="3104" y="47"/>
                    <a:pt x="3188" y="110"/>
                  </a:cubicBezTo>
                  <a:cubicBezTo>
                    <a:pt x="3315" y="205"/>
                    <a:pt x="3438" y="368"/>
                    <a:pt x="3532" y="602"/>
                  </a:cubicBezTo>
                  <a:cubicBezTo>
                    <a:pt x="3734" y="1101"/>
                    <a:pt x="4011" y="1920"/>
                    <a:pt x="4061" y="2068"/>
                  </a:cubicBezTo>
                  <a:lnTo>
                    <a:pt x="5800" y="2873"/>
                  </a:lnTo>
                  <a:lnTo>
                    <a:pt x="5800" y="2873"/>
                  </a:lnTo>
                  <a:cubicBezTo>
                    <a:pt x="5826" y="2885"/>
                    <a:pt x="5839" y="2914"/>
                    <a:pt x="5830" y="2942"/>
                  </a:cubicBezTo>
                  <a:lnTo>
                    <a:pt x="5690" y="3365"/>
                  </a:lnTo>
                  <a:cubicBezTo>
                    <a:pt x="5683" y="3392"/>
                    <a:pt x="5656" y="3411"/>
                    <a:pt x="5628" y="3408"/>
                  </a:cubicBezTo>
                  <a:cubicBezTo>
                    <a:pt x="5624" y="3407"/>
                    <a:pt x="4367" y="3252"/>
                    <a:pt x="3754" y="3069"/>
                  </a:cubicBezTo>
                  <a:cubicBezTo>
                    <a:pt x="3586" y="3019"/>
                    <a:pt x="3418" y="2881"/>
                    <a:pt x="3261" y="2687"/>
                  </a:cubicBezTo>
                  <a:cubicBezTo>
                    <a:pt x="3108" y="2495"/>
                    <a:pt x="2965" y="2247"/>
                    <a:pt x="2844" y="1972"/>
                  </a:cubicBezTo>
                  <a:cubicBezTo>
                    <a:pt x="2791" y="1991"/>
                    <a:pt x="2736" y="2008"/>
                    <a:pt x="2679" y="2023"/>
                  </a:cubicBezTo>
                  <a:cubicBezTo>
                    <a:pt x="2605" y="2043"/>
                    <a:pt x="2529" y="2059"/>
                    <a:pt x="2454" y="2072"/>
                  </a:cubicBezTo>
                  <a:lnTo>
                    <a:pt x="2454" y="2072"/>
                  </a:lnTo>
                  <a:lnTo>
                    <a:pt x="2446" y="2074"/>
                  </a:lnTo>
                  <a:cubicBezTo>
                    <a:pt x="2271" y="2104"/>
                    <a:pt x="2140" y="2180"/>
                    <a:pt x="2047" y="2258"/>
                  </a:cubicBezTo>
                  <a:cubicBezTo>
                    <a:pt x="1955" y="2335"/>
                    <a:pt x="1900" y="2412"/>
                    <a:pt x="1877" y="2450"/>
                  </a:cubicBezTo>
                  <a:cubicBezTo>
                    <a:pt x="1873" y="2458"/>
                    <a:pt x="1867" y="2464"/>
                    <a:pt x="1859" y="2469"/>
                  </a:cubicBezTo>
                  <a:cubicBezTo>
                    <a:pt x="1772" y="2528"/>
                    <a:pt x="1691" y="2602"/>
                    <a:pt x="1612" y="2675"/>
                  </a:cubicBezTo>
                  <a:cubicBezTo>
                    <a:pt x="1485" y="2792"/>
                    <a:pt x="1361" y="2908"/>
                    <a:pt x="1204" y="2966"/>
                  </a:cubicBezTo>
                  <a:cubicBezTo>
                    <a:pt x="1018" y="3036"/>
                    <a:pt x="802" y="3073"/>
                    <a:pt x="579" y="3040"/>
                  </a:cubicBezTo>
                  <a:close/>
                  <a:moveTo>
                    <a:pt x="115" y="2721"/>
                  </a:moveTo>
                  <a:cubicBezTo>
                    <a:pt x="272" y="2841"/>
                    <a:pt x="435" y="2905"/>
                    <a:pt x="595" y="2928"/>
                  </a:cubicBezTo>
                  <a:cubicBezTo>
                    <a:pt x="797" y="2958"/>
                    <a:pt x="995" y="2924"/>
                    <a:pt x="1165" y="2860"/>
                  </a:cubicBezTo>
                  <a:cubicBezTo>
                    <a:pt x="1300" y="2810"/>
                    <a:pt x="1416" y="2702"/>
                    <a:pt x="1535" y="2592"/>
                  </a:cubicBezTo>
                  <a:cubicBezTo>
                    <a:pt x="1616" y="2519"/>
                    <a:pt x="1696" y="2444"/>
                    <a:pt x="1787" y="2382"/>
                  </a:cubicBezTo>
                  <a:cubicBezTo>
                    <a:pt x="1815" y="2336"/>
                    <a:pt x="1877" y="2253"/>
                    <a:pt x="1974" y="2171"/>
                  </a:cubicBezTo>
                  <a:cubicBezTo>
                    <a:pt x="2080" y="2083"/>
                    <a:pt x="2228" y="1997"/>
                    <a:pt x="2426" y="1962"/>
                  </a:cubicBezTo>
                  <a:lnTo>
                    <a:pt x="2434" y="1961"/>
                  </a:lnTo>
                  <a:cubicBezTo>
                    <a:pt x="2508" y="1947"/>
                    <a:pt x="2581" y="1932"/>
                    <a:pt x="2650" y="1914"/>
                  </a:cubicBezTo>
                  <a:cubicBezTo>
                    <a:pt x="2718" y="1896"/>
                    <a:pt x="2784" y="1875"/>
                    <a:pt x="2846" y="1850"/>
                  </a:cubicBezTo>
                  <a:cubicBezTo>
                    <a:pt x="2848" y="1848"/>
                    <a:pt x="2851" y="1848"/>
                    <a:pt x="2854" y="1847"/>
                  </a:cubicBezTo>
                  <a:cubicBezTo>
                    <a:pt x="2882" y="1835"/>
                    <a:pt x="2916" y="1849"/>
                    <a:pt x="2927" y="1879"/>
                  </a:cubicBezTo>
                  <a:lnTo>
                    <a:pt x="2927" y="1879"/>
                  </a:lnTo>
                  <a:lnTo>
                    <a:pt x="2927" y="1879"/>
                  </a:lnTo>
                  <a:lnTo>
                    <a:pt x="2928" y="1880"/>
                  </a:lnTo>
                  <a:cubicBezTo>
                    <a:pt x="3047" y="2164"/>
                    <a:pt x="3193" y="2421"/>
                    <a:pt x="3350" y="2616"/>
                  </a:cubicBezTo>
                  <a:cubicBezTo>
                    <a:pt x="3492" y="2793"/>
                    <a:pt x="3641" y="2918"/>
                    <a:pt x="3785" y="2961"/>
                  </a:cubicBezTo>
                  <a:cubicBezTo>
                    <a:pt x="4321" y="3121"/>
                    <a:pt x="5366" y="3260"/>
                    <a:pt x="5595" y="3290"/>
                  </a:cubicBezTo>
                  <a:lnTo>
                    <a:pt x="5707" y="2955"/>
                  </a:lnTo>
                  <a:lnTo>
                    <a:pt x="3992" y="2160"/>
                  </a:lnTo>
                  <a:cubicBezTo>
                    <a:pt x="3976" y="2152"/>
                    <a:pt x="3966" y="2139"/>
                    <a:pt x="3962" y="2124"/>
                  </a:cubicBezTo>
                  <a:cubicBezTo>
                    <a:pt x="3944" y="2073"/>
                    <a:pt x="3642" y="1176"/>
                    <a:pt x="3427" y="643"/>
                  </a:cubicBezTo>
                  <a:cubicBezTo>
                    <a:pt x="3341" y="430"/>
                    <a:pt x="3232" y="284"/>
                    <a:pt x="3120" y="200"/>
                  </a:cubicBezTo>
                  <a:cubicBezTo>
                    <a:pt x="3054" y="151"/>
                    <a:pt x="2988" y="124"/>
                    <a:pt x="2928" y="120"/>
                  </a:cubicBezTo>
                  <a:cubicBezTo>
                    <a:pt x="2870" y="116"/>
                    <a:pt x="2817" y="132"/>
                    <a:pt x="2772" y="168"/>
                  </a:cubicBezTo>
                  <a:cubicBezTo>
                    <a:pt x="2724" y="205"/>
                    <a:pt x="2685" y="265"/>
                    <a:pt x="2658" y="346"/>
                  </a:cubicBezTo>
                  <a:cubicBezTo>
                    <a:pt x="2648" y="375"/>
                    <a:pt x="2617" y="391"/>
                    <a:pt x="2587" y="382"/>
                  </a:cubicBezTo>
                  <a:cubicBezTo>
                    <a:pt x="2492" y="358"/>
                    <a:pt x="2408" y="326"/>
                    <a:pt x="2336" y="285"/>
                  </a:cubicBezTo>
                  <a:cubicBezTo>
                    <a:pt x="2272" y="251"/>
                    <a:pt x="2217" y="211"/>
                    <a:pt x="2170" y="167"/>
                  </a:cubicBezTo>
                  <a:cubicBezTo>
                    <a:pt x="1866" y="337"/>
                    <a:pt x="1561" y="554"/>
                    <a:pt x="1272" y="821"/>
                  </a:cubicBezTo>
                  <a:cubicBezTo>
                    <a:pt x="1003" y="1070"/>
                    <a:pt x="748" y="1362"/>
                    <a:pt x="528" y="1698"/>
                  </a:cubicBezTo>
                  <a:cubicBezTo>
                    <a:pt x="514" y="1719"/>
                    <a:pt x="499" y="1743"/>
                    <a:pt x="482" y="1769"/>
                  </a:cubicBezTo>
                  <a:cubicBezTo>
                    <a:pt x="466" y="1795"/>
                    <a:pt x="451" y="1819"/>
                    <a:pt x="439" y="1840"/>
                  </a:cubicBezTo>
                  <a:cubicBezTo>
                    <a:pt x="332" y="2014"/>
                    <a:pt x="253" y="2177"/>
                    <a:pt x="200" y="2327"/>
                  </a:cubicBezTo>
                  <a:cubicBezTo>
                    <a:pt x="150" y="2469"/>
                    <a:pt x="122" y="2601"/>
                    <a:pt x="115" y="27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4"/>
            <p:cNvSpPr/>
            <p:nvPr/>
          </p:nvSpPr>
          <p:spPr>
            <a:xfrm>
              <a:off x="3882159" y="3793505"/>
              <a:ext cx="281498" cy="220103"/>
            </a:xfrm>
            <a:custGeom>
              <a:avLst/>
              <a:gdLst/>
              <a:ahLst/>
              <a:cxnLst/>
              <a:rect l="l" t="t" r="r" b="b"/>
              <a:pathLst>
                <a:path w="3856" h="3015" extrusionOk="0">
                  <a:moveTo>
                    <a:pt x="3540" y="1485"/>
                  </a:moveTo>
                  <a:cubicBezTo>
                    <a:pt x="3406" y="1672"/>
                    <a:pt x="2971" y="1853"/>
                    <a:pt x="2562" y="1637"/>
                  </a:cubicBezTo>
                  <a:cubicBezTo>
                    <a:pt x="2562" y="1637"/>
                    <a:pt x="1811" y="3014"/>
                    <a:pt x="1018" y="2825"/>
                  </a:cubicBezTo>
                  <a:cubicBezTo>
                    <a:pt x="1" y="2582"/>
                    <a:pt x="418" y="1362"/>
                    <a:pt x="1225" y="1307"/>
                  </a:cubicBezTo>
                  <a:cubicBezTo>
                    <a:pt x="1903" y="1260"/>
                    <a:pt x="1968" y="748"/>
                    <a:pt x="2309" y="530"/>
                  </a:cubicBezTo>
                  <a:cubicBezTo>
                    <a:pt x="3142" y="0"/>
                    <a:pt x="3856" y="1040"/>
                    <a:pt x="3540" y="14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4"/>
            <p:cNvSpPr/>
            <p:nvPr/>
          </p:nvSpPr>
          <p:spPr>
            <a:xfrm>
              <a:off x="3907783" y="3814968"/>
              <a:ext cx="244193" cy="201852"/>
            </a:xfrm>
            <a:custGeom>
              <a:avLst/>
              <a:gdLst/>
              <a:ahLst/>
              <a:cxnLst/>
              <a:rect l="l" t="t" r="r" b="b"/>
              <a:pathLst>
                <a:path w="3345" h="2765" extrusionOk="0">
                  <a:moveTo>
                    <a:pt x="2729" y="1375"/>
                  </a:moveTo>
                  <a:cubicBezTo>
                    <a:pt x="2921" y="1345"/>
                    <a:pt x="3075" y="1253"/>
                    <a:pt x="3142" y="1158"/>
                  </a:cubicBezTo>
                  <a:cubicBezTo>
                    <a:pt x="3223" y="1045"/>
                    <a:pt x="3226" y="885"/>
                    <a:pt x="3173" y="725"/>
                  </a:cubicBezTo>
                  <a:cubicBezTo>
                    <a:pt x="3134" y="609"/>
                    <a:pt x="3065" y="494"/>
                    <a:pt x="2973" y="397"/>
                  </a:cubicBezTo>
                  <a:cubicBezTo>
                    <a:pt x="2881" y="300"/>
                    <a:pt x="2768" y="222"/>
                    <a:pt x="2639" y="180"/>
                  </a:cubicBezTo>
                  <a:cubicBezTo>
                    <a:pt x="2448" y="118"/>
                    <a:pt x="2224" y="134"/>
                    <a:pt x="1988" y="284"/>
                  </a:cubicBezTo>
                  <a:cubicBezTo>
                    <a:pt x="1880" y="353"/>
                    <a:pt x="1799" y="458"/>
                    <a:pt x="1714" y="566"/>
                  </a:cubicBezTo>
                  <a:cubicBezTo>
                    <a:pt x="1538" y="793"/>
                    <a:pt x="1349" y="1037"/>
                    <a:pt x="878" y="1069"/>
                  </a:cubicBezTo>
                  <a:cubicBezTo>
                    <a:pt x="609" y="1088"/>
                    <a:pt x="386" y="1245"/>
                    <a:pt x="254" y="1450"/>
                  </a:cubicBezTo>
                  <a:cubicBezTo>
                    <a:pt x="188" y="1554"/>
                    <a:pt x="144" y="1668"/>
                    <a:pt x="129" y="1783"/>
                  </a:cubicBezTo>
                  <a:cubicBezTo>
                    <a:pt x="114" y="1896"/>
                    <a:pt x="128" y="2010"/>
                    <a:pt x="175" y="2112"/>
                  </a:cubicBezTo>
                  <a:cubicBezTo>
                    <a:pt x="249" y="2275"/>
                    <a:pt x="410" y="2411"/>
                    <a:pt x="680" y="2476"/>
                  </a:cubicBezTo>
                  <a:cubicBezTo>
                    <a:pt x="1431" y="2656"/>
                    <a:pt x="2159" y="1320"/>
                    <a:pt x="2161" y="1315"/>
                  </a:cubicBezTo>
                  <a:lnTo>
                    <a:pt x="2162" y="1315"/>
                  </a:lnTo>
                  <a:cubicBezTo>
                    <a:pt x="2176" y="1288"/>
                    <a:pt x="2210" y="1279"/>
                    <a:pt x="2237" y="1293"/>
                  </a:cubicBezTo>
                  <a:cubicBezTo>
                    <a:pt x="2406" y="1382"/>
                    <a:pt x="2578" y="1398"/>
                    <a:pt x="2729" y="1375"/>
                  </a:cubicBezTo>
                  <a:close/>
                  <a:moveTo>
                    <a:pt x="3235" y="1224"/>
                  </a:moveTo>
                  <a:cubicBezTo>
                    <a:pt x="3152" y="1339"/>
                    <a:pt x="2969" y="1452"/>
                    <a:pt x="2746" y="1487"/>
                  </a:cubicBezTo>
                  <a:cubicBezTo>
                    <a:pt x="2588" y="1511"/>
                    <a:pt x="2410" y="1497"/>
                    <a:pt x="2234" y="1417"/>
                  </a:cubicBezTo>
                  <a:cubicBezTo>
                    <a:pt x="2091" y="1660"/>
                    <a:pt x="1399" y="2764"/>
                    <a:pt x="654" y="2586"/>
                  </a:cubicBezTo>
                  <a:cubicBezTo>
                    <a:pt x="346" y="2512"/>
                    <a:pt x="160" y="2352"/>
                    <a:pt x="72" y="2159"/>
                  </a:cubicBezTo>
                  <a:cubicBezTo>
                    <a:pt x="16" y="2037"/>
                    <a:pt x="0" y="1902"/>
                    <a:pt x="18" y="1769"/>
                  </a:cubicBezTo>
                  <a:cubicBezTo>
                    <a:pt x="34" y="1637"/>
                    <a:pt x="84" y="1506"/>
                    <a:pt x="159" y="1389"/>
                  </a:cubicBezTo>
                  <a:cubicBezTo>
                    <a:pt x="309" y="1156"/>
                    <a:pt x="562" y="978"/>
                    <a:pt x="871" y="957"/>
                  </a:cubicBezTo>
                  <a:cubicBezTo>
                    <a:pt x="1291" y="928"/>
                    <a:pt x="1463" y="705"/>
                    <a:pt x="1625" y="497"/>
                  </a:cubicBezTo>
                  <a:cubicBezTo>
                    <a:pt x="1716" y="380"/>
                    <a:pt x="1803" y="268"/>
                    <a:pt x="1928" y="188"/>
                  </a:cubicBezTo>
                  <a:cubicBezTo>
                    <a:pt x="2196" y="18"/>
                    <a:pt x="2454" y="1"/>
                    <a:pt x="2674" y="73"/>
                  </a:cubicBezTo>
                  <a:cubicBezTo>
                    <a:pt x="2821" y="121"/>
                    <a:pt x="2951" y="209"/>
                    <a:pt x="3054" y="319"/>
                  </a:cubicBezTo>
                  <a:cubicBezTo>
                    <a:pt x="3158" y="428"/>
                    <a:pt x="3236" y="558"/>
                    <a:pt x="3280" y="689"/>
                  </a:cubicBezTo>
                  <a:cubicBezTo>
                    <a:pt x="3344" y="882"/>
                    <a:pt x="3337" y="1079"/>
                    <a:pt x="3235" y="12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4"/>
            <p:cNvSpPr/>
            <p:nvPr/>
          </p:nvSpPr>
          <p:spPr>
            <a:xfrm>
              <a:off x="3828867" y="4234877"/>
              <a:ext cx="191048" cy="25332"/>
            </a:xfrm>
            <a:custGeom>
              <a:avLst/>
              <a:gdLst/>
              <a:ahLst/>
              <a:cxnLst/>
              <a:rect l="l" t="t" r="r" b="b"/>
              <a:pathLst>
                <a:path w="2617" h="347" extrusionOk="0">
                  <a:moveTo>
                    <a:pt x="70" y="326"/>
                  </a:moveTo>
                  <a:cubicBezTo>
                    <a:pt x="39" y="331"/>
                    <a:pt x="10" y="310"/>
                    <a:pt x="5" y="279"/>
                  </a:cubicBezTo>
                  <a:cubicBezTo>
                    <a:pt x="1" y="248"/>
                    <a:pt x="22" y="219"/>
                    <a:pt x="53" y="215"/>
                  </a:cubicBezTo>
                  <a:cubicBezTo>
                    <a:pt x="331" y="172"/>
                    <a:pt x="858" y="99"/>
                    <a:pt x="1315" y="52"/>
                  </a:cubicBezTo>
                  <a:cubicBezTo>
                    <a:pt x="1626" y="20"/>
                    <a:pt x="1905" y="1"/>
                    <a:pt x="2054" y="10"/>
                  </a:cubicBezTo>
                  <a:cubicBezTo>
                    <a:pt x="2439" y="37"/>
                    <a:pt x="2598" y="248"/>
                    <a:pt x="2598" y="248"/>
                  </a:cubicBezTo>
                  <a:cubicBezTo>
                    <a:pt x="2617" y="273"/>
                    <a:pt x="2613" y="308"/>
                    <a:pt x="2588" y="327"/>
                  </a:cubicBezTo>
                  <a:cubicBezTo>
                    <a:pt x="2563" y="347"/>
                    <a:pt x="2528" y="341"/>
                    <a:pt x="2509" y="317"/>
                  </a:cubicBezTo>
                  <a:cubicBezTo>
                    <a:pt x="2509" y="317"/>
                    <a:pt x="2380" y="146"/>
                    <a:pt x="2047" y="123"/>
                  </a:cubicBezTo>
                  <a:cubicBezTo>
                    <a:pt x="1904" y="113"/>
                    <a:pt x="1632" y="133"/>
                    <a:pt x="1326" y="165"/>
                  </a:cubicBezTo>
                  <a:cubicBezTo>
                    <a:pt x="874" y="211"/>
                    <a:pt x="348" y="284"/>
                    <a:pt x="70" y="326"/>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4"/>
            <p:cNvSpPr/>
            <p:nvPr/>
          </p:nvSpPr>
          <p:spPr>
            <a:xfrm>
              <a:off x="3945891" y="4064928"/>
              <a:ext cx="43436" cy="74536"/>
            </a:xfrm>
            <a:custGeom>
              <a:avLst/>
              <a:gdLst/>
              <a:ahLst/>
              <a:cxnLst/>
              <a:rect l="l" t="t" r="r" b="b"/>
              <a:pathLst>
                <a:path w="595" h="1021" extrusionOk="0">
                  <a:moveTo>
                    <a:pt x="19" y="99"/>
                  </a:moveTo>
                  <a:cubicBezTo>
                    <a:pt x="0" y="74"/>
                    <a:pt x="5" y="39"/>
                    <a:pt x="30" y="19"/>
                  </a:cubicBezTo>
                  <a:cubicBezTo>
                    <a:pt x="54" y="1"/>
                    <a:pt x="90" y="5"/>
                    <a:pt x="108" y="31"/>
                  </a:cubicBezTo>
                  <a:cubicBezTo>
                    <a:pt x="371" y="372"/>
                    <a:pt x="583" y="935"/>
                    <a:pt x="584" y="937"/>
                  </a:cubicBezTo>
                  <a:cubicBezTo>
                    <a:pt x="595" y="967"/>
                    <a:pt x="580" y="999"/>
                    <a:pt x="551" y="1010"/>
                  </a:cubicBezTo>
                  <a:cubicBezTo>
                    <a:pt x="521" y="1021"/>
                    <a:pt x="489" y="1006"/>
                    <a:pt x="479" y="977"/>
                  </a:cubicBezTo>
                  <a:cubicBezTo>
                    <a:pt x="478" y="975"/>
                    <a:pt x="272" y="428"/>
                    <a:pt x="19" y="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4"/>
            <p:cNvSpPr/>
            <p:nvPr/>
          </p:nvSpPr>
          <p:spPr>
            <a:xfrm>
              <a:off x="4101752" y="3933231"/>
              <a:ext cx="13651" cy="17083"/>
            </a:xfrm>
            <a:custGeom>
              <a:avLst/>
              <a:gdLst/>
              <a:ahLst/>
              <a:cxnLst/>
              <a:rect l="l" t="t" r="r" b="b"/>
              <a:pathLst>
                <a:path w="187" h="234" extrusionOk="0">
                  <a:moveTo>
                    <a:pt x="59" y="35"/>
                  </a:moveTo>
                  <a:cubicBezTo>
                    <a:pt x="45" y="50"/>
                    <a:pt x="34" y="74"/>
                    <a:pt x="23" y="102"/>
                  </a:cubicBezTo>
                  <a:cubicBezTo>
                    <a:pt x="1" y="153"/>
                    <a:pt x="10" y="205"/>
                    <a:pt x="43" y="219"/>
                  </a:cubicBezTo>
                  <a:cubicBezTo>
                    <a:pt x="76" y="233"/>
                    <a:pt x="129" y="224"/>
                    <a:pt x="156" y="129"/>
                  </a:cubicBezTo>
                  <a:cubicBezTo>
                    <a:pt x="187" y="19"/>
                    <a:pt x="93" y="0"/>
                    <a:pt x="59" y="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4"/>
            <p:cNvSpPr/>
            <p:nvPr/>
          </p:nvSpPr>
          <p:spPr>
            <a:xfrm>
              <a:off x="4105256" y="3923157"/>
              <a:ext cx="13797" cy="6205"/>
            </a:xfrm>
            <a:custGeom>
              <a:avLst/>
              <a:gdLst/>
              <a:ahLst/>
              <a:cxnLst/>
              <a:rect l="l" t="t" r="r" b="b"/>
              <a:pathLst>
                <a:path w="189" h="85" extrusionOk="0">
                  <a:moveTo>
                    <a:pt x="176" y="40"/>
                  </a:moveTo>
                  <a:cubicBezTo>
                    <a:pt x="186" y="48"/>
                    <a:pt x="189" y="62"/>
                    <a:pt x="181" y="73"/>
                  </a:cubicBezTo>
                  <a:cubicBezTo>
                    <a:pt x="174" y="82"/>
                    <a:pt x="160" y="85"/>
                    <a:pt x="149" y="78"/>
                  </a:cubicBezTo>
                  <a:cubicBezTo>
                    <a:pt x="130" y="65"/>
                    <a:pt x="112" y="55"/>
                    <a:pt x="92" y="51"/>
                  </a:cubicBezTo>
                  <a:cubicBezTo>
                    <a:pt x="73" y="47"/>
                    <a:pt x="52" y="47"/>
                    <a:pt x="31" y="51"/>
                  </a:cubicBezTo>
                  <a:cubicBezTo>
                    <a:pt x="17" y="54"/>
                    <a:pt x="6" y="46"/>
                    <a:pt x="4" y="33"/>
                  </a:cubicBezTo>
                  <a:cubicBezTo>
                    <a:pt x="1" y="21"/>
                    <a:pt x="9" y="9"/>
                    <a:pt x="21" y="6"/>
                  </a:cubicBezTo>
                  <a:cubicBezTo>
                    <a:pt x="50" y="0"/>
                    <a:pt x="77" y="1"/>
                    <a:pt x="102" y="7"/>
                  </a:cubicBezTo>
                  <a:cubicBezTo>
                    <a:pt x="127" y="12"/>
                    <a:pt x="152" y="25"/>
                    <a:pt x="176" y="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4"/>
            <p:cNvSpPr/>
            <p:nvPr/>
          </p:nvSpPr>
          <p:spPr>
            <a:xfrm>
              <a:off x="4098613" y="3973456"/>
              <a:ext cx="30807" cy="9709"/>
            </a:xfrm>
            <a:custGeom>
              <a:avLst/>
              <a:gdLst/>
              <a:ahLst/>
              <a:cxnLst/>
              <a:rect l="l" t="t" r="r" b="b"/>
              <a:pathLst>
                <a:path w="422" h="133" extrusionOk="0">
                  <a:moveTo>
                    <a:pt x="383" y="45"/>
                  </a:moveTo>
                  <a:cubicBezTo>
                    <a:pt x="393" y="38"/>
                    <a:pt x="407" y="41"/>
                    <a:pt x="414" y="51"/>
                  </a:cubicBezTo>
                  <a:cubicBezTo>
                    <a:pt x="421" y="61"/>
                    <a:pt x="418" y="75"/>
                    <a:pt x="408" y="82"/>
                  </a:cubicBezTo>
                  <a:cubicBezTo>
                    <a:pt x="358" y="116"/>
                    <a:pt x="287" y="133"/>
                    <a:pt x="212" y="126"/>
                  </a:cubicBezTo>
                  <a:cubicBezTo>
                    <a:pt x="144" y="119"/>
                    <a:pt x="74" y="93"/>
                    <a:pt x="12" y="44"/>
                  </a:cubicBezTo>
                  <a:cubicBezTo>
                    <a:pt x="2" y="36"/>
                    <a:pt x="0" y="22"/>
                    <a:pt x="8" y="12"/>
                  </a:cubicBezTo>
                  <a:cubicBezTo>
                    <a:pt x="16" y="2"/>
                    <a:pt x="30" y="0"/>
                    <a:pt x="40" y="8"/>
                  </a:cubicBezTo>
                  <a:cubicBezTo>
                    <a:pt x="95" y="52"/>
                    <a:pt x="157" y="74"/>
                    <a:pt x="216" y="80"/>
                  </a:cubicBezTo>
                  <a:cubicBezTo>
                    <a:pt x="281" y="87"/>
                    <a:pt x="342" y="74"/>
                    <a:pt x="383"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4"/>
            <p:cNvSpPr/>
            <p:nvPr/>
          </p:nvSpPr>
          <p:spPr>
            <a:xfrm>
              <a:off x="4038678" y="4036311"/>
              <a:ext cx="215211" cy="77967"/>
            </a:xfrm>
            <a:custGeom>
              <a:avLst/>
              <a:gdLst/>
              <a:ahLst/>
              <a:cxnLst/>
              <a:rect l="l" t="t" r="r" b="b"/>
              <a:pathLst>
                <a:path w="2948" h="1068" extrusionOk="0">
                  <a:moveTo>
                    <a:pt x="1499" y="726"/>
                  </a:moveTo>
                  <a:cubicBezTo>
                    <a:pt x="1195" y="842"/>
                    <a:pt x="674" y="699"/>
                    <a:pt x="161" y="417"/>
                  </a:cubicBezTo>
                  <a:cubicBezTo>
                    <a:pt x="110" y="389"/>
                    <a:pt x="58" y="360"/>
                    <a:pt x="7" y="329"/>
                  </a:cubicBezTo>
                  <a:cubicBezTo>
                    <a:pt x="5" y="327"/>
                    <a:pt x="3" y="327"/>
                    <a:pt x="0" y="325"/>
                  </a:cubicBezTo>
                  <a:cubicBezTo>
                    <a:pt x="1" y="326"/>
                    <a:pt x="1" y="327"/>
                    <a:pt x="1" y="327"/>
                  </a:cubicBezTo>
                  <a:cubicBezTo>
                    <a:pt x="9" y="349"/>
                    <a:pt x="17" y="370"/>
                    <a:pt x="25" y="392"/>
                  </a:cubicBezTo>
                  <a:cubicBezTo>
                    <a:pt x="60" y="489"/>
                    <a:pt x="94" y="584"/>
                    <a:pt x="126" y="675"/>
                  </a:cubicBezTo>
                  <a:cubicBezTo>
                    <a:pt x="256" y="741"/>
                    <a:pt x="387" y="800"/>
                    <a:pt x="516" y="849"/>
                  </a:cubicBezTo>
                  <a:cubicBezTo>
                    <a:pt x="938" y="1009"/>
                    <a:pt x="1330" y="1067"/>
                    <a:pt x="1562" y="961"/>
                  </a:cubicBezTo>
                  <a:cubicBezTo>
                    <a:pt x="2003" y="758"/>
                    <a:pt x="2666" y="326"/>
                    <a:pt x="2947" y="139"/>
                  </a:cubicBezTo>
                  <a:cubicBezTo>
                    <a:pt x="2938" y="90"/>
                    <a:pt x="2930" y="44"/>
                    <a:pt x="2922" y="1"/>
                  </a:cubicBezTo>
                  <a:cubicBezTo>
                    <a:pt x="2617" y="176"/>
                    <a:pt x="1945" y="554"/>
                    <a:pt x="1499" y="72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4"/>
            <p:cNvSpPr/>
            <p:nvPr/>
          </p:nvSpPr>
          <p:spPr>
            <a:xfrm>
              <a:off x="3774041" y="4184432"/>
              <a:ext cx="148852" cy="64826"/>
            </a:xfrm>
            <a:custGeom>
              <a:avLst/>
              <a:gdLst/>
              <a:ahLst/>
              <a:cxnLst/>
              <a:rect l="l" t="t" r="r" b="b"/>
              <a:pathLst>
                <a:path w="2039" h="888" extrusionOk="0">
                  <a:moveTo>
                    <a:pt x="2038" y="746"/>
                  </a:moveTo>
                  <a:cubicBezTo>
                    <a:pt x="1584" y="598"/>
                    <a:pt x="1179" y="393"/>
                    <a:pt x="935" y="152"/>
                  </a:cubicBezTo>
                  <a:cubicBezTo>
                    <a:pt x="787" y="190"/>
                    <a:pt x="626" y="204"/>
                    <a:pt x="462" y="179"/>
                  </a:cubicBezTo>
                  <a:cubicBezTo>
                    <a:pt x="308" y="157"/>
                    <a:pt x="151" y="102"/>
                    <a:pt x="0" y="0"/>
                  </a:cubicBezTo>
                  <a:cubicBezTo>
                    <a:pt x="7" y="87"/>
                    <a:pt x="26" y="168"/>
                    <a:pt x="56" y="242"/>
                  </a:cubicBezTo>
                  <a:cubicBezTo>
                    <a:pt x="130" y="425"/>
                    <a:pt x="272" y="574"/>
                    <a:pt x="462" y="690"/>
                  </a:cubicBezTo>
                  <a:cubicBezTo>
                    <a:pt x="595" y="770"/>
                    <a:pt x="752" y="836"/>
                    <a:pt x="928" y="887"/>
                  </a:cubicBezTo>
                  <a:cubicBezTo>
                    <a:pt x="1215" y="845"/>
                    <a:pt x="1649" y="787"/>
                    <a:pt x="2038" y="746"/>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4"/>
            <p:cNvSpPr/>
            <p:nvPr/>
          </p:nvSpPr>
          <p:spPr>
            <a:xfrm>
              <a:off x="3788569" y="3991122"/>
              <a:ext cx="137829" cy="146735"/>
            </a:xfrm>
            <a:custGeom>
              <a:avLst/>
              <a:gdLst/>
              <a:ahLst/>
              <a:cxnLst/>
              <a:rect l="l" t="t" r="r" b="b"/>
              <a:pathLst>
                <a:path w="1888" h="2010" extrusionOk="0">
                  <a:moveTo>
                    <a:pt x="1457" y="403"/>
                  </a:moveTo>
                  <a:cubicBezTo>
                    <a:pt x="1253" y="554"/>
                    <a:pt x="1073" y="709"/>
                    <a:pt x="889" y="885"/>
                  </a:cubicBezTo>
                  <a:cubicBezTo>
                    <a:pt x="376" y="1391"/>
                    <a:pt x="258" y="1758"/>
                    <a:pt x="33" y="2009"/>
                  </a:cubicBezTo>
                  <a:cubicBezTo>
                    <a:pt x="0" y="1741"/>
                    <a:pt x="652" y="1003"/>
                    <a:pt x="828" y="822"/>
                  </a:cubicBezTo>
                  <a:cubicBezTo>
                    <a:pt x="1011" y="640"/>
                    <a:pt x="1192" y="480"/>
                    <a:pt x="1400" y="325"/>
                  </a:cubicBezTo>
                  <a:cubicBezTo>
                    <a:pt x="1429" y="305"/>
                    <a:pt x="1831" y="0"/>
                    <a:pt x="1850" y="104"/>
                  </a:cubicBezTo>
                  <a:cubicBezTo>
                    <a:pt x="1887" y="160"/>
                    <a:pt x="1539" y="344"/>
                    <a:pt x="1457" y="40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4"/>
            <p:cNvSpPr/>
            <p:nvPr/>
          </p:nvSpPr>
          <p:spPr>
            <a:xfrm>
              <a:off x="4047584" y="4013242"/>
              <a:ext cx="62782" cy="55117"/>
            </a:xfrm>
            <a:custGeom>
              <a:avLst/>
              <a:gdLst/>
              <a:ahLst/>
              <a:cxnLst/>
              <a:rect l="l" t="t" r="r" b="b"/>
              <a:pathLst>
                <a:path w="860" h="755" extrusionOk="0">
                  <a:moveTo>
                    <a:pt x="241" y="149"/>
                  </a:moveTo>
                  <a:cubicBezTo>
                    <a:pt x="326" y="220"/>
                    <a:pt x="405" y="295"/>
                    <a:pt x="486" y="369"/>
                  </a:cubicBezTo>
                  <a:cubicBezTo>
                    <a:pt x="574" y="451"/>
                    <a:pt x="662" y="534"/>
                    <a:pt x="745" y="622"/>
                  </a:cubicBezTo>
                  <a:cubicBezTo>
                    <a:pt x="773" y="650"/>
                    <a:pt x="803" y="678"/>
                    <a:pt x="828" y="709"/>
                  </a:cubicBezTo>
                  <a:cubicBezTo>
                    <a:pt x="835" y="717"/>
                    <a:pt x="844" y="727"/>
                    <a:pt x="850" y="736"/>
                  </a:cubicBezTo>
                  <a:cubicBezTo>
                    <a:pt x="853" y="739"/>
                    <a:pt x="856" y="742"/>
                    <a:pt x="856" y="745"/>
                  </a:cubicBezTo>
                  <a:cubicBezTo>
                    <a:pt x="858" y="747"/>
                    <a:pt x="860" y="749"/>
                    <a:pt x="860" y="752"/>
                  </a:cubicBezTo>
                  <a:cubicBezTo>
                    <a:pt x="859" y="754"/>
                    <a:pt x="854" y="753"/>
                    <a:pt x="852" y="752"/>
                  </a:cubicBezTo>
                  <a:cubicBezTo>
                    <a:pt x="849" y="752"/>
                    <a:pt x="845" y="750"/>
                    <a:pt x="842" y="748"/>
                  </a:cubicBezTo>
                  <a:cubicBezTo>
                    <a:pt x="830" y="744"/>
                    <a:pt x="819" y="737"/>
                    <a:pt x="810" y="731"/>
                  </a:cubicBezTo>
                  <a:cubicBezTo>
                    <a:pt x="776" y="711"/>
                    <a:pt x="742" y="684"/>
                    <a:pt x="711" y="660"/>
                  </a:cubicBezTo>
                  <a:cubicBezTo>
                    <a:pt x="615" y="588"/>
                    <a:pt x="523" y="510"/>
                    <a:pt x="430" y="433"/>
                  </a:cubicBezTo>
                  <a:cubicBezTo>
                    <a:pt x="346" y="363"/>
                    <a:pt x="263" y="292"/>
                    <a:pt x="179" y="223"/>
                  </a:cubicBezTo>
                  <a:cubicBezTo>
                    <a:pt x="168" y="214"/>
                    <a:pt x="158" y="205"/>
                    <a:pt x="147" y="196"/>
                  </a:cubicBezTo>
                  <a:cubicBezTo>
                    <a:pt x="115" y="169"/>
                    <a:pt x="80" y="141"/>
                    <a:pt x="48" y="113"/>
                  </a:cubicBezTo>
                  <a:cubicBezTo>
                    <a:pt x="4" y="77"/>
                    <a:pt x="1" y="86"/>
                    <a:pt x="16" y="45"/>
                  </a:cubicBezTo>
                  <a:cubicBezTo>
                    <a:pt x="29" y="1"/>
                    <a:pt x="31" y="2"/>
                    <a:pt x="99" y="43"/>
                  </a:cubicBezTo>
                  <a:cubicBezTo>
                    <a:pt x="137" y="65"/>
                    <a:pt x="174" y="95"/>
                    <a:pt x="209" y="123"/>
                  </a:cubicBezTo>
                  <a:cubicBezTo>
                    <a:pt x="219" y="131"/>
                    <a:pt x="230" y="141"/>
                    <a:pt x="241" y="149"/>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4"/>
            <p:cNvSpPr/>
            <p:nvPr/>
          </p:nvSpPr>
          <p:spPr>
            <a:xfrm>
              <a:off x="3954651" y="3828181"/>
              <a:ext cx="155130" cy="75631"/>
            </a:xfrm>
            <a:custGeom>
              <a:avLst/>
              <a:gdLst/>
              <a:ahLst/>
              <a:cxnLst/>
              <a:rect l="l" t="t" r="r" b="b"/>
              <a:pathLst>
                <a:path w="2125" h="1036" extrusionOk="0">
                  <a:moveTo>
                    <a:pt x="1567" y="136"/>
                  </a:moveTo>
                  <a:cubicBezTo>
                    <a:pt x="1552" y="142"/>
                    <a:pt x="1537" y="149"/>
                    <a:pt x="1523" y="156"/>
                  </a:cubicBezTo>
                  <a:cubicBezTo>
                    <a:pt x="1369" y="239"/>
                    <a:pt x="1268" y="353"/>
                    <a:pt x="1152" y="480"/>
                  </a:cubicBezTo>
                  <a:cubicBezTo>
                    <a:pt x="1009" y="634"/>
                    <a:pt x="901" y="748"/>
                    <a:pt x="715" y="854"/>
                  </a:cubicBezTo>
                  <a:cubicBezTo>
                    <a:pt x="561" y="929"/>
                    <a:pt x="148" y="1036"/>
                    <a:pt x="1" y="949"/>
                  </a:cubicBezTo>
                  <a:cubicBezTo>
                    <a:pt x="151" y="898"/>
                    <a:pt x="311" y="1000"/>
                    <a:pt x="680" y="794"/>
                  </a:cubicBezTo>
                  <a:cubicBezTo>
                    <a:pt x="853" y="686"/>
                    <a:pt x="954" y="571"/>
                    <a:pt x="1087" y="421"/>
                  </a:cubicBezTo>
                  <a:cubicBezTo>
                    <a:pt x="1211" y="280"/>
                    <a:pt x="1312" y="162"/>
                    <a:pt x="1480" y="71"/>
                  </a:cubicBezTo>
                  <a:cubicBezTo>
                    <a:pt x="1496" y="62"/>
                    <a:pt x="1513" y="54"/>
                    <a:pt x="1531" y="47"/>
                  </a:cubicBezTo>
                  <a:cubicBezTo>
                    <a:pt x="1606" y="17"/>
                    <a:pt x="1667" y="5"/>
                    <a:pt x="1749" y="0"/>
                  </a:cubicBezTo>
                  <a:cubicBezTo>
                    <a:pt x="1787" y="0"/>
                    <a:pt x="2124" y="13"/>
                    <a:pt x="2070" y="90"/>
                  </a:cubicBezTo>
                  <a:cubicBezTo>
                    <a:pt x="2071" y="154"/>
                    <a:pt x="1893" y="92"/>
                    <a:pt x="1753" y="94"/>
                  </a:cubicBezTo>
                  <a:cubicBezTo>
                    <a:pt x="1684" y="99"/>
                    <a:pt x="1633" y="110"/>
                    <a:pt x="1567" y="136"/>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4"/>
            <p:cNvSpPr/>
            <p:nvPr/>
          </p:nvSpPr>
          <p:spPr>
            <a:xfrm>
              <a:off x="4235567" y="3965425"/>
              <a:ext cx="87457" cy="79865"/>
            </a:xfrm>
            <a:custGeom>
              <a:avLst/>
              <a:gdLst/>
              <a:ahLst/>
              <a:cxnLst/>
              <a:rect l="l" t="t" r="r" b="b"/>
              <a:pathLst>
                <a:path w="1198" h="1094" extrusionOk="0">
                  <a:moveTo>
                    <a:pt x="237" y="1092"/>
                  </a:moveTo>
                  <a:cubicBezTo>
                    <a:pt x="385" y="1093"/>
                    <a:pt x="908" y="955"/>
                    <a:pt x="1053" y="648"/>
                  </a:cubicBezTo>
                  <a:cubicBezTo>
                    <a:pt x="1198" y="342"/>
                    <a:pt x="992" y="236"/>
                    <a:pt x="918" y="277"/>
                  </a:cubicBezTo>
                  <a:cubicBezTo>
                    <a:pt x="845" y="317"/>
                    <a:pt x="469" y="489"/>
                    <a:pt x="469" y="489"/>
                  </a:cubicBezTo>
                  <a:cubicBezTo>
                    <a:pt x="469" y="489"/>
                    <a:pt x="593" y="0"/>
                    <a:pt x="453" y="113"/>
                  </a:cubicBezTo>
                  <a:cubicBezTo>
                    <a:pt x="314" y="225"/>
                    <a:pt x="1" y="755"/>
                    <a:pt x="1" y="755"/>
                  </a:cubicBezTo>
                  <a:cubicBezTo>
                    <a:pt x="1" y="755"/>
                    <a:pt x="113" y="935"/>
                    <a:pt x="237" y="1092"/>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4"/>
            <p:cNvSpPr/>
            <p:nvPr/>
          </p:nvSpPr>
          <p:spPr>
            <a:xfrm>
              <a:off x="4231260" y="3958709"/>
              <a:ext cx="89574" cy="90669"/>
            </a:xfrm>
            <a:custGeom>
              <a:avLst/>
              <a:gdLst/>
              <a:ahLst/>
              <a:cxnLst/>
              <a:rect l="l" t="t" r="r" b="b"/>
              <a:pathLst>
                <a:path w="1227" h="1242" extrusionOk="0">
                  <a:moveTo>
                    <a:pt x="835" y="1077"/>
                  </a:moveTo>
                  <a:cubicBezTo>
                    <a:pt x="629" y="1189"/>
                    <a:pt x="390" y="1241"/>
                    <a:pt x="295" y="1240"/>
                  </a:cubicBezTo>
                  <a:cubicBezTo>
                    <a:pt x="279" y="1239"/>
                    <a:pt x="263" y="1232"/>
                    <a:pt x="252" y="1218"/>
                  </a:cubicBezTo>
                  <a:cubicBezTo>
                    <a:pt x="126" y="1060"/>
                    <a:pt x="12" y="877"/>
                    <a:pt x="12" y="876"/>
                  </a:cubicBezTo>
                  <a:cubicBezTo>
                    <a:pt x="1" y="859"/>
                    <a:pt x="0" y="836"/>
                    <a:pt x="12" y="818"/>
                  </a:cubicBezTo>
                  <a:cubicBezTo>
                    <a:pt x="12" y="816"/>
                    <a:pt x="329" y="281"/>
                    <a:pt x="477" y="161"/>
                  </a:cubicBezTo>
                  <a:cubicBezTo>
                    <a:pt x="676" y="0"/>
                    <a:pt x="640" y="306"/>
                    <a:pt x="606" y="482"/>
                  </a:cubicBezTo>
                  <a:cubicBezTo>
                    <a:pt x="723" y="429"/>
                    <a:pt x="902" y="345"/>
                    <a:pt x="950" y="319"/>
                  </a:cubicBezTo>
                  <a:cubicBezTo>
                    <a:pt x="978" y="303"/>
                    <a:pt x="1015" y="300"/>
                    <a:pt x="1051" y="309"/>
                  </a:cubicBezTo>
                  <a:cubicBezTo>
                    <a:pt x="1086" y="317"/>
                    <a:pt x="1122" y="336"/>
                    <a:pt x="1152" y="366"/>
                  </a:cubicBezTo>
                  <a:cubicBezTo>
                    <a:pt x="1181" y="397"/>
                    <a:pt x="1204" y="438"/>
                    <a:pt x="1214" y="491"/>
                  </a:cubicBezTo>
                  <a:cubicBezTo>
                    <a:pt x="1227" y="561"/>
                    <a:pt x="1216" y="652"/>
                    <a:pt x="1163" y="764"/>
                  </a:cubicBezTo>
                  <a:cubicBezTo>
                    <a:pt x="1099" y="899"/>
                    <a:pt x="974" y="1002"/>
                    <a:pt x="835" y="1077"/>
                  </a:cubicBezTo>
                  <a:close/>
                  <a:moveTo>
                    <a:pt x="323" y="1126"/>
                  </a:moveTo>
                  <a:cubicBezTo>
                    <a:pt x="418" y="1118"/>
                    <a:pt x="610" y="1071"/>
                    <a:pt x="781" y="978"/>
                  </a:cubicBezTo>
                  <a:cubicBezTo>
                    <a:pt x="901" y="913"/>
                    <a:pt x="1010" y="826"/>
                    <a:pt x="1061" y="716"/>
                  </a:cubicBezTo>
                  <a:cubicBezTo>
                    <a:pt x="1103" y="627"/>
                    <a:pt x="1112" y="560"/>
                    <a:pt x="1103" y="511"/>
                  </a:cubicBezTo>
                  <a:cubicBezTo>
                    <a:pt x="1098" y="482"/>
                    <a:pt x="1086" y="461"/>
                    <a:pt x="1071" y="445"/>
                  </a:cubicBezTo>
                  <a:cubicBezTo>
                    <a:pt x="1057" y="430"/>
                    <a:pt x="1041" y="421"/>
                    <a:pt x="1026" y="418"/>
                  </a:cubicBezTo>
                  <a:cubicBezTo>
                    <a:pt x="1017" y="416"/>
                    <a:pt x="1009" y="416"/>
                    <a:pt x="1005" y="418"/>
                  </a:cubicBezTo>
                  <a:cubicBezTo>
                    <a:pt x="930" y="460"/>
                    <a:pt x="552" y="632"/>
                    <a:pt x="551" y="633"/>
                  </a:cubicBezTo>
                  <a:cubicBezTo>
                    <a:pt x="522" y="646"/>
                    <a:pt x="489" y="633"/>
                    <a:pt x="476" y="605"/>
                  </a:cubicBezTo>
                  <a:cubicBezTo>
                    <a:pt x="470" y="592"/>
                    <a:pt x="469" y="579"/>
                    <a:pt x="473" y="567"/>
                  </a:cubicBezTo>
                  <a:lnTo>
                    <a:pt x="473" y="567"/>
                  </a:lnTo>
                  <a:cubicBezTo>
                    <a:pt x="473" y="566"/>
                    <a:pt x="554" y="244"/>
                    <a:pt x="548" y="248"/>
                  </a:cubicBezTo>
                  <a:cubicBezTo>
                    <a:pt x="435" y="340"/>
                    <a:pt x="193" y="733"/>
                    <a:pt x="126" y="846"/>
                  </a:cubicBezTo>
                  <a:cubicBezTo>
                    <a:pt x="160" y="898"/>
                    <a:pt x="238" y="1015"/>
                    <a:pt x="323" y="1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4"/>
            <p:cNvSpPr/>
            <p:nvPr/>
          </p:nvSpPr>
          <p:spPr>
            <a:xfrm>
              <a:off x="4093868" y="3742696"/>
              <a:ext cx="170169" cy="161701"/>
            </a:xfrm>
            <a:custGeom>
              <a:avLst/>
              <a:gdLst/>
              <a:ahLst/>
              <a:cxnLst/>
              <a:rect l="l" t="t" r="r" b="b"/>
              <a:pathLst>
                <a:path w="2331" h="2215" extrusionOk="0">
                  <a:moveTo>
                    <a:pt x="1" y="480"/>
                  </a:moveTo>
                  <a:cubicBezTo>
                    <a:pt x="570" y="583"/>
                    <a:pt x="583" y="829"/>
                    <a:pt x="881" y="1502"/>
                  </a:cubicBezTo>
                  <a:cubicBezTo>
                    <a:pt x="1178" y="2176"/>
                    <a:pt x="1710" y="2163"/>
                    <a:pt x="2020" y="2188"/>
                  </a:cubicBezTo>
                  <a:lnTo>
                    <a:pt x="2331" y="2215"/>
                  </a:lnTo>
                  <a:cubicBezTo>
                    <a:pt x="2331" y="2215"/>
                    <a:pt x="2202" y="0"/>
                    <a:pt x="1" y="4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4"/>
            <p:cNvSpPr/>
            <p:nvPr/>
          </p:nvSpPr>
          <p:spPr>
            <a:xfrm>
              <a:off x="4121317" y="3764377"/>
              <a:ext cx="140019" cy="123885"/>
            </a:xfrm>
            <a:custGeom>
              <a:avLst/>
              <a:gdLst/>
              <a:ahLst/>
              <a:cxnLst/>
              <a:rect l="l" t="t" r="r" b="b"/>
              <a:pathLst>
                <a:path w="1918" h="1697" extrusionOk="0">
                  <a:moveTo>
                    <a:pt x="1917" y="1657"/>
                  </a:moveTo>
                  <a:cubicBezTo>
                    <a:pt x="1811" y="1130"/>
                    <a:pt x="1417" y="0"/>
                    <a:pt x="0" y="124"/>
                  </a:cubicBezTo>
                  <a:cubicBezTo>
                    <a:pt x="357" y="233"/>
                    <a:pt x="423" y="494"/>
                    <a:pt x="709" y="1044"/>
                  </a:cubicBezTo>
                  <a:cubicBezTo>
                    <a:pt x="1050" y="1697"/>
                    <a:pt x="1578" y="1650"/>
                    <a:pt x="1890" y="1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4"/>
            <p:cNvSpPr/>
            <p:nvPr/>
          </p:nvSpPr>
          <p:spPr>
            <a:xfrm>
              <a:off x="4089342" y="3738315"/>
              <a:ext cx="178856" cy="170461"/>
            </a:xfrm>
            <a:custGeom>
              <a:avLst/>
              <a:gdLst/>
              <a:ahLst/>
              <a:cxnLst/>
              <a:rect l="l" t="t" r="r" b="b"/>
              <a:pathLst>
                <a:path w="2450" h="2335" extrusionOk="0">
                  <a:moveTo>
                    <a:pt x="776" y="1315"/>
                  </a:moveTo>
                  <a:cubicBezTo>
                    <a:pt x="586" y="864"/>
                    <a:pt x="509" y="679"/>
                    <a:pt x="56" y="596"/>
                  </a:cubicBezTo>
                  <a:cubicBezTo>
                    <a:pt x="33" y="593"/>
                    <a:pt x="13" y="576"/>
                    <a:pt x="8" y="551"/>
                  </a:cubicBezTo>
                  <a:cubicBezTo>
                    <a:pt x="1" y="521"/>
                    <a:pt x="20" y="491"/>
                    <a:pt x="50" y="484"/>
                  </a:cubicBezTo>
                  <a:cubicBezTo>
                    <a:pt x="2274" y="0"/>
                    <a:pt x="2444" y="2181"/>
                    <a:pt x="2450" y="2268"/>
                  </a:cubicBezTo>
                  <a:cubicBezTo>
                    <a:pt x="2450" y="2272"/>
                    <a:pt x="2450" y="2276"/>
                    <a:pt x="2450" y="2279"/>
                  </a:cubicBezTo>
                  <a:cubicBezTo>
                    <a:pt x="2447" y="2310"/>
                    <a:pt x="2420" y="2334"/>
                    <a:pt x="2389" y="2331"/>
                  </a:cubicBezTo>
                  <a:lnTo>
                    <a:pt x="2078" y="2305"/>
                  </a:lnTo>
                  <a:cubicBezTo>
                    <a:pt x="2052" y="2303"/>
                    <a:pt x="2031" y="2302"/>
                    <a:pt x="2008" y="2300"/>
                  </a:cubicBezTo>
                  <a:cubicBezTo>
                    <a:pt x="1679" y="2276"/>
                    <a:pt x="1182" y="2241"/>
                    <a:pt x="891" y="1585"/>
                  </a:cubicBezTo>
                  <a:cubicBezTo>
                    <a:pt x="847" y="1484"/>
                    <a:pt x="809" y="1395"/>
                    <a:pt x="776" y="1315"/>
                  </a:cubicBezTo>
                  <a:lnTo>
                    <a:pt x="776" y="1315"/>
                  </a:lnTo>
                  <a:close/>
                  <a:moveTo>
                    <a:pt x="325" y="551"/>
                  </a:moveTo>
                  <a:cubicBezTo>
                    <a:pt x="626" y="665"/>
                    <a:pt x="713" y="873"/>
                    <a:pt x="880" y="1271"/>
                  </a:cubicBezTo>
                  <a:lnTo>
                    <a:pt x="880" y="1271"/>
                  </a:lnTo>
                  <a:cubicBezTo>
                    <a:pt x="915" y="1354"/>
                    <a:pt x="952" y="1444"/>
                    <a:pt x="995" y="1539"/>
                  </a:cubicBezTo>
                  <a:cubicBezTo>
                    <a:pt x="1257" y="2133"/>
                    <a:pt x="1715" y="2166"/>
                    <a:pt x="2017" y="2187"/>
                  </a:cubicBezTo>
                  <a:cubicBezTo>
                    <a:pt x="2043" y="2189"/>
                    <a:pt x="2068" y="2191"/>
                    <a:pt x="2087" y="2193"/>
                  </a:cubicBezTo>
                  <a:lnTo>
                    <a:pt x="2331" y="2213"/>
                  </a:lnTo>
                  <a:cubicBezTo>
                    <a:pt x="2291" y="1872"/>
                    <a:pt x="2016" y="328"/>
                    <a:pt x="325" y="5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4"/>
            <p:cNvSpPr/>
            <p:nvPr/>
          </p:nvSpPr>
          <p:spPr>
            <a:xfrm>
              <a:off x="4144021" y="3782482"/>
              <a:ext cx="175352" cy="479991"/>
            </a:xfrm>
            <a:custGeom>
              <a:avLst/>
              <a:gdLst/>
              <a:ahLst/>
              <a:cxnLst/>
              <a:rect l="l" t="t" r="r" b="b"/>
              <a:pathLst>
                <a:path w="2402" h="6575" extrusionOk="0">
                  <a:moveTo>
                    <a:pt x="46" y="117"/>
                  </a:moveTo>
                  <a:cubicBezTo>
                    <a:pt x="16" y="108"/>
                    <a:pt x="1" y="75"/>
                    <a:pt x="11" y="46"/>
                  </a:cubicBezTo>
                  <a:cubicBezTo>
                    <a:pt x="21" y="16"/>
                    <a:pt x="53" y="0"/>
                    <a:pt x="83" y="11"/>
                  </a:cubicBezTo>
                  <a:cubicBezTo>
                    <a:pt x="443" y="134"/>
                    <a:pt x="747" y="336"/>
                    <a:pt x="1005" y="593"/>
                  </a:cubicBezTo>
                  <a:cubicBezTo>
                    <a:pt x="1819" y="1407"/>
                    <a:pt x="2161" y="2782"/>
                    <a:pt x="2281" y="4004"/>
                  </a:cubicBezTo>
                  <a:cubicBezTo>
                    <a:pt x="2402" y="5223"/>
                    <a:pt x="2301" y="6296"/>
                    <a:pt x="2231" y="6500"/>
                  </a:cubicBezTo>
                  <a:cubicBezTo>
                    <a:pt x="2223" y="6523"/>
                    <a:pt x="2213" y="6542"/>
                    <a:pt x="2202" y="6552"/>
                  </a:cubicBezTo>
                  <a:cubicBezTo>
                    <a:pt x="2180" y="6575"/>
                    <a:pt x="2144" y="6575"/>
                    <a:pt x="2122" y="6552"/>
                  </a:cubicBezTo>
                  <a:cubicBezTo>
                    <a:pt x="2101" y="6530"/>
                    <a:pt x="2101" y="6495"/>
                    <a:pt x="2122" y="6473"/>
                  </a:cubicBezTo>
                  <a:cubicBezTo>
                    <a:pt x="2123" y="6472"/>
                    <a:pt x="2122" y="6471"/>
                    <a:pt x="2124" y="6464"/>
                  </a:cubicBezTo>
                  <a:cubicBezTo>
                    <a:pt x="2191" y="6267"/>
                    <a:pt x="2287" y="5218"/>
                    <a:pt x="2169" y="4015"/>
                  </a:cubicBezTo>
                  <a:cubicBezTo>
                    <a:pt x="2051" y="2814"/>
                    <a:pt x="1717" y="1464"/>
                    <a:pt x="925" y="673"/>
                  </a:cubicBezTo>
                  <a:cubicBezTo>
                    <a:pt x="679" y="427"/>
                    <a:pt x="388" y="234"/>
                    <a:pt x="46" y="1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4"/>
            <p:cNvSpPr/>
            <p:nvPr/>
          </p:nvSpPr>
          <p:spPr>
            <a:xfrm>
              <a:off x="4347554" y="3835335"/>
              <a:ext cx="170242" cy="161701"/>
            </a:xfrm>
            <a:custGeom>
              <a:avLst/>
              <a:gdLst/>
              <a:ahLst/>
              <a:cxnLst/>
              <a:rect l="l" t="t" r="r" b="b"/>
              <a:pathLst>
                <a:path w="2332" h="2215" extrusionOk="0">
                  <a:moveTo>
                    <a:pt x="2331" y="479"/>
                  </a:moveTo>
                  <a:cubicBezTo>
                    <a:pt x="1762" y="583"/>
                    <a:pt x="1749" y="830"/>
                    <a:pt x="1451" y="1503"/>
                  </a:cubicBezTo>
                  <a:cubicBezTo>
                    <a:pt x="1153" y="2176"/>
                    <a:pt x="622" y="2163"/>
                    <a:pt x="312" y="2189"/>
                  </a:cubicBezTo>
                  <a:lnTo>
                    <a:pt x="1" y="2214"/>
                  </a:lnTo>
                  <a:cubicBezTo>
                    <a:pt x="1" y="2214"/>
                    <a:pt x="130" y="0"/>
                    <a:pt x="2331" y="4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4"/>
            <p:cNvSpPr/>
            <p:nvPr/>
          </p:nvSpPr>
          <p:spPr>
            <a:xfrm>
              <a:off x="4349525" y="3855411"/>
              <a:ext cx="161336" cy="141479"/>
            </a:xfrm>
            <a:custGeom>
              <a:avLst/>
              <a:gdLst/>
              <a:ahLst/>
              <a:cxnLst/>
              <a:rect l="l" t="t" r="r" b="b"/>
              <a:pathLst>
                <a:path w="2210" h="1938" extrusionOk="0">
                  <a:moveTo>
                    <a:pt x="2210" y="225"/>
                  </a:moveTo>
                  <a:cubicBezTo>
                    <a:pt x="1732" y="339"/>
                    <a:pt x="1704" y="594"/>
                    <a:pt x="1424" y="1228"/>
                  </a:cubicBezTo>
                  <a:cubicBezTo>
                    <a:pt x="1126" y="1901"/>
                    <a:pt x="595" y="1888"/>
                    <a:pt x="285" y="1914"/>
                  </a:cubicBezTo>
                  <a:lnTo>
                    <a:pt x="1" y="1938"/>
                  </a:lnTo>
                  <a:cubicBezTo>
                    <a:pt x="70" y="1811"/>
                    <a:pt x="97" y="1762"/>
                    <a:pt x="97" y="1762"/>
                  </a:cubicBezTo>
                  <a:cubicBezTo>
                    <a:pt x="97" y="1762"/>
                    <a:pt x="930" y="1684"/>
                    <a:pt x="1175" y="1103"/>
                  </a:cubicBezTo>
                  <a:cubicBezTo>
                    <a:pt x="1415" y="534"/>
                    <a:pt x="1650" y="1"/>
                    <a:pt x="2210" y="225"/>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4"/>
            <p:cNvSpPr/>
            <p:nvPr/>
          </p:nvSpPr>
          <p:spPr>
            <a:xfrm>
              <a:off x="4343393" y="3830955"/>
              <a:ext cx="178929" cy="170388"/>
            </a:xfrm>
            <a:custGeom>
              <a:avLst/>
              <a:gdLst/>
              <a:ahLst/>
              <a:cxnLst/>
              <a:rect l="l" t="t" r="r" b="b"/>
              <a:pathLst>
                <a:path w="2451" h="2334" extrusionOk="0">
                  <a:moveTo>
                    <a:pt x="1571" y="1272"/>
                  </a:moveTo>
                  <a:cubicBezTo>
                    <a:pt x="1738" y="873"/>
                    <a:pt x="1825" y="665"/>
                    <a:pt x="2125" y="551"/>
                  </a:cubicBezTo>
                  <a:cubicBezTo>
                    <a:pt x="435" y="328"/>
                    <a:pt x="160" y="1872"/>
                    <a:pt x="121" y="2212"/>
                  </a:cubicBezTo>
                  <a:lnTo>
                    <a:pt x="364" y="2192"/>
                  </a:lnTo>
                  <a:cubicBezTo>
                    <a:pt x="382" y="2191"/>
                    <a:pt x="408" y="2189"/>
                    <a:pt x="435" y="2187"/>
                  </a:cubicBezTo>
                  <a:cubicBezTo>
                    <a:pt x="737" y="2166"/>
                    <a:pt x="1194" y="2134"/>
                    <a:pt x="1456" y="1540"/>
                  </a:cubicBezTo>
                  <a:cubicBezTo>
                    <a:pt x="1500" y="1440"/>
                    <a:pt x="1537" y="1352"/>
                    <a:pt x="1571" y="1272"/>
                  </a:cubicBezTo>
                  <a:close/>
                  <a:moveTo>
                    <a:pt x="2394" y="596"/>
                  </a:moveTo>
                  <a:cubicBezTo>
                    <a:pt x="1942" y="679"/>
                    <a:pt x="1864" y="863"/>
                    <a:pt x="1676" y="1315"/>
                  </a:cubicBezTo>
                  <a:cubicBezTo>
                    <a:pt x="1641" y="1398"/>
                    <a:pt x="1603" y="1488"/>
                    <a:pt x="1559" y="1585"/>
                  </a:cubicBezTo>
                  <a:cubicBezTo>
                    <a:pt x="1270" y="2241"/>
                    <a:pt x="772" y="2277"/>
                    <a:pt x="443" y="2300"/>
                  </a:cubicBezTo>
                  <a:cubicBezTo>
                    <a:pt x="420" y="2301"/>
                    <a:pt x="399" y="2303"/>
                    <a:pt x="373" y="2305"/>
                  </a:cubicBezTo>
                  <a:lnTo>
                    <a:pt x="62" y="2331"/>
                  </a:lnTo>
                  <a:cubicBezTo>
                    <a:pt x="31" y="2334"/>
                    <a:pt x="4" y="2310"/>
                    <a:pt x="1" y="2280"/>
                  </a:cubicBezTo>
                  <a:cubicBezTo>
                    <a:pt x="1" y="2275"/>
                    <a:pt x="1" y="2272"/>
                    <a:pt x="2" y="2268"/>
                  </a:cubicBezTo>
                  <a:cubicBezTo>
                    <a:pt x="7" y="2181"/>
                    <a:pt x="176" y="1"/>
                    <a:pt x="2400" y="484"/>
                  </a:cubicBezTo>
                  <a:cubicBezTo>
                    <a:pt x="2431" y="491"/>
                    <a:pt x="2450" y="521"/>
                    <a:pt x="2444" y="552"/>
                  </a:cubicBezTo>
                  <a:cubicBezTo>
                    <a:pt x="2439" y="576"/>
                    <a:pt x="2418" y="594"/>
                    <a:pt x="2394" y="5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4"/>
            <p:cNvSpPr/>
            <p:nvPr/>
          </p:nvSpPr>
          <p:spPr>
            <a:xfrm>
              <a:off x="4300686" y="3875122"/>
              <a:ext cx="166884" cy="375890"/>
            </a:xfrm>
            <a:custGeom>
              <a:avLst/>
              <a:gdLst/>
              <a:ahLst/>
              <a:cxnLst/>
              <a:rect l="l" t="t" r="r" b="b"/>
              <a:pathLst>
                <a:path w="2286" h="5149" extrusionOk="0">
                  <a:moveTo>
                    <a:pt x="2204" y="10"/>
                  </a:moveTo>
                  <a:cubicBezTo>
                    <a:pt x="2234" y="1"/>
                    <a:pt x="2266" y="16"/>
                    <a:pt x="2275" y="46"/>
                  </a:cubicBezTo>
                  <a:cubicBezTo>
                    <a:pt x="2286" y="76"/>
                    <a:pt x="2270" y="107"/>
                    <a:pt x="2240" y="118"/>
                  </a:cubicBezTo>
                  <a:cubicBezTo>
                    <a:pt x="1521" y="363"/>
                    <a:pt x="1030" y="942"/>
                    <a:pt x="699" y="1654"/>
                  </a:cubicBezTo>
                  <a:cubicBezTo>
                    <a:pt x="247" y="2629"/>
                    <a:pt x="141" y="4118"/>
                    <a:pt x="114" y="5094"/>
                  </a:cubicBezTo>
                  <a:cubicBezTo>
                    <a:pt x="114" y="5124"/>
                    <a:pt x="88" y="5149"/>
                    <a:pt x="57" y="5148"/>
                  </a:cubicBezTo>
                  <a:cubicBezTo>
                    <a:pt x="25" y="5147"/>
                    <a:pt x="1" y="5122"/>
                    <a:pt x="2" y="5090"/>
                  </a:cubicBezTo>
                  <a:cubicBezTo>
                    <a:pt x="30" y="4103"/>
                    <a:pt x="137" y="2597"/>
                    <a:pt x="597" y="1606"/>
                  </a:cubicBezTo>
                  <a:cubicBezTo>
                    <a:pt x="940" y="869"/>
                    <a:pt x="1451" y="268"/>
                    <a:pt x="220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4"/>
            <p:cNvSpPr/>
            <p:nvPr/>
          </p:nvSpPr>
          <p:spPr>
            <a:xfrm>
              <a:off x="4241553" y="3697945"/>
              <a:ext cx="100451" cy="243171"/>
            </a:xfrm>
            <a:custGeom>
              <a:avLst/>
              <a:gdLst/>
              <a:ahLst/>
              <a:cxnLst/>
              <a:rect l="l" t="t" r="r" b="b"/>
              <a:pathLst>
                <a:path w="1376" h="3331" extrusionOk="0">
                  <a:moveTo>
                    <a:pt x="552" y="0"/>
                  </a:moveTo>
                  <a:cubicBezTo>
                    <a:pt x="394" y="439"/>
                    <a:pt x="1" y="1369"/>
                    <a:pt x="500" y="2096"/>
                  </a:cubicBezTo>
                  <a:cubicBezTo>
                    <a:pt x="1000" y="2823"/>
                    <a:pt x="1070" y="2877"/>
                    <a:pt x="1105" y="3122"/>
                  </a:cubicBezTo>
                  <a:cubicBezTo>
                    <a:pt x="1135" y="3331"/>
                    <a:pt x="1376" y="2641"/>
                    <a:pt x="1324" y="2157"/>
                  </a:cubicBezTo>
                  <a:cubicBezTo>
                    <a:pt x="1254" y="1500"/>
                    <a:pt x="772" y="1167"/>
                    <a:pt x="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4"/>
            <p:cNvSpPr/>
            <p:nvPr/>
          </p:nvSpPr>
          <p:spPr>
            <a:xfrm>
              <a:off x="4276960" y="3702982"/>
              <a:ext cx="64461" cy="225432"/>
            </a:xfrm>
            <a:custGeom>
              <a:avLst/>
              <a:gdLst/>
              <a:ahLst/>
              <a:cxnLst/>
              <a:rect l="l" t="t" r="r" b="b"/>
              <a:pathLst>
                <a:path w="883" h="3088" extrusionOk="0">
                  <a:moveTo>
                    <a:pt x="650" y="3088"/>
                  </a:moveTo>
                  <a:cubicBezTo>
                    <a:pt x="721" y="3041"/>
                    <a:pt x="882" y="2492"/>
                    <a:pt x="839" y="2088"/>
                  </a:cubicBezTo>
                  <a:cubicBezTo>
                    <a:pt x="770" y="1444"/>
                    <a:pt x="306" y="1111"/>
                    <a:pt x="81" y="0"/>
                  </a:cubicBezTo>
                  <a:cubicBezTo>
                    <a:pt x="0" y="429"/>
                    <a:pt x="97" y="795"/>
                    <a:pt x="205" y="1106"/>
                  </a:cubicBezTo>
                  <a:cubicBezTo>
                    <a:pt x="318" y="1436"/>
                    <a:pt x="666" y="2418"/>
                    <a:pt x="666" y="2801"/>
                  </a:cubicBezTo>
                  <a:cubicBezTo>
                    <a:pt x="666" y="2902"/>
                    <a:pt x="659" y="2999"/>
                    <a:pt x="650" y="3088"/>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4"/>
            <p:cNvSpPr/>
            <p:nvPr/>
          </p:nvSpPr>
          <p:spPr>
            <a:xfrm>
              <a:off x="4278055" y="3740652"/>
              <a:ext cx="60446" cy="372605"/>
            </a:xfrm>
            <a:custGeom>
              <a:avLst/>
              <a:gdLst/>
              <a:ahLst/>
              <a:cxnLst/>
              <a:rect l="l" t="t" r="r" b="b"/>
              <a:pathLst>
                <a:path w="828" h="5104" extrusionOk="0">
                  <a:moveTo>
                    <a:pt x="442" y="5052"/>
                  </a:moveTo>
                  <a:cubicBezTo>
                    <a:pt x="438" y="5082"/>
                    <a:pt x="409" y="5104"/>
                    <a:pt x="378" y="5100"/>
                  </a:cubicBezTo>
                  <a:cubicBezTo>
                    <a:pt x="347" y="5095"/>
                    <a:pt x="326" y="5067"/>
                    <a:pt x="330" y="5036"/>
                  </a:cubicBezTo>
                  <a:lnTo>
                    <a:pt x="331" y="5029"/>
                  </a:lnTo>
                  <a:cubicBezTo>
                    <a:pt x="403" y="4508"/>
                    <a:pt x="713" y="2259"/>
                    <a:pt x="473" y="1627"/>
                  </a:cubicBezTo>
                  <a:cubicBezTo>
                    <a:pt x="348" y="1299"/>
                    <a:pt x="0" y="379"/>
                    <a:pt x="0" y="57"/>
                  </a:cubicBezTo>
                  <a:cubicBezTo>
                    <a:pt x="0" y="26"/>
                    <a:pt x="25" y="0"/>
                    <a:pt x="57" y="0"/>
                  </a:cubicBezTo>
                  <a:cubicBezTo>
                    <a:pt x="87" y="0"/>
                    <a:pt x="113" y="26"/>
                    <a:pt x="113" y="57"/>
                  </a:cubicBezTo>
                  <a:cubicBezTo>
                    <a:pt x="113" y="358"/>
                    <a:pt x="461" y="1277"/>
                    <a:pt x="579" y="1588"/>
                  </a:cubicBezTo>
                  <a:cubicBezTo>
                    <a:pt x="828" y="2246"/>
                    <a:pt x="515" y="4520"/>
                    <a:pt x="443" y="5045"/>
                  </a:cubicBezTo>
                  <a:lnTo>
                    <a:pt x="443" y="50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4"/>
            <p:cNvSpPr/>
            <p:nvPr/>
          </p:nvSpPr>
          <p:spPr>
            <a:xfrm>
              <a:off x="4239290" y="3693492"/>
              <a:ext cx="105489" cy="240616"/>
            </a:xfrm>
            <a:custGeom>
              <a:avLst/>
              <a:gdLst/>
              <a:ahLst/>
              <a:cxnLst/>
              <a:rect l="l" t="t" r="r" b="b"/>
              <a:pathLst>
                <a:path w="1445" h="3296" extrusionOk="0">
                  <a:moveTo>
                    <a:pt x="569" y="267"/>
                  </a:moveTo>
                  <a:cubicBezTo>
                    <a:pt x="398" y="739"/>
                    <a:pt x="157" y="1512"/>
                    <a:pt x="577" y="2125"/>
                  </a:cubicBezTo>
                  <a:cubicBezTo>
                    <a:pt x="684" y="2280"/>
                    <a:pt x="762" y="2391"/>
                    <a:pt x="825" y="2483"/>
                  </a:cubicBezTo>
                  <a:cubicBezTo>
                    <a:pt x="1066" y="2828"/>
                    <a:pt x="1141" y="2934"/>
                    <a:pt x="1175" y="3086"/>
                  </a:cubicBezTo>
                  <a:lnTo>
                    <a:pt x="1180" y="3076"/>
                  </a:lnTo>
                  <a:cubicBezTo>
                    <a:pt x="1251" y="2888"/>
                    <a:pt x="1330" y="2517"/>
                    <a:pt x="1299" y="2224"/>
                  </a:cubicBezTo>
                  <a:cubicBezTo>
                    <a:pt x="1268" y="1934"/>
                    <a:pt x="1152" y="1706"/>
                    <a:pt x="1015" y="1435"/>
                  </a:cubicBezTo>
                  <a:cubicBezTo>
                    <a:pt x="865" y="1140"/>
                    <a:pt x="690" y="795"/>
                    <a:pt x="569" y="267"/>
                  </a:cubicBezTo>
                  <a:close/>
                  <a:moveTo>
                    <a:pt x="498" y="132"/>
                  </a:moveTo>
                  <a:cubicBezTo>
                    <a:pt x="512" y="94"/>
                    <a:pt x="525" y="58"/>
                    <a:pt x="529" y="46"/>
                  </a:cubicBezTo>
                  <a:cubicBezTo>
                    <a:pt x="535" y="26"/>
                    <a:pt x="552" y="10"/>
                    <a:pt x="573" y="6"/>
                  </a:cubicBezTo>
                  <a:cubicBezTo>
                    <a:pt x="604" y="0"/>
                    <a:pt x="633" y="20"/>
                    <a:pt x="639" y="51"/>
                  </a:cubicBezTo>
                  <a:cubicBezTo>
                    <a:pt x="756" y="677"/>
                    <a:pt x="951" y="1060"/>
                    <a:pt x="1116" y="1384"/>
                  </a:cubicBezTo>
                  <a:cubicBezTo>
                    <a:pt x="1258" y="1665"/>
                    <a:pt x="1378" y="1902"/>
                    <a:pt x="1411" y="2212"/>
                  </a:cubicBezTo>
                  <a:cubicBezTo>
                    <a:pt x="1444" y="2524"/>
                    <a:pt x="1361" y="2917"/>
                    <a:pt x="1285" y="3116"/>
                  </a:cubicBezTo>
                  <a:cubicBezTo>
                    <a:pt x="1267" y="3164"/>
                    <a:pt x="1249" y="3201"/>
                    <a:pt x="1233" y="3227"/>
                  </a:cubicBezTo>
                  <a:cubicBezTo>
                    <a:pt x="1197" y="3280"/>
                    <a:pt x="1157" y="3296"/>
                    <a:pt x="1116" y="3264"/>
                  </a:cubicBezTo>
                  <a:cubicBezTo>
                    <a:pt x="1098" y="3250"/>
                    <a:pt x="1085" y="3227"/>
                    <a:pt x="1080" y="3191"/>
                  </a:cubicBezTo>
                  <a:cubicBezTo>
                    <a:pt x="1054" y="3007"/>
                    <a:pt x="1004" y="2936"/>
                    <a:pt x="733" y="2547"/>
                  </a:cubicBezTo>
                  <a:cubicBezTo>
                    <a:pt x="661" y="2444"/>
                    <a:pt x="575" y="2320"/>
                    <a:pt x="484" y="2188"/>
                  </a:cubicBezTo>
                  <a:cubicBezTo>
                    <a:pt x="0" y="1484"/>
                    <a:pt x="322" y="608"/>
                    <a:pt x="498" y="1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4"/>
            <p:cNvSpPr/>
            <p:nvPr/>
          </p:nvSpPr>
          <p:spPr>
            <a:xfrm>
              <a:off x="4328938" y="3990100"/>
              <a:ext cx="148852" cy="134690"/>
            </a:xfrm>
            <a:custGeom>
              <a:avLst/>
              <a:gdLst/>
              <a:ahLst/>
              <a:cxnLst/>
              <a:rect l="l" t="t" r="r" b="b"/>
              <a:pathLst>
                <a:path w="2039" h="1845" extrusionOk="0">
                  <a:moveTo>
                    <a:pt x="2039" y="601"/>
                  </a:moveTo>
                  <a:cubicBezTo>
                    <a:pt x="1572" y="628"/>
                    <a:pt x="1537" y="824"/>
                    <a:pt x="1233" y="1334"/>
                  </a:cubicBezTo>
                  <a:cubicBezTo>
                    <a:pt x="928" y="1844"/>
                    <a:pt x="504" y="1781"/>
                    <a:pt x="252" y="1772"/>
                  </a:cubicBezTo>
                  <a:lnTo>
                    <a:pt x="1" y="1762"/>
                  </a:lnTo>
                  <a:cubicBezTo>
                    <a:pt x="1" y="1762"/>
                    <a:pt x="322" y="1"/>
                    <a:pt x="2039" y="6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4"/>
            <p:cNvSpPr/>
            <p:nvPr/>
          </p:nvSpPr>
          <p:spPr>
            <a:xfrm>
              <a:off x="4331055" y="4028061"/>
              <a:ext cx="140749" cy="96728"/>
            </a:xfrm>
            <a:custGeom>
              <a:avLst/>
              <a:gdLst/>
              <a:ahLst/>
              <a:cxnLst/>
              <a:rect l="l" t="t" r="r" b="b"/>
              <a:pathLst>
                <a:path w="1928" h="1325" extrusionOk="0">
                  <a:moveTo>
                    <a:pt x="1928" y="89"/>
                  </a:moveTo>
                  <a:cubicBezTo>
                    <a:pt x="1537" y="134"/>
                    <a:pt x="1489" y="336"/>
                    <a:pt x="1204" y="814"/>
                  </a:cubicBezTo>
                  <a:cubicBezTo>
                    <a:pt x="899" y="1324"/>
                    <a:pt x="475" y="1261"/>
                    <a:pt x="223" y="1252"/>
                  </a:cubicBezTo>
                  <a:lnTo>
                    <a:pt x="1" y="1243"/>
                  </a:lnTo>
                  <a:cubicBezTo>
                    <a:pt x="131" y="1097"/>
                    <a:pt x="189" y="1085"/>
                    <a:pt x="632" y="913"/>
                  </a:cubicBezTo>
                  <a:cubicBezTo>
                    <a:pt x="1123" y="721"/>
                    <a:pt x="1201" y="271"/>
                    <a:pt x="1482" y="92"/>
                  </a:cubicBezTo>
                  <a:cubicBezTo>
                    <a:pt x="1580" y="29"/>
                    <a:pt x="1661" y="6"/>
                    <a:pt x="1727" y="0"/>
                  </a:cubicBezTo>
                  <a:cubicBezTo>
                    <a:pt x="1787" y="14"/>
                    <a:pt x="1849" y="30"/>
                    <a:pt x="1914" y="50"/>
                  </a:cubicBezTo>
                  <a:lnTo>
                    <a:pt x="1914" y="50"/>
                  </a:lnTo>
                  <a:cubicBezTo>
                    <a:pt x="1914" y="50"/>
                    <a:pt x="1919" y="63"/>
                    <a:pt x="1928" y="89"/>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4"/>
            <p:cNvSpPr/>
            <p:nvPr/>
          </p:nvSpPr>
          <p:spPr>
            <a:xfrm>
              <a:off x="4324777" y="3984625"/>
              <a:ext cx="157685" cy="141698"/>
            </a:xfrm>
            <a:custGeom>
              <a:avLst/>
              <a:gdLst/>
              <a:ahLst/>
              <a:cxnLst/>
              <a:rect l="l" t="t" r="r" b="b"/>
              <a:pathLst>
                <a:path w="2160" h="1941" extrusionOk="0">
                  <a:moveTo>
                    <a:pt x="1360" y="1177"/>
                  </a:moveTo>
                  <a:cubicBezTo>
                    <a:pt x="1525" y="887"/>
                    <a:pt x="1615" y="729"/>
                    <a:pt x="1841" y="660"/>
                  </a:cubicBezTo>
                  <a:cubicBezTo>
                    <a:pt x="571" y="357"/>
                    <a:pt x="200" y="1497"/>
                    <a:pt x="128" y="1783"/>
                  </a:cubicBezTo>
                  <a:lnTo>
                    <a:pt x="312" y="1790"/>
                  </a:lnTo>
                  <a:cubicBezTo>
                    <a:pt x="333" y="1791"/>
                    <a:pt x="350" y="1792"/>
                    <a:pt x="369" y="1793"/>
                  </a:cubicBezTo>
                  <a:cubicBezTo>
                    <a:pt x="610" y="1806"/>
                    <a:pt x="975" y="1824"/>
                    <a:pt x="1241" y="1380"/>
                  </a:cubicBezTo>
                  <a:cubicBezTo>
                    <a:pt x="1282" y="1311"/>
                    <a:pt x="1323" y="1241"/>
                    <a:pt x="1360" y="1177"/>
                  </a:cubicBezTo>
                  <a:close/>
                  <a:moveTo>
                    <a:pt x="2099" y="733"/>
                  </a:moveTo>
                  <a:cubicBezTo>
                    <a:pt x="1732" y="753"/>
                    <a:pt x="1652" y="892"/>
                    <a:pt x="1457" y="1233"/>
                  </a:cubicBezTo>
                  <a:cubicBezTo>
                    <a:pt x="1423" y="1292"/>
                    <a:pt x="1387" y="1357"/>
                    <a:pt x="1338" y="1438"/>
                  </a:cubicBezTo>
                  <a:cubicBezTo>
                    <a:pt x="1037" y="1941"/>
                    <a:pt x="631" y="1920"/>
                    <a:pt x="363" y="1906"/>
                  </a:cubicBezTo>
                  <a:cubicBezTo>
                    <a:pt x="342" y="1904"/>
                    <a:pt x="321" y="1903"/>
                    <a:pt x="307" y="1903"/>
                  </a:cubicBezTo>
                  <a:lnTo>
                    <a:pt x="55" y="1893"/>
                  </a:lnTo>
                  <a:cubicBezTo>
                    <a:pt x="25" y="1892"/>
                    <a:pt x="0" y="1866"/>
                    <a:pt x="1" y="1834"/>
                  </a:cubicBezTo>
                  <a:cubicBezTo>
                    <a:pt x="2" y="1832"/>
                    <a:pt x="2" y="1829"/>
                    <a:pt x="3" y="1826"/>
                  </a:cubicBezTo>
                  <a:lnTo>
                    <a:pt x="2" y="1826"/>
                  </a:lnTo>
                  <a:cubicBezTo>
                    <a:pt x="4" y="1821"/>
                    <a:pt x="335" y="1"/>
                    <a:pt x="2114" y="623"/>
                  </a:cubicBezTo>
                  <a:cubicBezTo>
                    <a:pt x="2144" y="633"/>
                    <a:pt x="2159" y="665"/>
                    <a:pt x="2149" y="695"/>
                  </a:cubicBezTo>
                  <a:cubicBezTo>
                    <a:pt x="2141" y="717"/>
                    <a:pt x="2121" y="732"/>
                    <a:pt x="2099" y="7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4"/>
            <p:cNvSpPr/>
            <p:nvPr/>
          </p:nvSpPr>
          <p:spPr>
            <a:xfrm>
              <a:off x="4299737" y="4031639"/>
              <a:ext cx="137683" cy="139216"/>
            </a:xfrm>
            <a:custGeom>
              <a:avLst/>
              <a:gdLst/>
              <a:ahLst/>
              <a:cxnLst/>
              <a:rect l="l" t="t" r="r" b="b"/>
              <a:pathLst>
                <a:path w="1886" h="1907" extrusionOk="0">
                  <a:moveTo>
                    <a:pt x="1813" y="6"/>
                  </a:moveTo>
                  <a:cubicBezTo>
                    <a:pt x="1843" y="0"/>
                    <a:pt x="1873" y="20"/>
                    <a:pt x="1880" y="50"/>
                  </a:cubicBezTo>
                  <a:cubicBezTo>
                    <a:pt x="1886" y="81"/>
                    <a:pt x="1867" y="111"/>
                    <a:pt x="1836" y="117"/>
                  </a:cubicBezTo>
                  <a:cubicBezTo>
                    <a:pt x="1454" y="198"/>
                    <a:pt x="1133" y="395"/>
                    <a:pt x="865" y="667"/>
                  </a:cubicBezTo>
                  <a:cubicBezTo>
                    <a:pt x="549" y="986"/>
                    <a:pt x="305" y="1409"/>
                    <a:pt x="117" y="1864"/>
                  </a:cubicBezTo>
                  <a:cubicBezTo>
                    <a:pt x="106" y="1892"/>
                    <a:pt x="72" y="1906"/>
                    <a:pt x="44" y="1894"/>
                  </a:cubicBezTo>
                  <a:cubicBezTo>
                    <a:pt x="15" y="1883"/>
                    <a:pt x="1" y="1850"/>
                    <a:pt x="13" y="1821"/>
                  </a:cubicBezTo>
                  <a:cubicBezTo>
                    <a:pt x="206" y="1353"/>
                    <a:pt x="457" y="918"/>
                    <a:pt x="784" y="588"/>
                  </a:cubicBezTo>
                  <a:cubicBezTo>
                    <a:pt x="1068" y="301"/>
                    <a:pt x="1407" y="92"/>
                    <a:pt x="18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4"/>
            <p:cNvSpPr/>
            <p:nvPr/>
          </p:nvSpPr>
          <p:spPr>
            <a:xfrm>
              <a:off x="4182932" y="3991706"/>
              <a:ext cx="132792" cy="129287"/>
            </a:xfrm>
            <a:custGeom>
              <a:avLst/>
              <a:gdLst/>
              <a:ahLst/>
              <a:cxnLst/>
              <a:rect l="l" t="t" r="r" b="b"/>
              <a:pathLst>
                <a:path w="1819" h="1771" extrusionOk="0">
                  <a:moveTo>
                    <a:pt x="0" y="1"/>
                  </a:moveTo>
                  <a:cubicBezTo>
                    <a:pt x="432" y="181"/>
                    <a:pt x="399" y="377"/>
                    <a:pt x="518" y="959"/>
                  </a:cubicBezTo>
                  <a:cubicBezTo>
                    <a:pt x="637" y="1541"/>
                    <a:pt x="1058" y="1622"/>
                    <a:pt x="1298" y="1696"/>
                  </a:cubicBezTo>
                  <a:lnTo>
                    <a:pt x="1539" y="1771"/>
                  </a:lnTo>
                  <a:cubicBezTo>
                    <a:pt x="1539" y="1771"/>
                    <a:pt x="1818" y="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4"/>
            <p:cNvSpPr/>
            <p:nvPr/>
          </p:nvSpPr>
          <p:spPr>
            <a:xfrm>
              <a:off x="4182932" y="3991706"/>
              <a:ext cx="110745" cy="128776"/>
            </a:xfrm>
            <a:custGeom>
              <a:avLst/>
              <a:gdLst/>
              <a:ahLst/>
              <a:cxnLst/>
              <a:rect l="l" t="t" r="r" b="b"/>
              <a:pathLst>
                <a:path w="1517" h="1764" extrusionOk="0">
                  <a:moveTo>
                    <a:pt x="0" y="1"/>
                  </a:moveTo>
                  <a:cubicBezTo>
                    <a:pt x="432" y="181"/>
                    <a:pt x="399" y="377"/>
                    <a:pt x="518" y="959"/>
                  </a:cubicBezTo>
                  <a:cubicBezTo>
                    <a:pt x="637" y="1541"/>
                    <a:pt x="1058" y="1622"/>
                    <a:pt x="1298" y="1696"/>
                  </a:cubicBezTo>
                  <a:lnTo>
                    <a:pt x="1516" y="1764"/>
                  </a:lnTo>
                  <a:cubicBezTo>
                    <a:pt x="1345" y="1628"/>
                    <a:pt x="999" y="1367"/>
                    <a:pt x="869" y="848"/>
                  </a:cubicBezTo>
                  <a:cubicBezTo>
                    <a:pt x="713" y="220"/>
                    <a:pt x="608" y="137"/>
                    <a:pt x="65" y="2"/>
                  </a:cubicBezTo>
                  <a:cubicBezTo>
                    <a:pt x="44" y="1"/>
                    <a:pt x="22" y="1"/>
                    <a:pt x="0" y="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4"/>
            <p:cNvSpPr/>
            <p:nvPr/>
          </p:nvSpPr>
          <p:spPr>
            <a:xfrm>
              <a:off x="4178771" y="3987545"/>
              <a:ext cx="141771" cy="138048"/>
            </a:xfrm>
            <a:custGeom>
              <a:avLst/>
              <a:gdLst/>
              <a:ahLst/>
              <a:cxnLst/>
              <a:rect l="l" t="t" r="r" b="b"/>
              <a:pathLst>
                <a:path w="1942" h="1891" extrusionOk="0">
                  <a:moveTo>
                    <a:pt x="476" y="794"/>
                  </a:moveTo>
                  <a:cubicBezTo>
                    <a:pt x="404" y="408"/>
                    <a:pt x="375" y="252"/>
                    <a:pt x="36" y="110"/>
                  </a:cubicBezTo>
                  <a:lnTo>
                    <a:pt x="36" y="109"/>
                  </a:lnTo>
                  <a:cubicBezTo>
                    <a:pt x="15" y="101"/>
                    <a:pt x="1" y="81"/>
                    <a:pt x="1" y="58"/>
                  </a:cubicBezTo>
                  <a:cubicBezTo>
                    <a:pt x="1" y="26"/>
                    <a:pt x="26" y="1"/>
                    <a:pt x="57" y="1"/>
                  </a:cubicBezTo>
                  <a:cubicBezTo>
                    <a:pt x="1942" y="3"/>
                    <a:pt x="1653" y="1830"/>
                    <a:pt x="1652" y="1835"/>
                  </a:cubicBezTo>
                  <a:lnTo>
                    <a:pt x="1652" y="1835"/>
                  </a:lnTo>
                  <a:cubicBezTo>
                    <a:pt x="1651" y="1839"/>
                    <a:pt x="1651" y="1842"/>
                    <a:pt x="1650" y="1844"/>
                  </a:cubicBezTo>
                  <a:cubicBezTo>
                    <a:pt x="1640" y="1874"/>
                    <a:pt x="1609" y="1890"/>
                    <a:pt x="1579" y="1882"/>
                  </a:cubicBezTo>
                  <a:lnTo>
                    <a:pt x="1338" y="1808"/>
                  </a:lnTo>
                  <a:cubicBezTo>
                    <a:pt x="1323" y="1803"/>
                    <a:pt x="1304" y="1797"/>
                    <a:pt x="1285" y="1792"/>
                  </a:cubicBezTo>
                  <a:cubicBezTo>
                    <a:pt x="1027" y="1716"/>
                    <a:pt x="637" y="1601"/>
                    <a:pt x="520" y="1027"/>
                  </a:cubicBezTo>
                  <a:cubicBezTo>
                    <a:pt x="502" y="941"/>
                    <a:pt x="488" y="865"/>
                    <a:pt x="476" y="794"/>
                  </a:cubicBezTo>
                  <a:close/>
                  <a:moveTo>
                    <a:pt x="304" y="127"/>
                  </a:moveTo>
                  <a:cubicBezTo>
                    <a:pt x="493" y="266"/>
                    <a:pt x="526" y="445"/>
                    <a:pt x="586" y="774"/>
                  </a:cubicBezTo>
                  <a:cubicBezTo>
                    <a:pt x="599" y="844"/>
                    <a:pt x="614" y="920"/>
                    <a:pt x="630" y="1005"/>
                  </a:cubicBezTo>
                  <a:cubicBezTo>
                    <a:pt x="734" y="1512"/>
                    <a:pt x="1084" y="1615"/>
                    <a:pt x="1316" y="1684"/>
                  </a:cubicBezTo>
                  <a:cubicBezTo>
                    <a:pt x="1335" y="1689"/>
                    <a:pt x="1352" y="1694"/>
                    <a:pt x="1371" y="1699"/>
                  </a:cubicBezTo>
                  <a:lnTo>
                    <a:pt x="1547" y="1753"/>
                  </a:lnTo>
                  <a:cubicBezTo>
                    <a:pt x="1574" y="1458"/>
                    <a:pt x="1601" y="261"/>
                    <a:pt x="304" y="1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4"/>
            <p:cNvSpPr/>
            <p:nvPr/>
          </p:nvSpPr>
          <p:spPr>
            <a:xfrm>
              <a:off x="4219798" y="4003898"/>
              <a:ext cx="90596" cy="194260"/>
            </a:xfrm>
            <a:custGeom>
              <a:avLst/>
              <a:gdLst/>
              <a:ahLst/>
              <a:cxnLst/>
              <a:rect l="l" t="t" r="r" b="b"/>
              <a:pathLst>
                <a:path w="1241" h="2661" extrusionOk="0">
                  <a:moveTo>
                    <a:pt x="36" y="113"/>
                  </a:moveTo>
                  <a:cubicBezTo>
                    <a:pt x="10" y="97"/>
                    <a:pt x="1" y="63"/>
                    <a:pt x="17" y="36"/>
                  </a:cubicBezTo>
                  <a:cubicBezTo>
                    <a:pt x="33" y="9"/>
                    <a:pt x="67" y="1"/>
                    <a:pt x="94" y="17"/>
                  </a:cubicBezTo>
                  <a:cubicBezTo>
                    <a:pt x="449" y="232"/>
                    <a:pt x="699" y="541"/>
                    <a:pt x="872" y="906"/>
                  </a:cubicBezTo>
                  <a:cubicBezTo>
                    <a:pt x="1070" y="1326"/>
                    <a:pt x="1213" y="2095"/>
                    <a:pt x="1240" y="2601"/>
                  </a:cubicBezTo>
                  <a:cubicBezTo>
                    <a:pt x="1241" y="2631"/>
                    <a:pt x="1217" y="2658"/>
                    <a:pt x="1186" y="2660"/>
                  </a:cubicBezTo>
                  <a:cubicBezTo>
                    <a:pt x="1155" y="2661"/>
                    <a:pt x="1128" y="2637"/>
                    <a:pt x="1126" y="2606"/>
                  </a:cubicBezTo>
                  <a:cubicBezTo>
                    <a:pt x="1100" y="2114"/>
                    <a:pt x="962" y="1360"/>
                    <a:pt x="770" y="954"/>
                  </a:cubicBezTo>
                  <a:cubicBezTo>
                    <a:pt x="607" y="608"/>
                    <a:pt x="369" y="316"/>
                    <a:pt x="36" y="1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4"/>
            <p:cNvSpPr/>
            <p:nvPr/>
          </p:nvSpPr>
          <p:spPr>
            <a:xfrm>
              <a:off x="4139276" y="4213341"/>
              <a:ext cx="326175" cy="88552"/>
            </a:xfrm>
            <a:custGeom>
              <a:avLst/>
              <a:gdLst/>
              <a:ahLst/>
              <a:cxnLst/>
              <a:rect l="l" t="t" r="r" b="b"/>
              <a:pathLst>
                <a:path w="4468" h="1213" extrusionOk="0">
                  <a:moveTo>
                    <a:pt x="0" y="1174"/>
                  </a:moveTo>
                  <a:cubicBezTo>
                    <a:pt x="1715" y="258"/>
                    <a:pt x="2847" y="1"/>
                    <a:pt x="4467" y="12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4"/>
            <p:cNvSpPr/>
            <p:nvPr/>
          </p:nvSpPr>
          <p:spPr>
            <a:xfrm>
              <a:off x="4135115" y="4236045"/>
              <a:ext cx="335008" cy="70155"/>
            </a:xfrm>
            <a:custGeom>
              <a:avLst/>
              <a:gdLst/>
              <a:ahLst/>
              <a:cxnLst/>
              <a:rect l="l" t="t" r="r" b="b"/>
              <a:pathLst>
                <a:path w="4589" h="961" extrusionOk="0">
                  <a:moveTo>
                    <a:pt x="2328" y="141"/>
                  </a:moveTo>
                  <a:cubicBezTo>
                    <a:pt x="1694" y="165"/>
                    <a:pt x="1045" y="414"/>
                    <a:pt x="282" y="808"/>
                  </a:cubicBezTo>
                  <a:lnTo>
                    <a:pt x="4349" y="844"/>
                  </a:lnTo>
                  <a:cubicBezTo>
                    <a:pt x="3611" y="323"/>
                    <a:pt x="2974" y="116"/>
                    <a:pt x="2328" y="141"/>
                  </a:cubicBezTo>
                  <a:close/>
                  <a:moveTo>
                    <a:pt x="31" y="812"/>
                  </a:moveTo>
                  <a:cubicBezTo>
                    <a:pt x="895" y="351"/>
                    <a:pt x="1614" y="55"/>
                    <a:pt x="2324" y="28"/>
                  </a:cubicBezTo>
                  <a:cubicBezTo>
                    <a:pt x="3037" y="0"/>
                    <a:pt x="3737" y="242"/>
                    <a:pt x="4558" y="856"/>
                  </a:cubicBezTo>
                  <a:cubicBezTo>
                    <a:pt x="4584" y="875"/>
                    <a:pt x="4589" y="910"/>
                    <a:pt x="4570" y="936"/>
                  </a:cubicBezTo>
                  <a:cubicBezTo>
                    <a:pt x="4557" y="952"/>
                    <a:pt x="4538" y="960"/>
                    <a:pt x="4520" y="958"/>
                  </a:cubicBezTo>
                  <a:lnTo>
                    <a:pt x="56" y="919"/>
                  </a:lnTo>
                  <a:cubicBezTo>
                    <a:pt x="26" y="919"/>
                    <a:pt x="1" y="894"/>
                    <a:pt x="1" y="862"/>
                  </a:cubicBezTo>
                  <a:cubicBezTo>
                    <a:pt x="1" y="840"/>
                    <a:pt x="14" y="822"/>
                    <a:pt x="31" y="8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4"/>
            <p:cNvSpPr/>
            <p:nvPr/>
          </p:nvSpPr>
          <p:spPr>
            <a:xfrm>
              <a:off x="4272214" y="3767078"/>
              <a:ext cx="37888" cy="107168"/>
            </a:xfrm>
            <a:custGeom>
              <a:avLst/>
              <a:gdLst/>
              <a:ahLst/>
              <a:cxnLst/>
              <a:rect l="l" t="t" r="r" b="b"/>
              <a:pathLst>
                <a:path w="519" h="1468" extrusionOk="0">
                  <a:moveTo>
                    <a:pt x="220" y="1132"/>
                  </a:moveTo>
                  <a:cubicBezTo>
                    <a:pt x="57" y="843"/>
                    <a:pt x="11" y="651"/>
                    <a:pt x="3" y="319"/>
                  </a:cubicBezTo>
                  <a:cubicBezTo>
                    <a:pt x="3" y="281"/>
                    <a:pt x="1" y="23"/>
                    <a:pt x="21" y="1"/>
                  </a:cubicBezTo>
                  <a:cubicBezTo>
                    <a:pt x="34" y="14"/>
                    <a:pt x="59" y="286"/>
                    <a:pt x="63" y="316"/>
                  </a:cubicBezTo>
                  <a:cubicBezTo>
                    <a:pt x="92" y="640"/>
                    <a:pt x="143" y="803"/>
                    <a:pt x="303" y="1084"/>
                  </a:cubicBezTo>
                  <a:cubicBezTo>
                    <a:pt x="325" y="1124"/>
                    <a:pt x="518" y="1383"/>
                    <a:pt x="448" y="1407"/>
                  </a:cubicBezTo>
                  <a:cubicBezTo>
                    <a:pt x="388" y="1468"/>
                    <a:pt x="243" y="1172"/>
                    <a:pt x="220" y="113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4"/>
            <p:cNvSpPr/>
            <p:nvPr/>
          </p:nvSpPr>
          <p:spPr>
            <a:xfrm>
              <a:off x="4185195" y="3790147"/>
              <a:ext cx="51248" cy="46065"/>
            </a:xfrm>
            <a:custGeom>
              <a:avLst/>
              <a:gdLst/>
              <a:ahLst/>
              <a:cxnLst/>
              <a:rect l="l" t="t" r="r" b="b"/>
              <a:pathLst>
                <a:path w="702" h="631" extrusionOk="0">
                  <a:moveTo>
                    <a:pt x="481" y="472"/>
                  </a:moveTo>
                  <a:cubicBezTo>
                    <a:pt x="386" y="370"/>
                    <a:pt x="321" y="302"/>
                    <a:pt x="210" y="212"/>
                  </a:cubicBezTo>
                  <a:cubicBezTo>
                    <a:pt x="194" y="198"/>
                    <a:pt x="3" y="32"/>
                    <a:pt x="1" y="24"/>
                  </a:cubicBezTo>
                  <a:cubicBezTo>
                    <a:pt x="37" y="1"/>
                    <a:pt x="223" y="134"/>
                    <a:pt x="253" y="155"/>
                  </a:cubicBezTo>
                  <a:cubicBezTo>
                    <a:pt x="374" y="238"/>
                    <a:pt x="450" y="300"/>
                    <a:pt x="551" y="406"/>
                  </a:cubicBezTo>
                  <a:cubicBezTo>
                    <a:pt x="599" y="458"/>
                    <a:pt x="701" y="533"/>
                    <a:pt x="652" y="572"/>
                  </a:cubicBezTo>
                  <a:cubicBezTo>
                    <a:pt x="609" y="630"/>
                    <a:pt x="526" y="519"/>
                    <a:pt x="481" y="4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4"/>
            <p:cNvSpPr/>
            <p:nvPr/>
          </p:nvSpPr>
          <p:spPr>
            <a:xfrm>
              <a:off x="4372594" y="3881181"/>
              <a:ext cx="66432" cy="54022"/>
            </a:xfrm>
            <a:custGeom>
              <a:avLst/>
              <a:gdLst/>
              <a:ahLst/>
              <a:cxnLst/>
              <a:rect l="l" t="t" r="r" b="b"/>
              <a:pathLst>
                <a:path w="910" h="740" extrusionOk="0">
                  <a:moveTo>
                    <a:pt x="146" y="496"/>
                  </a:moveTo>
                  <a:cubicBezTo>
                    <a:pt x="201" y="436"/>
                    <a:pt x="257" y="384"/>
                    <a:pt x="317" y="331"/>
                  </a:cubicBezTo>
                  <a:cubicBezTo>
                    <a:pt x="421" y="243"/>
                    <a:pt x="629" y="71"/>
                    <a:pt x="766" y="46"/>
                  </a:cubicBezTo>
                  <a:cubicBezTo>
                    <a:pt x="792" y="43"/>
                    <a:pt x="892" y="1"/>
                    <a:pt x="903" y="16"/>
                  </a:cubicBezTo>
                  <a:cubicBezTo>
                    <a:pt x="910" y="33"/>
                    <a:pt x="793" y="83"/>
                    <a:pt x="777" y="91"/>
                  </a:cubicBezTo>
                  <a:cubicBezTo>
                    <a:pt x="652" y="153"/>
                    <a:pt x="481" y="304"/>
                    <a:pt x="378" y="398"/>
                  </a:cubicBezTo>
                  <a:cubicBezTo>
                    <a:pt x="322" y="451"/>
                    <a:pt x="269" y="504"/>
                    <a:pt x="217" y="560"/>
                  </a:cubicBezTo>
                  <a:cubicBezTo>
                    <a:pt x="203" y="576"/>
                    <a:pt x="189" y="592"/>
                    <a:pt x="175" y="608"/>
                  </a:cubicBezTo>
                  <a:cubicBezTo>
                    <a:pt x="152" y="635"/>
                    <a:pt x="132" y="662"/>
                    <a:pt x="112" y="691"/>
                  </a:cubicBezTo>
                  <a:cubicBezTo>
                    <a:pt x="83" y="739"/>
                    <a:pt x="94" y="739"/>
                    <a:pt x="54" y="734"/>
                  </a:cubicBezTo>
                  <a:cubicBezTo>
                    <a:pt x="1" y="738"/>
                    <a:pt x="9" y="715"/>
                    <a:pt x="37" y="649"/>
                  </a:cubicBezTo>
                  <a:cubicBezTo>
                    <a:pt x="53" y="612"/>
                    <a:pt x="77" y="580"/>
                    <a:pt x="101" y="548"/>
                  </a:cubicBezTo>
                  <a:cubicBezTo>
                    <a:pt x="116" y="531"/>
                    <a:pt x="131" y="513"/>
                    <a:pt x="146" y="4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4"/>
            <p:cNvSpPr/>
            <p:nvPr/>
          </p:nvSpPr>
          <p:spPr>
            <a:xfrm>
              <a:off x="4134385" y="3772553"/>
              <a:ext cx="61468" cy="41027"/>
            </a:xfrm>
            <a:custGeom>
              <a:avLst/>
              <a:gdLst/>
              <a:ahLst/>
              <a:cxnLst/>
              <a:rect l="l" t="t" r="r" b="b"/>
              <a:pathLst>
                <a:path w="842" h="562" extrusionOk="0">
                  <a:moveTo>
                    <a:pt x="34" y="361"/>
                  </a:moveTo>
                  <a:cubicBezTo>
                    <a:pt x="15" y="361"/>
                    <a:pt x="0" y="346"/>
                    <a:pt x="0" y="327"/>
                  </a:cubicBezTo>
                  <a:cubicBezTo>
                    <a:pt x="0" y="308"/>
                    <a:pt x="15" y="293"/>
                    <a:pt x="34" y="293"/>
                  </a:cubicBezTo>
                  <a:cubicBezTo>
                    <a:pt x="279" y="293"/>
                    <a:pt x="563" y="397"/>
                    <a:pt x="712" y="454"/>
                  </a:cubicBezTo>
                  <a:lnTo>
                    <a:pt x="426" y="59"/>
                  </a:lnTo>
                  <a:cubicBezTo>
                    <a:pt x="415" y="45"/>
                    <a:pt x="418" y="23"/>
                    <a:pt x="433" y="12"/>
                  </a:cubicBezTo>
                  <a:cubicBezTo>
                    <a:pt x="449" y="1"/>
                    <a:pt x="470" y="4"/>
                    <a:pt x="480" y="19"/>
                  </a:cubicBezTo>
                  <a:lnTo>
                    <a:pt x="828" y="499"/>
                  </a:lnTo>
                  <a:cubicBezTo>
                    <a:pt x="842" y="518"/>
                    <a:pt x="840" y="534"/>
                    <a:pt x="823" y="547"/>
                  </a:cubicBezTo>
                  <a:cubicBezTo>
                    <a:pt x="822" y="547"/>
                    <a:pt x="822" y="548"/>
                    <a:pt x="821" y="548"/>
                  </a:cubicBezTo>
                  <a:cubicBezTo>
                    <a:pt x="802" y="561"/>
                    <a:pt x="767" y="548"/>
                    <a:pt x="709" y="526"/>
                  </a:cubicBezTo>
                  <a:cubicBezTo>
                    <a:pt x="572" y="473"/>
                    <a:pt x="278" y="361"/>
                    <a:pt x="34" y="3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4146430" y="3784818"/>
              <a:ext cx="74244" cy="48328"/>
            </a:xfrm>
            <a:custGeom>
              <a:avLst/>
              <a:gdLst/>
              <a:ahLst/>
              <a:cxnLst/>
              <a:rect l="l" t="t" r="r" b="b"/>
              <a:pathLst>
                <a:path w="1017" h="662" extrusionOk="0">
                  <a:moveTo>
                    <a:pt x="41" y="606"/>
                  </a:moveTo>
                  <a:cubicBezTo>
                    <a:pt x="23" y="608"/>
                    <a:pt x="5" y="595"/>
                    <a:pt x="3" y="577"/>
                  </a:cubicBezTo>
                  <a:cubicBezTo>
                    <a:pt x="0" y="558"/>
                    <a:pt x="13" y="541"/>
                    <a:pt x="32" y="538"/>
                  </a:cubicBezTo>
                  <a:cubicBezTo>
                    <a:pt x="207" y="515"/>
                    <a:pt x="367" y="508"/>
                    <a:pt x="504" y="511"/>
                  </a:cubicBezTo>
                  <a:cubicBezTo>
                    <a:pt x="692" y="516"/>
                    <a:pt x="837" y="538"/>
                    <a:pt x="922" y="560"/>
                  </a:cubicBezTo>
                  <a:cubicBezTo>
                    <a:pt x="926" y="562"/>
                    <a:pt x="931" y="563"/>
                    <a:pt x="935" y="565"/>
                  </a:cubicBezTo>
                  <a:cubicBezTo>
                    <a:pt x="925" y="510"/>
                    <a:pt x="907" y="449"/>
                    <a:pt x="881" y="381"/>
                  </a:cubicBezTo>
                  <a:cubicBezTo>
                    <a:pt x="846" y="291"/>
                    <a:pt x="794" y="186"/>
                    <a:pt x="714" y="57"/>
                  </a:cubicBezTo>
                  <a:cubicBezTo>
                    <a:pt x="705" y="41"/>
                    <a:pt x="710" y="20"/>
                    <a:pt x="726" y="10"/>
                  </a:cubicBezTo>
                  <a:cubicBezTo>
                    <a:pt x="742" y="1"/>
                    <a:pt x="762" y="6"/>
                    <a:pt x="773" y="22"/>
                  </a:cubicBezTo>
                  <a:cubicBezTo>
                    <a:pt x="853" y="154"/>
                    <a:pt x="907" y="263"/>
                    <a:pt x="944" y="357"/>
                  </a:cubicBezTo>
                  <a:cubicBezTo>
                    <a:pt x="981" y="452"/>
                    <a:pt x="1000" y="531"/>
                    <a:pt x="1010" y="603"/>
                  </a:cubicBezTo>
                  <a:cubicBezTo>
                    <a:pt x="1016" y="640"/>
                    <a:pt x="1011" y="655"/>
                    <a:pt x="981" y="659"/>
                  </a:cubicBezTo>
                  <a:cubicBezTo>
                    <a:pt x="967" y="662"/>
                    <a:pt x="959" y="656"/>
                    <a:pt x="947" y="648"/>
                  </a:cubicBezTo>
                  <a:cubicBezTo>
                    <a:pt x="940" y="641"/>
                    <a:pt x="926" y="632"/>
                    <a:pt x="905" y="627"/>
                  </a:cubicBezTo>
                  <a:cubicBezTo>
                    <a:pt x="823" y="606"/>
                    <a:pt x="684" y="583"/>
                    <a:pt x="502" y="579"/>
                  </a:cubicBezTo>
                  <a:cubicBezTo>
                    <a:pt x="369" y="576"/>
                    <a:pt x="213" y="582"/>
                    <a:pt x="41" y="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4160666" y="3811172"/>
              <a:ext cx="82858" cy="59497"/>
            </a:xfrm>
            <a:custGeom>
              <a:avLst/>
              <a:gdLst/>
              <a:ahLst/>
              <a:cxnLst/>
              <a:rect l="l" t="t" r="r" b="b"/>
              <a:pathLst>
                <a:path w="1135" h="815" extrusionOk="0">
                  <a:moveTo>
                    <a:pt x="41" y="746"/>
                  </a:moveTo>
                  <a:cubicBezTo>
                    <a:pt x="22" y="748"/>
                    <a:pt x="5" y="735"/>
                    <a:pt x="2" y="716"/>
                  </a:cubicBezTo>
                  <a:cubicBezTo>
                    <a:pt x="1" y="698"/>
                    <a:pt x="14" y="681"/>
                    <a:pt x="32" y="679"/>
                  </a:cubicBezTo>
                  <a:cubicBezTo>
                    <a:pt x="302" y="642"/>
                    <a:pt x="506" y="637"/>
                    <a:pt x="666" y="647"/>
                  </a:cubicBezTo>
                  <a:cubicBezTo>
                    <a:pt x="826" y="657"/>
                    <a:pt x="940" y="682"/>
                    <a:pt x="1028" y="706"/>
                  </a:cubicBezTo>
                  <a:cubicBezTo>
                    <a:pt x="1042" y="710"/>
                    <a:pt x="1054" y="714"/>
                    <a:pt x="1064" y="720"/>
                  </a:cubicBezTo>
                  <a:cubicBezTo>
                    <a:pt x="1066" y="643"/>
                    <a:pt x="1061" y="559"/>
                    <a:pt x="1042" y="461"/>
                  </a:cubicBezTo>
                  <a:cubicBezTo>
                    <a:pt x="1020" y="347"/>
                    <a:pt x="981" y="214"/>
                    <a:pt x="915" y="51"/>
                  </a:cubicBezTo>
                  <a:cubicBezTo>
                    <a:pt x="908" y="33"/>
                    <a:pt x="917" y="14"/>
                    <a:pt x="933" y="7"/>
                  </a:cubicBezTo>
                  <a:cubicBezTo>
                    <a:pt x="951" y="0"/>
                    <a:pt x="971" y="8"/>
                    <a:pt x="978" y="25"/>
                  </a:cubicBezTo>
                  <a:cubicBezTo>
                    <a:pt x="1046" y="193"/>
                    <a:pt x="1087" y="331"/>
                    <a:pt x="1109" y="449"/>
                  </a:cubicBezTo>
                  <a:cubicBezTo>
                    <a:pt x="1131" y="569"/>
                    <a:pt x="1135" y="668"/>
                    <a:pt x="1130" y="760"/>
                  </a:cubicBezTo>
                  <a:cubicBezTo>
                    <a:pt x="1128" y="801"/>
                    <a:pt x="1120" y="815"/>
                    <a:pt x="1089" y="813"/>
                  </a:cubicBezTo>
                  <a:cubicBezTo>
                    <a:pt x="1075" y="812"/>
                    <a:pt x="1068" y="807"/>
                    <a:pt x="1059" y="798"/>
                  </a:cubicBezTo>
                  <a:cubicBezTo>
                    <a:pt x="1051" y="791"/>
                    <a:pt x="1036" y="778"/>
                    <a:pt x="1011" y="771"/>
                  </a:cubicBezTo>
                  <a:cubicBezTo>
                    <a:pt x="926" y="748"/>
                    <a:pt x="816" y="724"/>
                    <a:pt x="662" y="714"/>
                  </a:cubicBezTo>
                  <a:cubicBezTo>
                    <a:pt x="506" y="705"/>
                    <a:pt x="305" y="710"/>
                    <a:pt x="41" y="7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4262578" y="3745470"/>
              <a:ext cx="37961" cy="39786"/>
            </a:xfrm>
            <a:custGeom>
              <a:avLst/>
              <a:gdLst/>
              <a:ahLst/>
              <a:cxnLst/>
              <a:rect l="l" t="t" r="r" b="b"/>
              <a:pathLst>
                <a:path w="520" h="545" extrusionOk="0">
                  <a:moveTo>
                    <a:pt x="7" y="49"/>
                  </a:moveTo>
                  <a:cubicBezTo>
                    <a:pt x="1" y="31"/>
                    <a:pt x="11" y="12"/>
                    <a:pt x="29" y="7"/>
                  </a:cubicBezTo>
                  <a:cubicBezTo>
                    <a:pt x="47" y="1"/>
                    <a:pt x="66" y="11"/>
                    <a:pt x="72" y="29"/>
                  </a:cubicBezTo>
                  <a:cubicBezTo>
                    <a:pt x="136" y="237"/>
                    <a:pt x="296" y="386"/>
                    <a:pt x="371" y="447"/>
                  </a:cubicBezTo>
                  <a:lnTo>
                    <a:pt x="450" y="98"/>
                  </a:lnTo>
                  <a:cubicBezTo>
                    <a:pt x="453" y="79"/>
                    <a:pt x="471" y="68"/>
                    <a:pt x="490" y="72"/>
                  </a:cubicBezTo>
                  <a:cubicBezTo>
                    <a:pt x="508" y="76"/>
                    <a:pt x="519" y="94"/>
                    <a:pt x="515" y="113"/>
                  </a:cubicBezTo>
                  <a:lnTo>
                    <a:pt x="426" y="512"/>
                  </a:lnTo>
                  <a:cubicBezTo>
                    <a:pt x="425" y="517"/>
                    <a:pt x="423" y="521"/>
                    <a:pt x="421" y="526"/>
                  </a:cubicBezTo>
                  <a:cubicBezTo>
                    <a:pt x="410" y="541"/>
                    <a:pt x="388" y="545"/>
                    <a:pt x="374" y="534"/>
                  </a:cubicBezTo>
                  <a:cubicBezTo>
                    <a:pt x="373" y="533"/>
                    <a:pt x="100" y="348"/>
                    <a:pt x="7" y="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4258198" y="3790147"/>
              <a:ext cx="62125" cy="41392"/>
            </a:xfrm>
            <a:custGeom>
              <a:avLst/>
              <a:gdLst/>
              <a:ahLst/>
              <a:cxnLst/>
              <a:rect l="l" t="t" r="r" b="b"/>
              <a:pathLst>
                <a:path w="851" h="567" extrusionOk="0">
                  <a:moveTo>
                    <a:pt x="11" y="158"/>
                  </a:moveTo>
                  <a:cubicBezTo>
                    <a:pt x="1" y="142"/>
                    <a:pt x="5" y="121"/>
                    <a:pt x="21" y="112"/>
                  </a:cubicBezTo>
                  <a:cubicBezTo>
                    <a:pt x="36" y="101"/>
                    <a:pt x="57" y="106"/>
                    <a:pt x="68" y="121"/>
                  </a:cubicBezTo>
                  <a:cubicBezTo>
                    <a:pt x="223" y="363"/>
                    <a:pt x="546" y="463"/>
                    <a:pt x="647" y="489"/>
                  </a:cubicBezTo>
                  <a:lnTo>
                    <a:pt x="779" y="29"/>
                  </a:lnTo>
                  <a:cubicBezTo>
                    <a:pt x="785" y="10"/>
                    <a:pt x="804" y="1"/>
                    <a:pt x="821" y="5"/>
                  </a:cubicBezTo>
                  <a:cubicBezTo>
                    <a:pt x="840" y="10"/>
                    <a:pt x="850" y="30"/>
                    <a:pt x="845" y="47"/>
                  </a:cubicBezTo>
                  <a:lnTo>
                    <a:pt x="703" y="537"/>
                  </a:lnTo>
                  <a:cubicBezTo>
                    <a:pt x="699" y="554"/>
                    <a:pt x="681" y="567"/>
                    <a:pt x="663" y="562"/>
                  </a:cubicBezTo>
                  <a:cubicBezTo>
                    <a:pt x="661" y="562"/>
                    <a:pt x="212" y="470"/>
                    <a:pt x="11" y="15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4274478" y="3827305"/>
              <a:ext cx="62636" cy="47525"/>
            </a:xfrm>
            <a:custGeom>
              <a:avLst/>
              <a:gdLst/>
              <a:ahLst/>
              <a:cxnLst/>
              <a:rect l="l" t="t" r="r" b="b"/>
              <a:pathLst>
                <a:path w="858" h="651" extrusionOk="0">
                  <a:moveTo>
                    <a:pt x="14" y="327"/>
                  </a:moveTo>
                  <a:cubicBezTo>
                    <a:pt x="1" y="314"/>
                    <a:pt x="0" y="292"/>
                    <a:pt x="13" y="279"/>
                  </a:cubicBezTo>
                  <a:cubicBezTo>
                    <a:pt x="26" y="265"/>
                    <a:pt x="47" y="265"/>
                    <a:pt x="61" y="278"/>
                  </a:cubicBezTo>
                  <a:cubicBezTo>
                    <a:pt x="264" y="470"/>
                    <a:pt x="521" y="551"/>
                    <a:pt x="604" y="574"/>
                  </a:cubicBezTo>
                  <a:cubicBezTo>
                    <a:pt x="645" y="472"/>
                    <a:pt x="784" y="120"/>
                    <a:pt x="766" y="46"/>
                  </a:cubicBezTo>
                  <a:cubicBezTo>
                    <a:pt x="762" y="28"/>
                    <a:pt x="772" y="10"/>
                    <a:pt x="790" y="5"/>
                  </a:cubicBezTo>
                  <a:cubicBezTo>
                    <a:pt x="809" y="1"/>
                    <a:pt x="827" y="12"/>
                    <a:pt x="831" y="30"/>
                  </a:cubicBezTo>
                  <a:cubicBezTo>
                    <a:pt x="858" y="133"/>
                    <a:pt x="672" y="589"/>
                    <a:pt x="657" y="624"/>
                  </a:cubicBezTo>
                  <a:cubicBezTo>
                    <a:pt x="652" y="640"/>
                    <a:pt x="635" y="651"/>
                    <a:pt x="617" y="646"/>
                  </a:cubicBezTo>
                  <a:cubicBezTo>
                    <a:pt x="617" y="646"/>
                    <a:pt x="273" y="573"/>
                    <a:pt x="14" y="3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4372521" y="3895927"/>
              <a:ext cx="95560" cy="49642"/>
            </a:xfrm>
            <a:custGeom>
              <a:avLst/>
              <a:gdLst/>
              <a:ahLst/>
              <a:cxnLst/>
              <a:rect l="l" t="t" r="r" b="b"/>
              <a:pathLst>
                <a:path w="1309" h="680" extrusionOk="0">
                  <a:moveTo>
                    <a:pt x="198" y="23"/>
                  </a:moveTo>
                  <a:cubicBezTo>
                    <a:pt x="207" y="7"/>
                    <a:pt x="227" y="0"/>
                    <a:pt x="244" y="9"/>
                  </a:cubicBezTo>
                  <a:cubicBezTo>
                    <a:pt x="260" y="17"/>
                    <a:pt x="267" y="38"/>
                    <a:pt x="259" y="55"/>
                  </a:cubicBezTo>
                  <a:cubicBezTo>
                    <a:pt x="111" y="340"/>
                    <a:pt x="113" y="539"/>
                    <a:pt x="120" y="609"/>
                  </a:cubicBezTo>
                  <a:cubicBezTo>
                    <a:pt x="348" y="599"/>
                    <a:pt x="567" y="558"/>
                    <a:pt x="752" y="506"/>
                  </a:cubicBezTo>
                  <a:cubicBezTo>
                    <a:pt x="988" y="439"/>
                    <a:pt x="1168" y="352"/>
                    <a:pt x="1249" y="282"/>
                  </a:cubicBezTo>
                  <a:cubicBezTo>
                    <a:pt x="1263" y="270"/>
                    <a:pt x="1284" y="272"/>
                    <a:pt x="1297" y="286"/>
                  </a:cubicBezTo>
                  <a:cubicBezTo>
                    <a:pt x="1309" y="301"/>
                    <a:pt x="1307" y="322"/>
                    <a:pt x="1293" y="334"/>
                  </a:cubicBezTo>
                  <a:cubicBezTo>
                    <a:pt x="1206" y="409"/>
                    <a:pt x="1016" y="501"/>
                    <a:pt x="770" y="571"/>
                  </a:cubicBezTo>
                  <a:cubicBezTo>
                    <a:pt x="573" y="626"/>
                    <a:pt x="340" y="669"/>
                    <a:pt x="94" y="677"/>
                  </a:cubicBezTo>
                  <a:cubicBezTo>
                    <a:pt x="77" y="680"/>
                    <a:pt x="61" y="668"/>
                    <a:pt x="58" y="651"/>
                  </a:cubicBezTo>
                  <a:cubicBezTo>
                    <a:pt x="57" y="650"/>
                    <a:pt x="1" y="406"/>
                    <a:pt x="198"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4405518" y="3869647"/>
              <a:ext cx="78332" cy="46941"/>
            </a:xfrm>
            <a:custGeom>
              <a:avLst/>
              <a:gdLst/>
              <a:ahLst/>
              <a:cxnLst/>
              <a:rect l="l" t="t" r="r" b="b"/>
              <a:pathLst>
                <a:path w="1073" h="643" extrusionOk="0">
                  <a:moveTo>
                    <a:pt x="258" y="19"/>
                  </a:moveTo>
                  <a:cubicBezTo>
                    <a:pt x="269" y="4"/>
                    <a:pt x="290" y="1"/>
                    <a:pt x="306" y="12"/>
                  </a:cubicBezTo>
                  <a:cubicBezTo>
                    <a:pt x="321" y="23"/>
                    <a:pt x="324" y="44"/>
                    <a:pt x="313" y="59"/>
                  </a:cubicBezTo>
                  <a:cubicBezTo>
                    <a:pt x="126" y="312"/>
                    <a:pt x="82" y="498"/>
                    <a:pt x="71" y="573"/>
                  </a:cubicBezTo>
                  <a:cubicBezTo>
                    <a:pt x="260" y="562"/>
                    <a:pt x="416" y="539"/>
                    <a:pt x="561" y="488"/>
                  </a:cubicBezTo>
                  <a:cubicBezTo>
                    <a:pt x="715" y="434"/>
                    <a:pt x="856" y="348"/>
                    <a:pt x="1012" y="212"/>
                  </a:cubicBezTo>
                  <a:cubicBezTo>
                    <a:pt x="1026" y="199"/>
                    <a:pt x="1047" y="201"/>
                    <a:pt x="1059" y="215"/>
                  </a:cubicBezTo>
                  <a:cubicBezTo>
                    <a:pt x="1073" y="229"/>
                    <a:pt x="1071" y="250"/>
                    <a:pt x="1057" y="263"/>
                  </a:cubicBezTo>
                  <a:cubicBezTo>
                    <a:pt x="894" y="405"/>
                    <a:pt x="745" y="495"/>
                    <a:pt x="583" y="552"/>
                  </a:cubicBezTo>
                  <a:cubicBezTo>
                    <a:pt x="421" y="608"/>
                    <a:pt x="248" y="632"/>
                    <a:pt x="35" y="642"/>
                  </a:cubicBezTo>
                  <a:lnTo>
                    <a:pt x="35" y="642"/>
                  </a:lnTo>
                  <a:lnTo>
                    <a:pt x="34" y="642"/>
                  </a:lnTo>
                  <a:cubicBezTo>
                    <a:pt x="15" y="642"/>
                    <a:pt x="0" y="627"/>
                    <a:pt x="0" y="608"/>
                  </a:cubicBezTo>
                  <a:cubicBezTo>
                    <a:pt x="0" y="608"/>
                    <a:pt x="0" y="370"/>
                    <a:pt x="25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4352810" y="3922135"/>
              <a:ext cx="98188" cy="53073"/>
            </a:xfrm>
            <a:custGeom>
              <a:avLst/>
              <a:gdLst/>
              <a:ahLst/>
              <a:cxnLst/>
              <a:rect l="l" t="t" r="r" b="b"/>
              <a:pathLst>
                <a:path w="1345" h="727" extrusionOk="0">
                  <a:moveTo>
                    <a:pt x="198" y="24"/>
                  </a:moveTo>
                  <a:cubicBezTo>
                    <a:pt x="207" y="7"/>
                    <a:pt x="227" y="0"/>
                    <a:pt x="245" y="9"/>
                  </a:cubicBezTo>
                  <a:cubicBezTo>
                    <a:pt x="261" y="18"/>
                    <a:pt x="267" y="38"/>
                    <a:pt x="259" y="54"/>
                  </a:cubicBezTo>
                  <a:cubicBezTo>
                    <a:pt x="107" y="350"/>
                    <a:pt x="137" y="583"/>
                    <a:pt x="153" y="658"/>
                  </a:cubicBezTo>
                  <a:cubicBezTo>
                    <a:pt x="383" y="647"/>
                    <a:pt x="602" y="607"/>
                    <a:pt x="788" y="554"/>
                  </a:cubicBezTo>
                  <a:cubicBezTo>
                    <a:pt x="1024" y="487"/>
                    <a:pt x="1205" y="400"/>
                    <a:pt x="1285" y="331"/>
                  </a:cubicBezTo>
                  <a:cubicBezTo>
                    <a:pt x="1299" y="319"/>
                    <a:pt x="1320" y="321"/>
                    <a:pt x="1333" y="335"/>
                  </a:cubicBezTo>
                  <a:cubicBezTo>
                    <a:pt x="1345" y="349"/>
                    <a:pt x="1343" y="370"/>
                    <a:pt x="1329" y="383"/>
                  </a:cubicBezTo>
                  <a:cubicBezTo>
                    <a:pt x="1243" y="457"/>
                    <a:pt x="1052" y="549"/>
                    <a:pt x="806" y="619"/>
                  </a:cubicBezTo>
                  <a:cubicBezTo>
                    <a:pt x="609" y="675"/>
                    <a:pt x="375" y="717"/>
                    <a:pt x="129" y="726"/>
                  </a:cubicBezTo>
                  <a:cubicBezTo>
                    <a:pt x="114" y="727"/>
                    <a:pt x="99" y="718"/>
                    <a:pt x="95" y="702"/>
                  </a:cubicBezTo>
                  <a:cubicBezTo>
                    <a:pt x="95" y="701"/>
                    <a:pt x="0" y="407"/>
                    <a:pt x="198"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4352956" y="4043757"/>
              <a:ext cx="78551" cy="41173"/>
            </a:xfrm>
            <a:custGeom>
              <a:avLst/>
              <a:gdLst/>
              <a:ahLst/>
              <a:cxnLst/>
              <a:rect l="l" t="t" r="r" b="b"/>
              <a:pathLst>
                <a:path w="1076" h="564" extrusionOk="0">
                  <a:moveTo>
                    <a:pt x="200" y="19"/>
                  </a:moveTo>
                  <a:cubicBezTo>
                    <a:pt x="211" y="4"/>
                    <a:pt x="232" y="0"/>
                    <a:pt x="247" y="11"/>
                  </a:cubicBezTo>
                  <a:cubicBezTo>
                    <a:pt x="263" y="21"/>
                    <a:pt x="266" y="43"/>
                    <a:pt x="256" y="58"/>
                  </a:cubicBezTo>
                  <a:cubicBezTo>
                    <a:pt x="113" y="264"/>
                    <a:pt x="90" y="418"/>
                    <a:pt x="86" y="480"/>
                  </a:cubicBezTo>
                  <a:cubicBezTo>
                    <a:pt x="269" y="494"/>
                    <a:pt x="445" y="486"/>
                    <a:pt x="598" y="463"/>
                  </a:cubicBezTo>
                  <a:cubicBezTo>
                    <a:pt x="794" y="434"/>
                    <a:pt x="947" y="384"/>
                    <a:pt x="1019" y="338"/>
                  </a:cubicBezTo>
                  <a:cubicBezTo>
                    <a:pt x="1035" y="328"/>
                    <a:pt x="1056" y="332"/>
                    <a:pt x="1065" y="348"/>
                  </a:cubicBezTo>
                  <a:cubicBezTo>
                    <a:pt x="1076" y="363"/>
                    <a:pt x="1071" y="384"/>
                    <a:pt x="1056" y="395"/>
                  </a:cubicBezTo>
                  <a:cubicBezTo>
                    <a:pt x="978" y="446"/>
                    <a:pt x="814" y="501"/>
                    <a:pt x="608" y="530"/>
                  </a:cubicBezTo>
                  <a:cubicBezTo>
                    <a:pt x="444" y="555"/>
                    <a:pt x="251" y="563"/>
                    <a:pt x="52" y="544"/>
                  </a:cubicBezTo>
                  <a:cubicBezTo>
                    <a:pt x="35" y="544"/>
                    <a:pt x="21" y="530"/>
                    <a:pt x="19" y="514"/>
                  </a:cubicBezTo>
                  <a:cubicBezTo>
                    <a:pt x="19" y="513"/>
                    <a:pt x="0" y="308"/>
                    <a:pt x="20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4"/>
            <p:cNvSpPr/>
            <p:nvPr/>
          </p:nvSpPr>
          <p:spPr>
            <a:xfrm>
              <a:off x="4380405" y="4026747"/>
              <a:ext cx="67089" cy="37742"/>
            </a:xfrm>
            <a:custGeom>
              <a:avLst/>
              <a:gdLst/>
              <a:ahLst/>
              <a:cxnLst/>
              <a:rect l="l" t="t" r="r" b="b"/>
              <a:pathLst>
                <a:path w="919" h="517" extrusionOk="0">
                  <a:moveTo>
                    <a:pt x="275" y="13"/>
                  </a:moveTo>
                  <a:cubicBezTo>
                    <a:pt x="288" y="0"/>
                    <a:pt x="309" y="0"/>
                    <a:pt x="323" y="12"/>
                  </a:cubicBezTo>
                  <a:cubicBezTo>
                    <a:pt x="336" y="25"/>
                    <a:pt x="337" y="47"/>
                    <a:pt x="324" y="60"/>
                  </a:cubicBezTo>
                  <a:cubicBezTo>
                    <a:pt x="155" y="236"/>
                    <a:pt x="98" y="375"/>
                    <a:pt x="79" y="437"/>
                  </a:cubicBezTo>
                  <a:cubicBezTo>
                    <a:pt x="227" y="447"/>
                    <a:pt x="353" y="445"/>
                    <a:pt x="472" y="420"/>
                  </a:cubicBezTo>
                  <a:cubicBezTo>
                    <a:pt x="600" y="394"/>
                    <a:pt x="722" y="340"/>
                    <a:pt x="862" y="247"/>
                  </a:cubicBezTo>
                  <a:cubicBezTo>
                    <a:pt x="877" y="237"/>
                    <a:pt x="899" y="241"/>
                    <a:pt x="908" y="257"/>
                  </a:cubicBezTo>
                  <a:cubicBezTo>
                    <a:pt x="919" y="273"/>
                    <a:pt x="914" y="293"/>
                    <a:pt x="900" y="304"/>
                  </a:cubicBezTo>
                  <a:cubicBezTo>
                    <a:pt x="753" y="402"/>
                    <a:pt x="623" y="458"/>
                    <a:pt x="486" y="486"/>
                  </a:cubicBezTo>
                  <a:cubicBezTo>
                    <a:pt x="349" y="515"/>
                    <a:pt x="206" y="516"/>
                    <a:pt x="34" y="501"/>
                  </a:cubicBezTo>
                  <a:lnTo>
                    <a:pt x="32" y="501"/>
                  </a:lnTo>
                  <a:cubicBezTo>
                    <a:pt x="13" y="499"/>
                    <a:pt x="0" y="481"/>
                    <a:pt x="3" y="463"/>
                  </a:cubicBezTo>
                  <a:cubicBezTo>
                    <a:pt x="4" y="462"/>
                    <a:pt x="29" y="269"/>
                    <a:pt x="275" y="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4"/>
            <p:cNvSpPr/>
            <p:nvPr/>
          </p:nvSpPr>
          <p:spPr>
            <a:xfrm>
              <a:off x="4334267" y="4062738"/>
              <a:ext cx="80376" cy="44313"/>
            </a:xfrm>
            <a:custGeom>
              <a:avLst/>
              <a:gdLst/>
              <a:ahLst/>
              <a:cxnLst/>
              <a:rect l="l" t="t" r="r" b="b"/>
              <a:pathLst>
                <a:path w="1101" h="607" extrusionOk="0">
                  <a:moveTo>
                    <a:pt x="201" y="20"/>
                  </a:moveTo>
                  <a:cubicBezTo>
                    <a:pt x="212" y="4"/>
                    <a:pt x="233" y="0"/>
                    <a:pt x="248" y="11"/>
                  </a:cubicBezTo>
                  <a:cubicBezTo>
                    <a:pt x="264" y="22"/>
                    <a:pt x="267" y="43"/>
                    <a:pt x="257" y="58"/>
                  </a:cubicBezTo>
                  <a:cubicBezTo>
                    <a:pt x="108" y="272"/>
                    <a:pt x="104" y="456"/>
                    <a:pt x="108" y="522"/>
                  </a:cubicBezTo>
                  <a:cubicBezTo>
                    <a:pt x="292" y="537"/>
                    <a:pt x="470" y="528"/>
                    <a:pt x="623" y="506"/>
                  </a:cubicBezTo>
                  <a:cubicBezTo>
                    <a:pt x="818" y="477"/>
                    <a:pt x="972" y="427"/>
                    <a:pt x="1044" y="380"/>
                  </a:cubicBezTo>
                  <a:cubicBezTo>
                    <a:pt x="1059" y="371"/>
                    <a:pt x="1080" y="375"/>
                    <a:pt x="1091" y="391"/>
                  </a:cubicBezTo>
                  <a:cubicBezTo>
                    <a:pt x="1100" y="406"/>
                    <a:pt x="1096" y="427"/>
                    <a:pt x="1080" y="437"/>
                  </a:cubicBezTo>
                  <a:cubicBezTo>
                    <a:pt x="1003" y="489"/>
                    <a:pt x="838" y="543"/>
                    <a:pt x="632" y="573"/>
                  </a:cubicBezTo>
                  <a:cubicBezTo>
                    <a:pt x="468" y="597"/>
                    <a:pt x="275" y="606"/>
                    <a:pt x="76" y="587"/>
                  </a:cubicBezTo>
                  <a:cubicBezTo>
                    <a:pt x="60" y="586"/>
                    <a:pt x="47" y="575"/>
                    <a:pt x="45" y="558"/>
                  </a:cubicBezTo>
                  <a:cubicBezTo>
                    <a:pt x="44" y="557"/>
                    <a:pt x="0" y="309"/>
                    <a:pt x="20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4214177" y="4035581"/>
              <a:ext cx="75485" cy="42195"/>
            </a:xfrm>
            <a:custGeom>
              <a:avLst/>
              <a:gdLst/>
              <a:ahLst/>
              <a:cxnLst/>
              <a:rect l="l" t="t" r="r" b="b"/>
              <a:pathLst>
                <a:path w="1034" h="578" extrusionOk="0">
                  <a:moveTo>
                    <a:pt x="878" y="47"/>
                  </a:moveTo>
                  <a:cubicBezTo>
                    <a:pt x="872" y="28"/>
                    <a:pt x="884" y="10"/>
                    <a:pt x="901" y="6"/>
                  </a:cubicBezTo>
                  <a:cubicBezTo>
                    <a:pt x="920" y="0"/>
                    <a:pt x="938" y="11"/>
                    <a:pt x="943" y="29"/>
                  </a:cubicBezTo>
                  <a:cubicBezTo>
                    <a:pt x="1034" y="368"/>
                    <a:pt x="947" y="555"/>
                    <a:pt x="946" y="555"/>
                  </a:cubicBezTo>
                  <a:cubicBezTo>
                    <a:pt x="939" y="571"/>
                    <a:pt x="922" y="578"/>
                    <a:pt x="907" y="574"/>
                  </a:cubicBezTo>
                  <a:lnTo>
                    <a:pt x="907" y="574"/>
                  </a:lnTo>
                  <a:cubicBezTo>
                    <a:pt x="714" y="525"/>
                    <a:pt x="535" y="451"/>
                    <a:pt x="387" y="372"/>
                  </a:cubicBezTo>
                  <a:cubicBezTo>
                    <a:pt x="204" y="274"/>
                    <a:pt x="67" y="167"/>
                    <a:pt x="11" y="92"/>
                  </a:cubicBezTo>
                  <a:cubicBezTo>
                    <a:pt x="0" y="77"/>
                    <a:pt x="3" y="56"/>
                    <a:pt x="18" y="45"/>
                  </a:cubicBezTo>
                  <a:cubicBezTo>
                    <a:pt x="33" y="34"/>
                    <a:pt x="54" y="37"/>
                    <a:pt x="65" y="52"/>
                  </a:cubicBezTo>
                  <a:cubicBezTo>
                    <a:pt x="116" y="120"/>
                    <a:pt x="244" y="219"/>
                    <a:pt x="418" y="312"/>
                  </a:cubicBezTo>
                  <a:cubicBezTo>
                    <a:pt x="554" y="385"/>
                    <a:pt x="717" y="453"/>
                    <a:pt x="894" y="501"/>
                  </a:cubicBezTo>
                  <a:cubicBezTo>
                    <a:pt x="912" y="442"/>
                    <a:pt x="943" y="289"/>
                    <a:pt x="878"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4207096" y="4008278"/>
              <a:ext cx="61468" cy="41684"/>
            </a:xfrm>
            <a:custGeom>
              <a:avLst/>
              <a:gdLst/>
              <a:ahLst/>
              <a:cxnLst/>
              <a:rect l="l" t="t" r="r" b="b"/>
              <a:pathLst>
                <a:path w="842" h="571" extrusionOk="0">
                  <a:moveTo>
                    <a:pt x="635" y="53"/>
                  </a:moveTo>
                  <a:cubicBezTo>
                    <a:pt x="627" y="37"/>
                    <a:pt x="635" y="16"/>
                    <a:pt x="652" y="9"/>
                  </a:cubicBezTo>
                  <a:cubicBezTo>
                    <a:pt x="669" y="1"/>
                    <a:pt x="689" y="9"/>
                    <a:pt x="697" y="26"/>
                  </a:cubicBezTo>
                  <a:cubicBezTo>
                    <a:pt x="842" y="350"/>
                    <a:pt x="800" y="540"/>
                    <a:pt x="800" y="540"/>
                  </a:cubicBezTo>
                  <a:cubicBezTo>
                    <a:pt x="797" y="559"/>
                    <a:pt x="778" y="571"/>
                    <a:pt x="761" y="567"/>
                  </a:cubicBezTo>
                  <a:lnTo>
                    <a:pt x="758" y="567"/>
                  </a:lnTo>
                  <a:lnTo>
                    <a:pt x="758" y="567"/>
                  </a:lnTo>
                  <a:cubicBezTo>
                    <a:pt x="591" y="522"/>
                    <a:pt x="457" y="473"/>
                    <a:pt x="338" y="400"/>
                  </a:cubicBezTo>
                  <a:cubicBezTo>
                    <a:pt x="219" y="326"/>
                    <a:pt x="116" y="230"/>
                    <a:pt x="12" y="87"/>
                  </a:cubicBezTo>
                  <a:cubicBezTo>
                    <a:pt x="0" y="72"/>
                    <a:pt x="3" y="51"/>
                    <a:pt x="19" y="40"/>
                  </a:cubicBezTo>
                  <a:cubicBezTo>
                    <a:pt x="33" y="29"/>
                    <a:pt x="54" y="32"/>
                    <a:pt x="66" y="47"/>
                  </a:cubicBezTo>
                  <a:cubicBezTo>
                    <a:pt x="165" y="182"/>
                    <a:pt x="262" y="273"/>
                    <a:pt x="374" y="342"/>
                  </a:cubicBezTo>
                  <a:cubicBezTo>
                    <a:pt x="478" y="406"/>
                    <a:pt x="595" y="450"/>
                    <a:pt x="738" y="491"/>
                  </a:cubicBezTo>
                  <a:cubicBezTo>
                    <a:pt x="742" y="426"/>
                    <a:pt x="735" y="276"/>
                    <a:pt x="635" y="53"/>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4217170" y="4059744"/>
              <a:ext cx="84026" cy="44459"/>
            </a:xfrm>
            <a:custGeom>
              <a:avLst/>
              <a:gdLst/>
              <a:ahLst/>
              <a:cxnLst/>
              <a:rect l="l" t="t" r="r" b="b"/>
              <a:pathLst>
                <a:path w="1151" h="609" extrusionOk="0">
                  <a:moveTo>
                    <a:pt x="986" y="48"/>
                  </a:moveTo>
                  <a:cubicBezTo>
                    <a:pt x="981" y="30"/>
                    <a:pt x="991" y="11"/>
                    <a:pt x="1009" y="6"/>
                  </a:cubicBezTo>
                  <a:cubicBezTo>
                    <a:pt x="1027" y="0"/>
                    <a:pt x="1046" y="11"/>
                    <a:pt x="1051" y="29"/>
                  </a:cubicBezTo>
                  <a:cubicBezTo>
                    <a:pt x="1150" y="371"/>
                    <a:pt x="1014" y="590"/>
                    <a:pt x="1013" y="591"/>
                  </a:cubicBezTo>
                  <a:cubicBezTo>
                    <a:pt x="1005" y="604"/>
                    <a:pt x="990" y="609"/>
                    <a:pt x="976" y="606"/>
                  </a:cubicBezTo>
                  <a:cubicBezTo>
                    <a:pt x="768" y="557"/>
                    <a:pt x="575" y="483"/>
                    <a:pt x="417" y="405"/>
                  </a:cubicBezTo>
                  <a:cubicBezTo>
                    <a:pt x="219" y="307"/>
                    <a:pt x="73" y="200"/>
                    <a:pt x="12" y="125"/>
                  </a:cubicBezTo>
                  <a:cubicBezTo>
                    <a:pt x="0" y="111"/>
                    <a:pt x="2" y="89"/>
                    <a:pt x="17" y="78"/>
                  </a:cubicBezTo>
                  <a:cubicBezTo>
                    <a:pt x="31" y="66"/>
                    <a:pt x="53" y="68"/>
                    <a:pt x="64" y="83"/>
                  </a:cubicBezTo>
                  <a:cubicBezTo>
                    <a:pt x="120" y="151"/>
                    <a:pt x="258" y="250"/>
                    <a:pt x="446" y="344"/>
                  </a:cubicBezTo>
                  <a:cubicBezTo>
                    <a:pt x="595" y="417"/>
                    <a:pt x="773" y="487"/>
                    <a:pt x="967" y="534"/>
                  </a:cubicBezTo>
                  <a:cubicBezTo>
                    <a:pt x="995" y="475"/>
                    <a:pt x="1059" y="300"/>
                    <a:pt x="986"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4155629" y="4250572"/>
              <a:ext cx="296974" cy="47087"/>
            </a:xfrm>
            <a:custGeom>
              <a:avLst/>
              <a:gdLst/>
              <a:ahLst/>
              <a:cxnLst/>
              <a:rect l="l" t="t" r="r" b="b"/>
              <a:pathLst>
                <a:path w="4068" h="645" extrusionOk="0">
                  <a:moveTo>
                    <a:pt x="2712" y="1"/>
                  </a:moveTo>
                  <a:cubicBezTo>
                    <a:pt x="3002" y="236"/>
                    <a:pt x="2861" y="321"/>
                    <a:pt x="2568" y="321"/>
                  </a:cubicBezTo>
                  <a:cubicBezTo>
                    <a:pt x="2273" y="321"/>
                    <a:pt x="1048" y="531"/>
                    <a:pt x="339" y="531"/>
                  </a:cubicBezTo>
                  <a:cubicBezTo>
                    <a:pt x="236" y="575"/>
                    <a:pt x="394" y="414"/>
                    <a:pt x="286" y="467"/>
                  </a:cubicBezTo>
                  <a:cubicBezTo>
                    <a:pt x="193" y="512"/>
                    <a:pt x="98" y="559"/>
                    <a:pt x="1" y="609"/>
                  </a:cubicBezTo>
                  <a:lnTo>
                    <a:pt x="4068" y="645"/>
                  </a:lnTo>
                  <a:cubicBezTo>
                    <a:pt x="3582" y="302"/>
                    <a:pt x="3141" y="95"/>
                    <a:pt x="2712" y="1"/>
                  </a:cubicBezTo>
                  <a:close/>
                </a:path>
              </a:pathLst>
            </a:custGeom>
            <a:solidFill>
              <a:srgbClr val="2D4E46">
                <a:alpha val="69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4"/>
            <p:cNvSpPr/>
            <p:nvPr/>
          </p:nvSpPr>
          <p:spPr>
            <a:xfrm>
              <a:off x="4188553" y="4246995"/>
              <a:ext cx="119505" cy="41027"/>
            </a:xfrm>
            <a:custGeom>
              <a:avLst/>
              <a:gdLst/>
              <a:ahLst/>
              <a:cxnLst/>
              <a:rect l="l" t="t" r="r" b="b"/>
              <a:pathLst>
                <a:path w="1637" h="562" extrusionOk="0">
                  <a:moveTo>
                    <a:pt x="1244" y="155"/>
                  </a:moveTo>
                  <a:cubicBezTo>
                    <a:pt x="1113" y="170"/>
                    <a:pt x="997" y="188"/>
                    <a:pt x="872" y="230"/>
                  </a:cubicBezTo>
                  <a:cubicBezTo>
                    <a:pt x="507" y="357"/>
                    <a:pt x="389" y="370"/>
                    <a:pt x="33" y="553"/>
                  </a:cubicBezTo>
                  <a:cubicBezTo>
                    <a:pt x="26" y="554"/>
                    <a:pt x="3" y="561"/>
                    <a:pt x="0" y="559"/>
                  </a:cubicBezTo>
                  <a:lnTo>
                    <a:pt x="24" y="539"/>
                  </a:lnTo>
                  <a:cubicBezTo>
                    <a:pt x="339" y="307"/>
                    <a:pt x="485" y="282"/>
                    <a:pt x="842" y="146"/>
                  </a:cubicBezTo>
                  <a:cubicBezTo>
                    <a:pt x="973" y="98"/>
                    <a:pt x="1094" y="76"/>
                    <a:pt x="1233" y="60"/>
                  </a:cubicBezTo>
                  <a:cubicBezTo>
                    <a:pt x="1273" y="56"/>
                    <a:pt x="1636" y="1"/>
                    <a:pt x="1619" y="84"/>
                  </a:cubicBezTo>
                  <a:cubicBezTo>
                    <a:pt x="1636" y="165"/>
                    <a:pt x="1291" y="151"/>
                    <a:pt x="1244" y="155"/>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4"/>
            <p:cNvSpPr/>
            <p:nvPr/>
          </p:nvSpPr>
          <p:spPr>
            <a:xfrm>
              <a:off x="4343758" y="3312493"/>
              <a:ext cx="331650" cy="240762"/>
            </a:xfrm>
            <a:custGeom>
              <a:avLst/>
              <a:gdLst/>
              <a:ahLst/>
              <a:cxnLst/>
              <a:rect l="l" t="t" r="r" b="b"/>
              <a:pathLst>
                <a:path w="4543" h="3298" extrusionOk="0">
                  <a:moveTo>
                    <a:pt x="3390" y="3278"/>
                  </a:moveTo>
                  <a:cubicBezTo>
                    <a:pt x="2421" y="3298"/>
                    <a:pt x="1017" y="2769"/>
                    <a:pt x="796" y="2263"/>
                  </a:cubicBezTo>
                  <a:cubicBezTo>
                    <a:pt x="542" y="1681"/>
                    <a:pt x="0" y="194"/>
                    <a:pt x="0" y="194"/>
                  </a:cubicBezTo>
                  <a:lnTo>
                    <a:pt x="407" y="1"/>
                  </a:lnTo>
                  <a:lnTo>
                    <a:pt x="1665" y="1908"/>
                  </a:lnTo>
                  <a:cubicBezTo>
                    <a:pt x="1665" y="1908"/>
                    <a:pt x="3129" y="2161"/>
                    <a:pt x="3700" y="2314"/>
                  </a:cubicBezTo>
                  <a:cubicBezTo>
                    <a:pt x="4542" y="2540"/>
                    <a:pt x="4251" y="3262"/>
                    <a:pt x="3390" y="32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4357482" y="3312493"/>
              <a:ext cx="291426" cy="203823"/>
            </a:xfrm>
            <a:custGeom>
              <a:avLst/>
              <a:gdLst/>
              <a:ahLst/>
              <a:cxnLst/>
              <a:rect l="l" t="t" r="r" b="b"/>
              <a:pathLst>
                <a:path w="3992" h="2792" extrusionOk="0">
                  <a:moveTo>
                    <a:pt x="0" y="105"/>
                  </a:moveTo>
                  <a:lnTo>
                    <a:pt x="219" y="1"/>
                  </a:lnTo>
                  <a:lnTo>
                    <a:pt x="1477" y="1908"/>
                  </a:lnTo>
                  <a:cubicBezTo>
                    <a:pt x="1477" y="1908"/>
                    <a:pt x="2941" y="2161"/>
                    <a:pt x="3512" y="2314"/>
                  </a:cubicBezTo>
                  <a:cubicBezTo>
                    <a:pt x="3783" y="2386"/>
                    <a:pt x="3936" y="2510"/>
                    <a:pt x="3991" y="2645"/>
                  </a:cubicBezTo>
                  <a:cubicBezTo>
                    <a:pt x="3860" y="2791"/>
                    <a:pt x="3699" y="2661"/>
                    <a:pt x="3369" y="2667"/>
                  </a:cubicBezTo>
                  <a:cubicBezTo>
                    <a:pt x="2400" y="2686"/>
                    <a:pt x="912" y="2397"/>
                    <a:pt x="692" y="1891"/>
                  </a:cubicBezTo>
                  <a:cubicBezTo>
                    <a:pt x="506" y="1467"/>
                    <a:pt x="169" y="565"/>
                    <a:pt x="0" y="10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4"/>
            <p:cNvSpPr/>
            <p:nvPr/>
          </p:nvSpPr>
          <p:spPr>
            <a:xfrm>
              <a:off x="4339158" y="3307748"/>
              <a:ext cx="316320" cy="248939"/>
            </a:xfrm>
            <a:custGeom>
              <a:avLst/>
              <a:gdLst/>
              <a:ahLst/>
              <a:cxnLst/>
              <a:rect l="l" t="t" r="r" b="b"/>
              <a:pathLst>
                <a:path w="4333" h="3410" extrusionOk="0">
                  <a:moveTo>
                    <a:pt x="1876" y="2972"/>
                  </a:moveTo>
                  <a:cubicBezTo>
                    <a:pt x="2374" y="3167"/>
                    <a:pt x="2968" y="3296"/>
                    <a:pt x="3452" y="3287"/>
                  </a:cubicBezTo>
                  <a:cubicBezTo>
                    <a:pt x="3758" y="3280"/>
                    <a:pt x="3987" y="3183"/>
                    <a:pt x="4110" y="3051"/>
                  </a:cubicBezTo>
                  <a:cubicBezTo>
                    <a:pt x="4162" y="2997"/>
                    <a:pt x="4194" y="2937"/>
                    <a:pt x="4205" y="2877"/>
                  </a:cubicBezTo>
                  <a:cubicBezTo>
                    <a:pt x="4216" y="2819"/>
                    <a:pt x="4207" y="2760"/>
                    <a:pt x="4177" y="2703"/>
                  </a:cubicBezTo>
                  <a:cubicBezTo>
                    <a:pt x="4118" y="2594"/>
                    <a:pt x="3980" y="2496"/>
                    <a:pt x="3749" y="2434"/>
                  </a:cubicBezTo>
                  <a:cubicBezTo>
                    <a:pt x="3179" y="2281"/>
                    <a:pt x="1723" y="2029"/>
                    <a:pt x="1719" y="2028"/>
                  </a:cubicBezTo>
                  <a:lnTo>
                    <a:pt x="1719" y="2028"/>
                  </a:lnTo>
                  <a:cubicBezTo>
                    <a:pt x="1704" y="2026"/>
                    <a:pt x="1690" y="2017"/>
                    <a:pt x="1681" y="2003"/>
                  </a:cubicBezTo>
                  <a:lnTo>
                    <a:pt x="450" y="137"/>
                  </a:lnTo>
                  <a:lnTo>
                    <a:pt x="134" y="288"/>
                  </a:lnTo>
                  <a:cubicBezTo>
                    <a:pt x="229" y="548"/>
                    <a:pt x="683" y="1786"/>
                    <a:pt x="910" y="2305"/>
                  </a:cubicBezTo>
                  <a:cubicBezTo>
                    <a:pt x="1013" y="2540"/>
                    <a:pt x="1398" y="2785"/>
                    <a:pt x="1876" y="2972"/>
                  </a:cubicBezTo>
                  <a:close/>
                  <a:moveTo>
                    <a:pt x="3454" y="3400"/>
                  </a:moveTo>
                  <a:cubicBezTo>
                    <a:pt x="2955" y="3410"/>
                    <a:pt x="2345" y="3277"/>
                    <a:pt x="1835" y="3077"/>
                  </a:cubicBezTo>
                  <a:cubicBezTo>
                    <a:pt x="1331" y="2881"/>
                    <a:pt x="922" y="2614"/>
                    <a:pt x="806" y="2350"/>
                  </a:cubicBezTo>
                  <a:cubicBezTo>
                    <a:pt x="551" y="1766"/>
                    <a:pt x="12" y="282"/>
                    <a:pt x="10" y="278"/>
                  </a:cubicBezTo>
                  <a:cubicBezTo>
                    <a:pt x="0" y="251"/>
                    <a:pt x="14" y="220"/>
                    <a:pt x="39" y="208"/>
                  </a:cubicBezTo>
                  <a:lnTo>
                    <a:pt x="39" y="208"/>
                  </a:lnTo>
                  <a:lnTo>
                    <a:pt x="446" y="14"/>
                  </a:lnTo>
                  <a:cubicBezTo>
                    <a:pt x="473" y="1"/>
                    <a:pt x="506" y="12"/>
                    <a:pt x="520" y="39"/>
                  </a:cubicBezTo>
                  <a:lnTo>
                    <a:pt x="1762" y="1921"/>
                  </a:lnTo>
                  <a:cubicBezTo>
                    <a:pt x="1953" y="1954"/>
                    <a:pt x="3246" y="2182"/>
                    <a:pt x="3778" y="2324"/>
                  </a:cubicBezTo>
                  <a:cubicBezTo>
                    <a:pt x="4042" y="2395"/>
                    <a:pt x="4204" y="2516"/>
                    <a:pt x="4276" y="2650"/>
                  </a:cubicBezTo>
                  <a:cubicBezTo>
                    <a:pt x="4320" y="2730"/>
                    <a:pt x="4332" y="2815"/>
                    <a:pt x="4316" y="2898"/>
                  </a:cubicBezTo>
                  <a:cubicBezTo>
                    <a:pt x="4301" y="2979"/>
                    <a:pt x="4259" y="3059"/>
                    <a:pt x="4193" y="3129"/>
                  </a:cubicBezTo>
                  <a:cubicBezTo>
                    <a:pt x="4051" y="3280"/>
                    <a:pt x="3793" y="3393"/>
                    <a:pt x="3454" y="34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4"/>
            <p:cNvSpPr/>
            <p:nvPr/>
          </p:nvSpPr>
          <p:spPr>
            <a:xfrm>
              <a:off x="4314045" y="3260881"/>
              <a:ext cx="68403" cy="74244"/>
            </a:xfrm>
            <a:custGeom>
              <a:avLst/>
              <a:gdLst/>
              <a:ahLst/>
              <a:cxnLst/>
              <a:rect l="l" t="t" r="r" b="b"/>
              <a:pathLst>
                <a:path w="937" h="1017" extrusionOk="0">
                  <a:moveTo>
                    <a:pt x="0" y="674"/>
                  </a:moveTo>
                  <a:cubicBezTo>
                    <a:pt x="195" y="907"/>
                    <a:pt x="451" y="1017"/>
                    <a:pt x="542" y="991"/>
                  </a:cubicBezTo>
                  <a:cubicBezTo>
                    <a:pt x="632" y="965"/>
                    <a:pt x="832" y="748"/>
                    <a:pt x="832" y="748"/>
                  </a:cubicBezTo>
                  <a:cubicBezTo>
                    <a:pt x="832" y="748"/>
                    <a:pt x="936" y="495"/>
                    <a:pt x="881" y="347"/>
                  </a:cubicBezTo>
                  <a:cubicBezTo>
                    <a:pt x="826" y="198"/>
                    <a:pt x="775" y="0"/>
                    <a:pt x="775" y="0"/>
                  </a:cubicBezTo>
                  <a:cubicBezTo>
                    <a:pt x="775" y="0"/>
                    <a:pt x="205" y="266"/>
                    <a:pt x="0" y="674"/>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4"/>
            <p:cNvSpPr/>
            <p:nvPr/>
          </p:nvSpPr>
          <p:spPr>
            <a:xfrm>
              <a:off x="4309665" y="3256281"/>
              <a:ext cx="77164" cy="82201"/>
            </a:xfrm>
            <a:custGeom>
              <a:avLst/>
              <a:gdLst/>
              <a:ahLst/>
              <a:cxnLst/>
              <a:rect l="l" t="t" r="r" b="b"/>
              <a:pathLst>
                <a:path w="1057" h="1126" extrusionOk="0">
                  <a:moveTo>
                    <a:pt x="312" y="1025"/>
                  </a:moveTo>
                  <a:cubicBezTo>
                    <a:pt x="215" y="968"/>
                    <a:pt x="110" y="884"/>
                    <a:pt x="18" y="773"/>
                  </a:cubicBezTo>
                  <a:cubicBezTo>
                    <a:pt x="4" y="757"/>
                    <a:pt x="0" y="732"/>
                    <a:pt x="11" y="711"/>
                  </a:cubicBezTo>
                  <a:cubicBezTo>
                    <a:pt x="223" y="286"/>
                    <a:pt x="809" y="13"/>
                    <a:pt x="810" y="12"/>
                  </a:cubicBezTo>
                  <a:lnTo>
                    <a:pt x="810" y="12"/>
                  </a:lnTo>
                  <a:cubicBezTo>
                    <a:pt x="814" y="11"/>
                    <a:pt x="817" y="9"/>
                    <a:pt x="820" y="8"/>
                  </a:cubicBezTo>
                  <a:cubicBezTo>
                    <a:pt x="851" y="1"/>
                    <a:pt x="881" y="19"/>
                    <a:pt x="889" y="49"/>
                  </a:cubicBezTo>
                  <a:cubicBezTo>
                    <a:pt x="889" y="49"/>
                    <a:pt x="940" y="242"/>
                    <a:pt x="995" y="390"/>
                  </a:cubicBezTo>
                  <a:cubicBezTo>
                    <a:pt x="1057" y="560"/>
                    <a:pt x="946" y="832"/>
                    <a:pt x="945" y="833"/>
                  </a:cubicBezTo>
                  <a:lnTo>
                    <a:pt x="945" y="833"/>
                  </a:lnTo>
                  <a:cubicBezTo>
                    <a:pt x="942" y="839"/>
                    <a:pt x="939" y="845"/>
                    <a:pt x="934" y="849"/>
                  </a:cubicBezTo>
                  <a:cubicBezTo>
                    <a:pt x="934" y="850"/>
                    <a:pt x="723" y="1078"/>
                    <a:pt x="617" y="1109"/>
                  </a:cubicBezTo>
                  <a:cubicBezTo>
                    <a:pt x="554" y="1126"/>
                    <a:pt x="437" y="1098"/>
                    <a:pt x="312" y="1025"/>
                  </a:cubicBezTo>
                  <a:close/>
                  <a:moveTo>
                    <a:pt x="129" y="729"/>
                  </a:moveTo>
                  <a:cubicBezTo>
                    <a:pt x="205" y="815"/>
                    <a:pt x="290" y="881"/>
                    <a:pt x="369" y="927"/>
                  </a:cubicBezTo>
                  <a:cubicBezTo>
                    <a:pt x="467" y="985"/>
                    <a:pt x="549" y="1010"/>
                    <a:pt x="586" y="999"/>
                  </a:cubicBezTo>
                  <a:cubicBezTo>
                    <a:pt x="652" y="980"/>
                    <a:pt x="809" y="819"/>
                    <a:pt x="844" y="780"/>
                  </a:cubicBezTo>
                  <a:cubicBezTo>
                    <a:pt x="861" y="736"/>
                    <a:pt x="930" y="543"/>
                    <a:pt x="888" y="429"/>
                  </a:cubicBezTo>
                  <a:cubicBezTo>
                    <a:pt x="853" y="333"/>
                    <a:pt x="818" y="217"/>
                    <a:pt x="798" y="145"/>
                  </a:cubicBezTo>
                  <a:cubicBezTo>
                    <a:pt x="655" y="221"/>
                    <a:pt x="294" y="434"/>
                    <a:pt x="129" y="729"/>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4"/>
            <p:cNvSpPr/>
            <p:nvPr/>
          </p:nvSpPr>
          <p:spPr>
            <a:xfrm>
              <a:off x="4344196" y="2830824"/>
              <a:ext cx="123958" cy="438307"/>
            </a:xfrm>
            <a:custGeom>
              <a:avLst/>
              <a:gdLst/>
              <a:ahLst/>
              <a:cxnLst/>
              <a:rect l="l" t="t" r="r" b="b"/>
              <a:pathLst>
                <a:path w="1698" h="6004" extrusionOk="0">
                  <a:moveTo>
                    <a:pt x="1580" y="48"/>
                  </a:moveTo>
                  <a:cubicBezTo>
                    <a:pt x="1589" y="19"/>
                    <a:pt x="1619" y="0"/>
                    <a:pt x="1650" y="8"/>
                  </a:cubicBezTo>
                  <a:cubicBezTo>
                    <a:pt x="1679" y="17"/>
                    <a:pt x="1698" y="47"/>
                    <a:pt x="1689" y="78"/>
                  </a:cubicBezTo>
                  <a:lnTo>
                    <a:pt x="117" y="5955"/>
                  </a:lnTo>
                  <a:cubicBezTo>
                    <a:pt x="110" y="5985"/>
                    <a:pt x="78" y="6003"/>
                    <a:pt x="48" y="5995"/>
                  </a:cubicBezTo>
                  <a:cubicBezTo>
                    <a:pt x="18" y="5987"/>
                    <a:pt x="0" y="5956"/>
                    <a:pt x="8" y="59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4131319" y="2748551"/>
              <a:ext cx="590590" cy="292229"/>
            </a:xfrm>
            <a:custGeom>
              <a:avLst/>
              <a:gdLst/>
              <a:ahLst/>
              <a:cxnLst/>
              <a:rect l="l" t="t" r="r" b="b"/>
              <a:pathLst>
                <a:path w="8090" h="4003" extrusionOk="0">
                  <a:moveTo>
                    <a:pt x="0" y="1980"/>
                  </a:moveTo>
                  <a:lnTo>
                    <a:pt x="43" y="1990"/>
                  </a:lnTo>
                  <a:cubicBezTo>
                    <a:pt x="445" y="1879"/>
                    <a:pt x="801" y="1910"/>
                    <a:pt x="982" y="2062"/>
                  </a:cubicBezTo>
                  <a:cubicBezTo>
                    <a:pt x="1151" y="2203"/>
                    <a:pt x="1223" y="2272"/>
                    <a:pt x="1243" y="2290"/>
                  </a:cubicBezTo>
                  <a:lnTo>
                    <a:pt x="1256" y="2293"/>
                  </a:lnTo>
                  <a:cubicBezTo>
                    <a:pt x="1325" y="2276"/>
                    <a:pt x="1831" y="2162"/>
                    <a:pt x="2103" y="2282"/>
                  </a:cubicBezTo>
                  <a:cubicBezTo>
                    <a:pt x="2363" y="2399"/>
                    <a:pt x="2463" y="2566"/>
                    <a:pt x="2482" y="2600"/>
                  </a:cubicBezTo>
                  <a:lnTo>
                    <a:pt x="2491" y="2602"/>
                  </a:lnTo>
                  <a:cubicBezTo>
                    <a:pt x="3242" y="2211"/>
                    <a:pt x="3836" y="2575"/>
                    <a:pt x="4073" y="2998"/>
                  </a:cubicBezTo>
                  <a:lnTo>
                    <a:pt x="4079" y="3000"/>
                  </a:lnTo>
                  <a:cubicBezTo>
                    <a:pt x="4121" y="2984"/>
                    <a:pt x="4611" y="2800"/>
                    <a:pt x="4971" y="2936"/>
                  </a:cubicBezTo>
                  <a:cubicBezTo>
                    <a:pt x="5315" y="3067"/>
                    <a:pt x="5485" y="3317"/>
                    <a:pt x="5510" y="3358"/>
                  </a:cubicBezTo>
                  <a:lnTo>
                    <a:pt x="5524" y="3361"/>
                  </a:lnTo>
                  <a:cubicBezTo>
                    <a:pt x="5599" y="3344"/>
                    <a:pt x="6072" y="3245"/>
                    <a:pt x="6382" y="3363"/>
                  </a:cubicBezTo>
                  <a:cubicBezTo>
                    <a:pt x="6719" y="3493"/>
                    <a:pt x="6731" y="3661"/>
                    <a:pt x="6731" y="3661"/>
                  </a:cubicBezTo>
                  <a:cubicBezTo>
                    <a:pt x="6731" y="3661"/>
                    <a:pt x="7646" y="3476"/>
                    <a:pt x="8075" y="3999"/>
                  </a:cubicBezTo>
                  <a:lnTo>
                    <a:pt x="8090" y="4003"/>
                  </a:lnTo>
                  <a:cubicBezTo>
                    <a:pt x="7713" y="1995"/>
                    <a:pt x="6383" y="767"/>
                    <a:pt x="4876" y="394"/>
                  </a:cubicBezTo>
                  <a:cubicBezTo>
                    <a:pt x="3286" y="0"/>
                    <a:pt x="1488" y="555"/>
                    <a:pt x="0" y="19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4126719" y="2758625"/>
              <a:ext cx="599351" cy="286754"/>
            </a:xfrm>
            <a:custGeom>
              <a:avLst/>
              <a:gdLst/>
              <a:ahLst/>
              <a:cxnLst/>
              <a:rect l="l" t="t" r="r" b="b"/>
              <a:pathLst>
                <a:path w="8210" h="3928" extrusionOk="0">
                  <a:moveTo>
                    <a:pt x="227" y="1765"/>
                  </a:moveTo>
                  <a:cubicBezTo>
                    <a:pt x="383" y="1733"/>
                    <a:pt x="529" y="1723"/>
                    <a:pt x="659" y="1733"/>
                  </a:cubicBezTo>
                  <a:cubicBezTo>
                    <a:pt x="834" y="1746"/>
                    <a:pt x="981" y="1797"/>
                    <a:pt x="1081" y="1881"/>
                  </a:cubicBezTo>
                  <a:cubicBezTo>
                    <a:pt x="1167" y="1952"/>
                    <a:pt x="1227" y="2005"/>
                    <a:pt x="1269" y="2041"/>
                  </a:cubicBezTo>
                  <a:cubicBezTo>
                    <a:pt x="1295" y="2065"/>
                    <a:pt x="1314" y="2083"/>
                    <a:pt x="1327" y="2096"/>
                  </a:cubicBezTo>
                  <a:cubicBezTo>
                    <a:pt x="1403" y="2078"/>
                    <a:pt x="1609" y="2036"/>
                    <a:pt x="1817" y="2034"/>
                  </a:cubicBezTo>
                  <a:cubicBezTo>
                    <a:pt x="1949" y="2032"/>
                    <a:pt x="2084" y="2046"/>
                    <a:pt x="2188" y="2093"/>
                  </a:cubicBezTo>
                  <a:cubicBezTo>
                    <a:pt x="2326" y="2154"/>
                    <a:pt x="2422" y="2230"/>
                    <a:pt x="2486" y="2295"/>
                  </a:cubicBezTo>
                  <a:cubicBezTo>
                    <a:pt x="2524" y="2332"/>
                    <a:pt x="2551" y="2367"/>
                    <a:pt x="2568" y="2394"/>
                  </a:cubicBezTo>
                  <a:cubicBezTo>
                    <a:pt x="2900" y="2231"/>
                    <a:pt x="3203" y="2210"/>
                    <a:pt x="3459" y="2275"/>
                  </a:cubicBezTo>
                  <a:cubicBezTo>
                    <a:pt x="3776" y="2353"/>
                    <a:pt x="4020" y="2563"/>
                    <a:pt x="4163" y="2794"/>
                  </a:cubicBezTo>
                  <a:cubicBezTo>
                    <a:pt x="4220" y="2775"/>
                    <a:pt x="4328" y="2741"/>
                    <a:pt x="4458" y="2717"/>
                  </a:cubicBezTo>
                  <a:cubicBezTo>
                    <a:pt x="4639" y="2685"/>
                    <a:pt x="4862" y="2673"/>
                    <a:pt x="5053" y="2745"/>
                  </a:cubicBezTo>
                  <a:cubicBezTo>
                    <a:pt x="5234" y="2813"/>
                    <a:pt x="5368" y="2914"/>
                    <a:pt x="5462" y="3002"/>
                  </a:cubicBezTo>
                  <a:cubicBezTo>
                    <a:pt x="5531" y="3067"/>
                    <a:pt x="5578" y="3127"/>
                    <a:pt x="5603" y="3162"/>
                  </a:cubicBezTo>
                  <a:cubicBezTo>
                    <a:pt x="5662" y="3149"/>
                    <a:pt x="5783" y="3128"/>
                    <a:pt x="5924" y="3117"/>
                  </a:cubicBezTo>
                  <a:cubicBezTo>
                    <a:pt x="6096" y="3104"/>
                    <a:pt x="6301" y="3109"/>
                    <a:pt x="6465" y="3173"/>
                  </a:cubicBezTo>
                  <a:cubicBezTo>
                    <a:pt x="6711" y="3267"/>
                    <a:pt x="6800" y="3389"/>
                    <a:pt x="6833" y="3459"/>
                  </a:cubicBezTo>
                  <a:cubicBezTo>
                    <a:pt x="7013" y="3432"/>
                    <a:pt x="7654" y="3364"/>
                    <a:pt x="8063" y="3706"/>
                  </a:cubicBezTo>
                  <a:cubicBezTo>
                    <a:pt x="7872" y="2835"/>
                    <a:pt x="7495" y="2121"/>
                    <a:pt x="7004" y="1568"/>
                  </a:cubicBezTo>
                  <a:cubicBezTo>
                    <a:pt x="6431" y="926"/>
                    <a:pt x="5702" y="503"/>
                    <a:pt x="4926" y="311"/>
                  </a:cubicBezTo>
                  <a:cubicBezTo>
                    <a:pt x="4135" y="115"/>
                    <a:pt x="3290" y="157"/>
                    <a:pt x="2460" y="427"/>
                  </a:cubicBezTo>
                  <a:cubicBezTo>
                    <a:pt x="1687" y="678"/>
                    <a:pt x="925" y="1127"/>
                    <a:pt x="227" y="1765"/>
                  </a:cubicBezTo>
                  <a:close/>
                  <a:moveTo>
                    <a:pt x="92" y="1907"/>
                  </a:moveTo>
                  <a:lnTo>
                    <a:pt x="49" y="1896"/>
                  </a:lnTo>
                  <a:lnTo>
                    <a:pt x="49" y="1896"/>
                  </a:lnTo>
                  <a:cubicBezTo>
                    <a:pt x="40" y="1893"/>
                    <a:pt x="30" y="1888"/>
                    <a:pt x="22" y="1880"/>
                  </a:cubicBezTo>
                  <a:cubicBezTo>
                    <a:pt x="0" y="1858"/>
                    <a:pt x="1" y="1822"/>
                    <a:pt x="24" y="1800"/>
                  </a:cubicBezTo>
                  <a:cubicBezTo>
                    <a:pt x="768" y="1088"/>
                    <a:pt x="1589" y="591"/>
                    <a:pt x="2425" y="320"/>
                  </a:cubicBezTo>
                  <a:cubicBezTo>
                    <a:pt x="3275" y="43"/>
                    <a:pt x="4141" y="0"/>
                    <a:pt x="4953" y="201"/>
                  </a:cubicBezTo>
                  <a:cubicBezTo>
                    <a:pt x="5751" y="399"/>
                    <a:pt x="6500" y="833"/>
                    <a:pt x="7088" y="1493"/>
                  </a:cubicBezTo>
                  <a:cubicBezTo>
                    <a:pt x="7624" y="2095"/>
                    <a:pt x="8025" y="2884"/>
                    <a:pt x="8208" y="3851"/>
                  </a:cubicBezTo>
                  <a:cubicBezTo>
                    <a:pt x="8209" y="3860"/>
                    <a:pt x="8209" y="3870"/>
                    <a:pt x="8208" y="3879"/>
                  </a:cubicBezTo>
                  <a:cubicBezTo>
                    <a:pt x="8200" y="3909"/>
                    <a:pt x="8169" y="3927"/>
                    <a:pt x="8139" y="3920"/>
                  </a:cubicBezTo>
                  <a:lnTo>
                    <a:pt x="8127" y="3917"/>
                  </a:lnTo>
                  <a:cubicBezTo>
                    <a:pt x="8114" y="3914"/>
                    <a:pt x="8103" y="3907"/>
                    <a:pt x="8094" y="3897"/>
                  </a:cubicBezTo>
                  <a:cubicBezTo>
                    <a:pt x="7687" y="3400"/>
                    <a:pt x="6808" y="3578"/>
                    <a:pt x="6805" y="3579"/>
                  </a:cubicBezTo>
                  <a:lnTo>
                    <a:pt x="6805" y="3579"/>
                  </a:lnTo>
                  <a:cubicBezTo>
                    <a:pt x="6804" y="3579"/>
                    <a:pt x="6802" y="3579"/>
                    <a:pt x="6800" y="3580"/>
                  </a:cubicBezTo>
                  <a:cubicBezTo>
                    <a:pt x="6769" y="3583"/>
                    <a:pt x="6742" y="3560"/>
                    <a:pt x="6738" y="3528"/>
                  </a:cubicBezTo>
                  <a:cubicBezTo>
                    <a:pt x="6738" y="3528"/>
                    <a:pt x="6729" y="3395"/>
                    <a:pt x="6425" y="3278"/>
                  </a:cubicBezTo>
                  <a:cubicBezTo>
                    <a:pt x="6280" y="3222"/>
                    <a:pt x="6092" y="3218"/>
                    <a:pt x="5932" y="3230"/>
                  </a:cubicBezTo>
                  <a:cubicBezTo>
                    <a:pt x="5773" y="3241"/>
                    <a:pt x="5643" y="3268"/>
                    <a:pt x="5603" y="3278"/>
                  </a:cubicBezTo>
                  <a:cubicBezTo>
                    <a:pt x="5594" y="3280"/>
                    <a:pt x="5584" y="3280"/>
                    <a:pt x="5573" y="3278"/>
                  </a:cubicBezTo>
                  <a:lnTo>
                    <a:pt x="5560" y="3274"/>
                  </a:lnTo>
                  <a:lnTo>
                    <a:pt x="5560" y="3274"/>
                  </a:lnTo>
                  <a:cubicBezTo>
                    <a:pt x="5546" y="3271"/>
                    <a:pt x="5534" y="3263"/>
                    <a:pt x="5526" y="3250"/>
                  </a:cubicBezTo>
                  <a:cubicBezTo>
                    <a:pt x="5514" y="3231"/>
                    <a:pt x="5468" y="3163"/>
                    <a:pt x="5384" y="3084"/>
                  </a:cubicBezTo>
                  <a:cubicBezTo>
                    <a:pt x="5300" y="3004"/>
                    <a:pt x="5178" y="2913"/>
                    <a:pt x="5014" y="2851"/>
                  </a:cubicBezTo>
                  <a:cubicBezTo>
                    <a:pt x="4845" y="2787"/>
                    <a:pt x="4644" y="2798"/>
                    <a:pt x="4479" y="2828"/>
                  </a:cubicBezTo>
                  <a:cubicBezTo>
                    <a:pt x="4319" y="2857"/>
                    <a:pt x="4194" y="2902"/>
                    <a:pt x="4166" y="2913"/>
                  </a:cubicBezTo>
                  <a:cubicBezTo>
                    <a:pt x="4155" y="2918"/>
                    <a:pt x="4142" y="2920"/>
                    <a:pt x="4129" y="2916"/>
                  </a:cubicBezTo>
                  <a:lnTo>
                    <a:pt x="4122" y="2915"/>
                  </a:lnTo>
                  <a:cubicBezTo>
                    <a:pt x="4108" y="2911"/>
                    <a:pt x="4095" y="2902"/>
                    <a:pt x="4087" y="2888"/>
                  </a:cubicBezTo>
                  <a:cubicBezTo>
                    <a:pt x="3962" y="2665"/>
                    <a:pt x="3733" y="2460"/>
                    <a:pt x="3432" y="2384"/>
                  </a:cubicBezTo>
                  <a:cubicBezTo>
                    <a:pt x="3191" y="2323"/>
                    <a:pt x="2903" y="2347"/>
                    <a:pt x="2584" y="2513"/>
                  </a:cubicBezTo>
                  <a:cubicBezTo>
                    <a:pt x="2571" y="2520"/>
                    <a:pt x="2556" y="2523"/>
                    <a:pt x="2540" y="2519"/>
                  </a:cubicBezTo>
                  <a:lnTo>
                    <a:pt x="2531" y="2516"/>
                  </a:lnTo>
                  <a:lnTo>
                    <a:pt x="2531" y="2516"/>
                  </a:lnTo>
                  <a:cubicBezTo>
                    <a:pt x="2516" y="2513"/>
                    <a:pt x="2502" y="2503"/>
                    <a:pt x="2495" y="2488"/>
                  </a:cubicBezTo>
                  <a:cubicBezTo>
                    <a:pt x="2486" y="2474"/>
                    <a:pt x="2461" y="2429"/>
                    <a:pt x="2406" y="2373"/>
                  </a:cubicBezTo>
                  <a:cubicBezTo>
                    <a:pt x="2350" y="2316"/>
                    <a:pt x="2265" y="2250"/>
                    <a:pt x="2143" y="2196"/>
                  </a:cubicBezTo>
                  <a:cubicBezTo>
                    <a:pt x="2055" y="2157"/>
                    <a:pt x="1937" y="2144"/>
                    <a:pt x="1818" y="2146"/>
                  </a:cubicBezTo>
                  <a:cubicBezTo>
                    <a:pt x="1602" y="2149"/>
                    <a:pt x="1388" y="2197"/>
                    <a:pt x="1336" y="2209"/>
                  </a:cubicBezTo>
                  <a:cubicBezTo>
                    <a:pt x="1326" y="2213"/>
                    <a:pt x="1315" y="2213"/>
                    <a:pt x="1305" y="2210"/>
                  </a:cubicBezTo>
                  <a:lnTo>
                    <a:pt x="1292" y="2206"/>
                  </a:lnTo>
                  <a:lnTo>
                    <a:pt x="1292" y="2206"/>
                  </a:lnTo>
                  <a:cubicBezTo>
                    <a:pt x="1282" y="2205"/>
                    <a:pt x="1273" y="2199"/>
                    <a:pt x="1266" y="2193"/>
                  </a:cubicBezTo>
                  <a:cubicBezTo>
                    <a:pt x="1258" y="2185"/>
                    <a:pt x="1236" y="2164"/>
                    <a:pt x="1194" y="2126"/>
                  </a:cubicBezTo>
                  <a:cubicBezTo>
                    <a:pt x="1152" y="2089"/>
                    <a:pt x="1092" y="2037"/>
                    <a:pt x="1009" y="1967"/>
                  </a:cubicBezTo>
                  <a:cubicBezTo>
                    <a:pt x="927" y="1898"/>
                    <a:pt x="803" y="1857"/>
                    <a:pt x="652" y="1846"/>
                  </a:cubicBezTo>
                  <a:cubicBezTo>
                    <a:pt x="497" y="1834"/>
                    <a:pt x="316" y="1853"/>
                    <a:pt x="125" y="1905"/>
                  </a:cubicBezTo>
                  <a:cubicBezTo>
                    <a:pt x="115" y="1909"/>
                    <a:pt x="103" y="1910"/>
                    <a:pt x="92" y="19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4932235" y="4065074"/>
              <a:ext cx="66140" cy="126586"/>
            </a:xfrm>
            <a:custGeom>
              <a:avLst/>
              <a:gdLst/>
              <a:ahLst/>
              <a:cxnLst/>
              <a:rect l="l" t="t" r="r" b="b"/>
              <a:pathLst>
                <a:path w="906" h="1734" extrusionOk="0">
                  <a:moveTo>
                    <a:pt x="323" y="1"/>
                  </a:moveTo>
                  <a:cubicBezTo>
                    <a:pt x="178" y="147"/>
                    <a:pt x="0" y="143"/>
                    <a:pt x="268" y="740"/>
                  </a:cubicBezTo>
                  <a:cubicBezTo>
                    <a:pt x="536" y="1337"/>
                    <a:pt x="872" y="1733"/>
                    <a:pt x="889" y="1504"/>
                  </a:cubicBezTo>
                  <a:cubicBezTo>
                    <a:pt x="905" y="1276"/>
                    <a:pt x="696" y="167"/>
                    <a:pt x="696" y="1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p:nvPr/>
          </p:nvSpPr>
          <p:spPr>
            <a:xfrm>
              <a:off x="4930191" y="4060620"/>
              <a:ext cx="72345" cy="123958"/>
            </a:xfrm>
            <a:custGeom>
              <a:avLst/>
              <a:gdLst/>
              <a:ahLst/>
              <a:cxnLst/>
              <a:rect l="l" t="t" r="r" b="b"/>
              <a:pathLst>
                <a:path w="991" h="1698" extrusionOk="0">
                  <a:moveTo>
                    <a:pt x="858" y="1582"/>
                  </a:moveTo>
                  <a:cubicBezTo>
                    <a:pt x="856" y="1584"/>
                    <a:pt x="855" y="1584"/>
                    <a:pt x="858" y="1582"/>
                  </a:cubicBezTo>
                  <a:close/>
                  <a:moveTo>
                    <a:pt x="247" y="78"/>
                  </a:moveTo>
                  <a:cubicBezTo>
                    <a:pt x="268" y="61"/>
                    <a:pt x="290" y="43"/>
                    <a:pt x="311" y="22"/>
                  </a:cubicBezTo>
                  <a:cubicBezTo>
                    <a:pt x="327" y="6"/>
                    <a:pt x="352" y="1"/>
                    <a:pt x="374" y="10"/>
                  </a:cubicBezTo>
                  <a:lnTo>
                    <a:pt x="745" y="176"/>
                  </a:lnTo>
                  <a:cubicBezTo>
                    <a:pt x="762" y="183"/>
                    <a:pt x="776" y="199"/>
                    <a:pt x="780" y="218"/>
                  </a:cubicBezTo>
                  <a:cubicBezTo>
                    <a:pt x="780" y="222"/>
                    <a:pt x="990" y="1333"/>
                    <a:pt x="974" y="1569"/>
                  </a:cubicBezTo>
                  <a:cubicBezTo>
                    <a:pt x="970" y="1607"/>
                    <a:pt x="961" y="1635"/>
                    <a:pt x="943" y="1655"/>
                  </a:cubicBezTo>
                  <a:cubicBezTo>
                    <a:pt x="911" y="1693"/>
                    <a:pt x="868" y="1698"/>
                    <a:pt x="817" y="1674"/>
                  </a:cubicBezTo>
                  <a:cubicBezTo>
                    <a:pt x="786" y="1659"/>
                    <a:pt x="749" y="1630"/>
                    <a:pt x="710" y="1588"/>
                  </a:cubicBezTo>
                  <a:cubicBezTo>
                    <a:pt x="581" y="1454"/>
                    <a:pt x="401" y="1172"/>
                    <a:pt x="245" y="825"/>
                  </a:cubicBezTo>
                  <a:cubicBezTo>
                    <a:pt x="1" y="281"/>
                    <a:pt x="107" y="194"/>
                    <a:pt x="247" y="78"/>
                  </a:cubicBezTo>
                  <a:close/>
                  <a:moveTo>
                    <a:pt x="362" y="129"/>
                  </a:moveTo>
                  <a:cubicBezTo>
                    <a:pt x="348" y="142"/>
                    <a:pt x="333" y="153"/>
                    <a:pt x="319" y="166"/>
                  </a:cubicBezTo>
                  <a:cubicBezTo>
                    <a:pt x="217" y="249"/>
                    <a:pt x="139" y="313"/>
                    <a:pt x="348" y="779"/>
                  </a:cubicBezTo>
                  <a:cubicBezTo>
                    <a:pt x="499" y="1114"/>
                    <a:pt x="670" y="1384"/>
                    <a:pt x="791" y="1510"/>
                  </a:cubicBezTo>
                  <a:cubicBezTo>
                    <a:pt x="818" y="1538"/>
                    <a:pt x="842" y="1557"/>
                    <a:pt x="860" y="1568"/>
                  </a:cubicBezTo>
                  <a:cubicBezTo>
                    <a:pt x="860" y="1566"/>
                    <a:pt x="860" y="1564"/>
                    <a:pt x="860" y="1561"/>
                  </a:cubicBezTo>
                  <a:cubicBezTo>
                    <a:pt x="875" y="1360"/>
                    <a:pt x="706" y="443"/>
                    <a:pt x="674" y="2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4"/>
            <p:cNvSpPr/>
            <p:nvPr/>
          </p:nvSpPr>
          <p:spPr>
            <a:xfrm>
              <a:off x="4710306" y="4178300"/>
              <a:ext cx="89355" cy="120819"/>
            </a:xfrm>
            <a:custGeom>
              <a:avLst/>
              <a:gdLst/>
              <a:ahLst/>
              <a:cxnLst/>
              <a:rect l="l" t="t" r="r" b="b"/>
              <a:pathLst>
                <a:path w="1224" h="1655" extrusionOk="0">
                  <a:moveTo>
                    <a:pt x="1006" y="145"/>
                  </a:moveTo>
                  <a:cubicBezTo>
                    <a:pt x="801" y="119"/>
                    <a:pt x="743" y="0"/>
                    <a:pt x="428" y="574"/>
                  </a:cubicBezTo>
                  <a:cubicBezTo>
                    <a:pt x="112" y="1148"/>
                    <a:pt x="1" y="1654"/>
                    <a:pt x="193" y="1529"/>
                  </a:cubicBezTo>
                  <a:cubicBezTo>
                    <a:pt x="330" y="1440"/>
                    <a:pt x="752" y="993"/>
                    <a:pt x="985" y="742"/>
                  </a:cubicBezTo>
                  <a:cubicBezTo>
                    <a:pt x="1219" y="488"/>
                    <a:pt x="1223" y="526"/>
                    <a:pt x="1006" y="1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4"/>
            <p:cNvSpPr/>
            <p:nvPr/>
          </p:nvSpPr>
          <p:spPr>
            <a:xfrm>
              <a:off x="4713153" y="4179541"/>
              <a:ext cx="86508" cy="116074"/>
            </a:xfrm>
            <a:custGeom>
              <a:avLst/>
              <a:gdLst/>
              <a:ahLst/>
              <a:cxnLst/>
              <a:rect l="l" t="t" r="r" b="b"/>
              <a:pathLst>
                <a:path w="1185" h="1590" extrusionOk="0">
                  <a:moveTo>
                    <a:pt x="105" y="1475"/>
                  </a:moveTo>
                  <a:cubicBezTo>
                    <a:pt x="102" y="1475"/>
                    <a:pt x="101" y="1475"/>
                    <a:pt x="105" y="1475"/>
                  </a:cubicBezTo>
                  <a:close/>
                  <a:moveTo>
                    <a:pt x="899" y="59"/>
                  </a:moveTo>
                  <a:cubicBezTo>
                    <a:pt x="923" y="64"/>
                    <a:pt x="947" y="69"/>
                    <a:pt x="972" y="72"/>
                  </a:cubicBezTo>
                  <a:cubicBezTo>
                    <a:pt x="989" y="74"/>
                    <a:pt x="1006" y="85"/>
                    <a:pt x="1016" y="101"/>
                  </a:cubicBezTo>
                  <a:cubicBezTo>
                    <a:pt x="1038" y="141"/>
                    <a:pt x="1019" y="107"/>
                    <a:pt x="1043" y="149"/>
                  </a:cubicBezTo>
                  <a:cubicBezTo>
                    <a:pt x="1138" y="314"/>
                    <a:pt x="1185" y="396"/>
                    <a:pt x="1182" y="475"/>
                  </a:cubicBezTo>
                  <a:cubicBezTo>
                    <a:pt x="1179" y="557"/>
                    <a:pt x="1129" y="611"/>
                    <a:pt x="1031" y="716"/>
                  </a:cubicBezTo>
                  <a:cubicBezTo>
                    <a:pt x="1030" y="717"/>
                    <a:pt x="1030" y="718"/>
                    <a:pt x="1029" y="719"/>
                  </a:cubicBezTo>
                  <a:lnTo>
                    <a:pt x="987" y="763"/>
                  </a:lnTo>
                  <a:cubicBezTo>
                    <a:pt x="869" y="891"/>
                    <a:pt x="704" y="1067"/>
                    <a:pt x="554" y="1219"/>
                  </a:cubicBezTo>
                  <a:cubicBezTo>
                    <a:pt x="400" y="1376"/>
                    <a:pt x="257" y="1512"/>
                    <a:pt x="184" y="1559"/>
                  </a:cubicBezTo>
                  <a:cubicBezTo>
                    <a:pt x="153" y="1580"/>
                    <a:pt x="124" y="1589"/>
                    <a:pt x="98" y="1588"/>
                  </a:cubicBezTo>
                  <a:cubicBezTo>
                    <a:pt x="49" y="1585"/>
                    <a:pt x="19" y="1553"/>
                    <a:pt x="8" y="1498"/>
                  </a:cubicBezTo>
                  <a:cubicBezTo>
                    <a:pt x="0" y="1464"/>
                    <a:pt x="2" y="1418"/>
                    <a:pt x="11" y="1361"/>
                  </a:cubicBezTo>
                  <a:cubicBezTo>
                    <a:pt x="40" y="1177"/>
                    <a:pt x="155" y="864"/>
                    <a:pt x="339" y="530"/>
                  </a:cubicBezTo>
                  <a:cubicBezTo>
                    <a:pt x="630" y="0"/>
                    <a:pt x="727" y="21"/>
                    <a:pt x="899" y="59"/>
                  </a:cubicBezTo>
                  <a:close/>
                  <a:moveTo>
                    <a:pt x="931" y="181"/>
                  </a:moveTo>
                  <a:cubicBezTo>
                    <a:pt x="911" y="176"/>
                    <a:pt x="892" y="173"/>
                    <a:pt x="876" y="169"/>
                  </a:cubicBezTo>
                  <a:cubicBezTo>
                    <a:pt x="755" y="143"/>
                    <a:pt x="688" y="128"/>
                    <a:pt x="438" y="584"/>
                  </a:cubicBezTo>
                  <a:cubicBezTo>
                    <a:pt x="261" y="907"/>
                    <a:pt x="149" y="1207"/>
                    <a:pt x="122" y="1380"/>
                  </a:cubicBezTo>
                  <a:cubicBezTo>
                    <a:pt x="116" y="1418"/>
                    <a:pt x="114" y="1448"/>
                    <a:pt x="117" y="1469"/>
                  </a:cubicBezTo>
                  <a:cubicBezTo>
                    <a:pt x="119" y="1468"/>
                    <a:pt x="121" y="1467"/>
                    <a:pt x="123" y="1465"/>
                  </a:cubicBezTo>
                  <a:cubicBezTo>
                    <a:pt x="188" y="1423"/>
                    <a:pt x="324" y="1292"/>
                    <a:pt x="473" y="1140"/>
                  </a:cubicBezTo>
                  <a:cubicBezTo>
                    <a:pt x="627" y="984"/>
                    <a:pt x="789" y="811"/>
                    <a:pt x="905" y="687"/>
                  </a:cubicBezTo>
                  <a:cubicBezTo>
                    <a:pt x="936" y="652"/>
                    <a:pt x="941" y="647"/>
                    <a:pt x="946" y="642"/>
                  </a:cubicBezTo>
                  <a:cubicBezTo>
                    <a:pt x="947" y="641"/>
                    <a:pt x="948" y="640"/>
                    <a:pt x="949" y="639"/>
                  </a:cubicBezTo>
                  <a:cubicBezTo>
                    <a:pt x="1028" y="554"/>
                    <a:pt x="1068" y="512"/>
                    <a:pt x="1069" y="471"/>
                  </a:cubicBezTo>
                  <a:cubicBezTo>
                    <a:pt x="1071" y="424"/>
                    <a:pt x="1030" y="352"/>
                    <a:pt x="945" y="205"/>
                  </a:cubicBezTo>
                  <a:cubicBezTo>
                    <a:pt x="940" y="195"/>
                    <a:pt x="954" y="221"/>
                    <a:pt x="931" y="1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4"/>
            <p:cNvSpPr/>
            <p:nvPr/>
          </p:nvSpPr>
          <p:spPr>
            <a:xfrm>
              <a:off x="4587661" y="3752989"/>
              <a:ext cx="203385" cy="468019"/>
            </a:xfrm>
            <a:custGeom>
              <a:avLst/>
              <a:gdLst/>
              <a:ahLst/>
              <a:cxnLst/>
              <a:rect l="l" t="t" r="r" b="b"/>
              <a:pathLst>
                <a:path w="2786" h="6411" extrusionOk="0">
                  <a:moveTo>
                    <a:pt x="1" y="415"/>
                  </a:moveTo>
                  <a:cubicBezTo>
                    <a:pt x="404" y="2780"/>
                    <a:pt x="643" y="4413"/>
                    <a:pt x="2086" y="6411"/>
                  </a:cubicBezTo>
                  <a:lnTo>
                    <a:pt x="2785" y="6100"/>
                  </a:lnTo>
                  <a:cubicBezTo>
                    <a:pt x="1240" y="3480"/>
                    <a:pt x="1539" y="2528"/>
                    <a:pt x="1360" y="92"/>
                  </a:cubicBezTo>
                  <a:cubicBezTo>
                    <a:pt x="1360" y="92"/>
                    <a:pt x="208" y="1"/>
                    <a:pt x="1" y="4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4"/>
            <p:cNvSpPr/>
            <p:nvPr/>
          </p:nvSpPr>
          <p:spPr>
            <a:xfrm>
              <a:off x="4583500" y="3748682"/>
              <a:ext cx="212145" cy="476925"/>
            </a:xfrm>
            <a:custGeom>
              <a:avLst/>
              <a:gdLst/>
              <a:ahLst/>
              <a:cxnLst/>
              <a:rect l="l" t="t" r="r" b="b"/>
              <a:pathLst>
                <a:path w="2906" h="6533" extrusionOk="0">
                  <a:moveTo>
                    <a:pt x="43" y="721"/>
                  </a:moveTo>
                  <a:cubicBezTo>
                    <a:pt x="35" y="675"/>
                    <a:pt x="27" y="632"/>
                    <a:pt x="2" y="483"/>
                  </a:cubicBezTo>
                  <a:lnTo>
                    <a:pt x="2" y="483"/>
                  </a:lnTo>
                  <a:cubicBezTo>
                    <a:pt x="0" y="472"/>
                    <a:pt x="2" y="460"/>
                    <a:pt x="7" y="448"/>
                  </a:cubicBezTo>
                  <a:cubicBezTo>
                    <a:pt x="232" y="0"/>
                    <a:pt x="1418" y="94"/>
                    <a:pt x="1422" y="94"/>
                  </a:cubicBezTo>
                  <a:cubicBezTo>
                    <a:pt x="1450" y="96"/>
                    <a:pt x="1472" y="118"/>
                    <a:pt x="1474" y="146"/>
                  </a:cubicBezTo>
                  <a:cubicBezTo>
                    <a:pt x="1508" y="608"/>
                    <a:pt x="1525" y="1020"/>
                    <a:pt x="1540" y="1401"/>
                  </a:cubicBezTo>
                  <a:cubicBezTo>
                    <a:pt x="1605" y="2999"/>
                    <a:pt x="1647" y="4021"/>
                    <a:pt x="2890" y="6130"/>
                  </a:cubicBezTo>
                  <a:lnTo>
                    <a:pt x="2890" y="6130"/>
                  </a:lnTo>
                  <a:cubicBezTo>
                    <a:pt x="2891" y="6132"/>
                    <a:pt x="2893" y="6133"/>
                    <a:pt x="2894" y="6136"/>
                  </a:cubicBezTo>
                  <a:cubicBezTo>
                    <a:pt x="2906" y="6164"/>
                    <a:pt x="2893" y="6198"/>
                    <a:pt x="2865" y="6210"/>
                  </a:cubicBezTo>
                  <a:lnTo>
                    <a:pt x="2168" y="6520"/>
                  </a:lnTo>
                  <a:cubicBezTo>
                    <a:pt x="2144" y="6532"/>
                    <a:pt x="2113" y="6525"/>
                    <a:pt x="2097" y="6503"/>
                  </a:cubicBezTo>
                  <a:cubicBezTo>
                    <a:pt x="695" y="4562"/>
                    <a:pt x="424" y="2967"/>
                    <a:pt x="43" y="721"/>
                  </a:cubicBezTo>
                  <a:close/>
                  <a:moveTo>
                    <a:pt x="117" y="483"/>
                  </a:moveTo>
                  <a:lnTo>
                    <a:pt x="154" y="702"/>
                  </a:lnTo>
                  <a:cubicBezTo>
                    <a:pt x="531" y="2918"/>
                    <a:pt x="799" y="4497"/>
                    <a:pt x="2162" y="6399"/>
                  </a:cubicBezTo>
                  <a:lnTo>
                    <a:pt x="2761" y="6133"/>
                  </a:lnTo>
                  <a:cubicBezTo>
                    <a:pt x="1535" y="4037"/>
                    <a:pt x="1492" y="3008"/>
                    <a:pt x="1427" y="1405"/>
                  </a:cubicBezTo>
                  <a:cubicBezTo>
                    <a:pt x="1413" y="1042"/>
                    <a:pt x="1396" y="649"/>
                    <a:pt x="1365" y="204"/>
                  </a:cubicBezTo>
                  <a:cubicBezTo>
                    <a:pt x="1152" y="193"/>
                    <a:pt x="302" y="167"/>
                    <a:pt x="117" y="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p:nvPr/>
          </p:nvSpPr>
          <p:spPr>
            <a:xfrm>
              <a:off x="4649129" y="3715247"/>
              <a:ext cx="312962" cy="388519"/>
            </a:xfrm>
            <a:custGeom>
              <a:avLst/>
              <a:gdLst/>
              <a:ahLst/>
              <a:cxnLst/>
              <a:rect l="l" t="t" r="r" b="b"/>
              <a:pathLst>
                <a:path w="4287" h="5322" extrusionOk="0">
                  <a:moveTo>
                    <a:pt x="0" y="984"/>
                  </a:moveTo>
                  <a:cubicBezTo>
                    <a:pt x="337" y="2719"/>
                    <a:pt x="1024" y="4234"/>
                    <a:pt x="2008" y="4726"/>
                  </a:cubicBezTo>
                  <a:cubicBezTo>
                    <a:pt x="2992" y="5218"/>
                    <a:pt x="4054" y="5322"/>
                    <a:pt x="4054" y="5322"/>
                  </a:cubicBezTo>
                  <a:lnTo>
                    <a:pt x="4287" y="4829"/>
                  </a:lnTo>
                  <a:cubicBezTo>
                    <a:pt x="4287" y="4829"/>
                    <a:pt x="2215" y="4131"/>
                    <a:pt x="1955" y="3432"/>
                  </a:cubicBezTo>
                  <a:cubicBezTo>
                    <a:pt x="1697" y="2732"/>
                    <a:pt x="1606" y="1087"/>
                    <a:pt x="1322" y="543"/>
                  </a:cubicBezTo>
                  <a:cubicBezTo>
                    <a:pt x="1036" y="0"/>
                    <a:pt x="0" y="984"/>
                    <a:pt x="0" y="9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4"/>
            <p:cNvSpPr/>
            <p:nvPr/>
          </p:nvSpPr>
          <p:spPr>
            <a:xfrm>
              <a:off x="4644822" y="3708385"/>
              <a:ext cx="322014" cy="399689"/>
            </a:xfrm>
            <a:custGeom>
              <a:avLst/>
              <a:gdLst/>
              <a:ahLst/>
              <a:cxnLst/>
              <a:rect l="l" t="t" r="r" b="b"/>
              <a:pathLst>
                <a:path w="4411" h="5475" extrusionOk="0">
                  <a:moveTo>
                    <a:pt x="819" y="3535"/>
                  </a:moveTo>
                  <a:cubicBezTo>
                    <a:pt x="456" y="2857"/>
                    <a:pt x="182" y="2003"/>
                    <a:pt x="4" y="1089"/>
                  </a:cubicBezTo>
                  <a:lnTo>
                    <a:pt x="4" y="1089"/>
                  </a:lnTo>
                  <a:cubicBezTo>
                    <a:pt x="1" y="1070"/>
                    <a:pt x="6" y="1050"/>
                    <a:pt x="21" y="1037"/>
                  </a:cubicBezTo>
                  <a:cubicBezTo>
                    <a:pt x="24" y="1034"/>
                    <a:pt x="1111" y="1"/>
                    <a:pt x="1430" y="612"/>
                  </a:cubicBezTo>
                  <a:cubicBezTo>
                    <a:pt x="1587" y="911"/>
                    <a:pt x="1685" y="1525"/>
                    <a:pt x="1783" y="2140"/>
                  </a:cubicBezTo>
                  <a:cubicBezTo>
                    <a:pt x="1866" y="2663"/>
                    <a:pt x="1950" y="3187"/>
                    <a:pt x="2068" y="3505"/>
                  </a:cubicBezTo>
                  <a:cubicBezTo>
                    <a:pt x="2317" y="4179"/>
                    <a:pt x="4358" y="4868"/>
                    <a:pt x="4364" y="4870"/>
                  </a:cubicBezTo>
                  <a:cubicBezTo>
                    <a:pt x="4366" y="4871"/>
                    <a:pt x="4367" y="4872"/>
                    <a:pt x="4370" y="4873"/>
                  </a:cubicBezTo>
                  <a:cubicBezTo>
                    <a:pt x="4398" y="4886"/>
                    <a:pt x="4410" y="4920"/>
                    <a:pt x="4396" y="4948"/>
                  </a:cubicBezTo>
                  <a:lnTo>
                    <a:pt x="4163" y="5439"/>
                  </a:lnTo>
                  <a:cubicBezTo>
                    <a:pt x="4154" y="5461"/>
                    <a:pt x="4132" y="5474"/>
                    <a:pt x="4107" y="5472"/>
                  </a:cubicBezTo>
                  <a:cubicBezTo>
                    <a:pt x="4104" y="5472"/>
                    <a:pt x="3035" y="5367"/>
                    <a:pt x="2041" y="4870"/>
                  </a:cubicBezTo>
                  <a:cubicBezTo>
                    <a:pt x="1561" y="4631"/>
                    <a:pt x="1153" y="4156"/>
                    <a:pt x="819" y="3535"/>
                  </a:cubicBezTo>
                  <a:close/>
                  <a:moveTo>
                    <a:pt x="121" y="1098"/>
                  </a:moveTo>
                  <a:cubicBezTo>
                    <a:pt x="296" y="1990"/>
                    <a:pt x="565" y="2822"/>
                    <a:pt x="919" y="3482"/>
                  </a:cubicBezTo>
                  <a:cubicBezTo>
                    <a:pt x="1242" y="4083"/>
                    <a:pt x="1635" y="4541"/>
                    <a:pt x="2092" y="4770"/>
                  </a:cubicBezTo>
                  <a:cubicBezTo>
                    <a:pt x="2957" y="5202"/>
                    <a:pt x="3879" y="5331"/>
                    <a:pt x="4078" y="5356"/>
                  </a:cubicBezTo>
                  <a:lnTo>
                    <a:pt x="4268" y="4957"/>
                  </a:lnTo>
                  <a:cubicBezTo>
                    <a:pt x="3924" y="4835"/>
                    <a:pt x="2204" y="4198"/>
                    <a:pt x="1962" y="3545"/>
                  </a:cubicBezTo>
                  <a:cubicBezTo>
                    <a:pt x="1840" y="3216"/>
                    <a:pt x="1756" y="2686"/>
                    <a:pt x="1671" y="2157"/>
                  </a:cubicBezTo>
                  <a:cubicBezTo>
                    <a:pt x="1575" y="1552"/>
                    <a:pt x="1479" y="947"/>
                    <a:pt x="1330" y="663"/>
                  </a:cubicBezTo>
                  <a:cubicBezTo>
                    <a:pt x="1103" y="229"/>
                    <a:pt x="269" y="962"/>
                    <a:pt x="121" y="10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4"/>
            <p:cNvSpPr/>
            <p:nvPr/>
          </p:nvSpPr>
          <p:spPr>
            <a:xfrm>
              <a:off x="4539990" y="3451490"/>
              <a:ext cx="339170" cy="372897"/>
            </a:xfrm>
            <a:custGeom>
              <a:avLst/>
              <a:gdLst/>
              <a:ahLst/>
              <a:cxnLst/>
              <a:rect l="l" t="t" r="r" b="b"/>
              <a:pathLst>
                <a:path w="4646" h="5108" extrusionOk="0">
                  <a:moveTo>
                    <a:pt x="649" y="122"/>
                  </a:moveTo>
                  <a:cubicBezTo>
                    <a:pt x="1" y="692"/>
                    <a:pt x="78" y="1443"/>
                    <a:pt x="182" y="2894"/>
                  </a:cubicBezTo>
                  <a:cubicBezTo>
                    <a:pt x="286" y="4344"/>
                    <a:pt x="506" y="4778"/>
                    <a:pt x="506" y="4778"/>
                  </a:cubicBezTo>
                  <a:cubicBezTo>
                    <a:pt x="1653" y="5108"/>
                    <a:pt x="2061" y="4976"/>
                    <a:pt x="3031" y="4370"/>
                  </a:cubicBezTo>
                  <a:cubicBezTo>
                    <a:pt x="3031" y="4370"/>
                    <a:pt x="2410" y="2920"/>
                    <a:pt x="2203" y="1936"/>
                  </a:cubicBezTo>
                  <a:cubicBezTo>
                    <a:pt x="2160" y="1735"/>
                    <a:pt x="2117" y="1526"/>
                    <a:pt x="2066" y="1324"/>
                  </a:cubicBezTo>
                  <a:cubicBezTo>
                    <a:pt x="2620" y="1521"/>
                    <a:pt x="3364" y="1750"/>
                    <a:pt x="3364" y="1750"/>
                  </a:cubicBezTo>
                  <a:lnTo>
                    <a:pt x="4222" y="3491"/>
                  </a:lnTo>
                  <a:lnTo>
                    <a:pt x="4646" y="3338"/>
                  </a:lnTo>
                  <a:cubicBezTo>
                    <a:pt x="4646" y="3338"/>
                    <a:pt x="4460" y="2086"/>
                    <a:pt x="4264" y="1482"/>
                  </a:cubicBezTo>
                  <a:cubicBezTo>
                    <a:pt x="4093" y="956"/>
                    <a:pt x="2594" y="300"/>
                    <a:pt x="1628" y="224"/>
                  </a:cubicBezTo>
                  <a:cubicBezTo>
                    <a:pt x="1585" y="221"/>
                    <a:pt x="1546" y="219"/>
                    <a:pt x="1509" y="220"/>
                  </a:cubicBezTo>
                  <a:cubicBezTo>
                    <a:pt x="1301" y="55"/>
                    <a:pt x="1025" y="0"/>
                    <a:pt x="649" y="1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4"/>
            <p:cNvSpPr/>
            <p:nvPr/>
          </p:nvSpPr>
          <p:spPr>
            <a:xfrm>
              <a:off x="4540428" y="3448496"/>
              <a:ext cx="343112" cy="371656"/>
            </a:xfrm>
            <a:custGeom>
              <a:avLst/>
              <a:gdLst/>
              <a:ahLst/>
              <a:cxnLst/>
              <a:rect l="l" t="t" r="r" b="b"/>
              <a:pathLst>
                <a:path w="4700" h="5091" extrusionOk="0">
                  <a:moveTo>
                    <a:pt x="421" y="368"/>
                  </a:moveTo>
                  <a:lnTo>
                    <a:pt x="265" y="375"/>
                  </a:lnTo>
                  <a:cubicBezTo>
                    <a:pt x="467" y="119"/>
                    <a:pt x="791" y="1"/>
                    <a:pt x="1144" y="49"/>
                  </a:cubicBezTo>
                  <a:cubicBezTo>
                    <a:pt x="1289" y="68"/>
                    <a:pt x="1414" y="123"/>
                    <a:pt x="1523" y="204"/>
                  </a:cubicBezTo>
                  <a:cubicBezTo>
                    <a:pt x="1536" y="204"/>
                    <a:pt x="1549" y="205"/>
                    <a:pt x="1562" y="205"/>
                  </a:cubicBezTo>
                  <a:cubicBezTo>
                    <a:pt x="1585" y="206"/>
                    <a:pt x="1606" y="207"/>
                    <a:pt x="1627" y="209"/>
                  </a:cubicBezTo>
                  <a:cubicBezTo>
                    <a:pt x="2133" y="249"/>
                    <a:pt x="2784" y="445"/>
                    <a:pt x="3317" y="700"/>
                  </a:cubicBezTo>
                  <a:cubicBezTo>
                    <a:pt x="3822" y="940"/>
                    <a:pt x="4224" y="1236"/>
                    <a:pt x="4311" y="1505"/>
                  </a:cubicBezTo>
                  <a:cubicBezTo>
                    <a:pt x="4509" y="2115"/>
                    <a:pt x="4695" y="3368"/>
                    <a:pt x="4696" y="3371"/>
                  </a:cubicBezTo>
                  <a:lnTo>
                    <a:pt x="4696" y="3371"/>
                  </a:lnTo>
                  <a:cubicBezTo>
                    <a:pt x="4699" y="3397"/>
                    <a:pt x="4684" y="3423"/>
                    <a:pt x="4659" y="3432"/>
                  </a:cubicBezTo>
                  <a:lnTo>
                    <a:pt x="4238" y="3584"/>
                  </a:lnTo>
                  <a:cubicBezTo>
                    <a:pt x="4211" y="3596"/>
                    <a:pt x="4179" y="3584"/>
                    <a:pt x="4166" y="3557"/>
                  </a:cubicBezTo>
                  <a:lnTo>
                    <a:pt x="3318" y="1838"/>
                  </a:lnTo>
                  <a:cubicBezTo>
                    <a:pt x="3196" y="1800"/>
                    <a:pt x="2620" y="1621"/>
                    <a:pt x="2139" y="1453"/>
                  </a:cubicBezTo>
                  <a:cubicBezTo>
                    <a:pt x="2177" y="1608"/>
                    <a:pt x="2210" y="1768"/>
                    <a:pt x="2243" y="1923"/>
                  </a:cubicBezTo>
                  <a:lnTo>
                    <a:pt x="2252" y="1965"/>
                  </a:lnTo>
                  <a:cubicBezTo>
                    <a:pt x="2453" y="2925"/>
                    <a:pt x="3051" y="4329"/>
                    <a:pt x="3076" y="4387"/>
                  </a:cubicBezTo>
                  <a:cubicBezTo>
                    <a:pt x="3088" y="4413"/>
                    <a:pt x="3079" y="4443"/>
                    <a:pt x="3055" y="4459"/>
                  </a:cubicBezTo>
                  <a:cubicBezTo>
                    <a:pt x="2564" y="4766"/>
                    <a:pt x="2215" y="4952"/>
                    <a:pt x="1839" y="5021"/>
                  </a:cubicBezTo>
                  <a:cubicBezTo>
                    <a:pt x="1462" y="5090"/>
                    <a:pt x="1067" y="5041"/>
                    <a:pt x="484" y="4873"/>
                  </a:cubicBezTo>
                  <a:cubicBezTo>
                    <a:pt x="470" y="4869"/>
                    <a:pt x="457" y="4859"/>
                    <a:pt x="450" y="4844"/>
                  </a:cubicBezTo>
                  <a:cubicBezTo>
                    <a:pt x="449" y="4842"/>
                    <a:pt x="224" y="4400"/>
                    <a:pt x="120" y="2939"/>
                  </a:cubicBezTo>
                  <a:lnTo>
                    <a:pt x="110" y="2797"/>
                  </a:lnTo>
                  <a:cubicBezTo>
                    <a:pt x="45" y="1905"/>
                    <a:pt x="1" y="1284"/>
                    <a:pt x="154" y="803"/>
                  </a:cubicBezTo>
                  <a:cubicBezTo>
                    <a:pt x="185" y="857"/>
                    <a:pt x="210" y="912"/>
                    <a:pt x="230" y="963"/>
                  </a:cubicBezTo>
                  <a:cubicBezTo>
                    <a:pt x="123" y="1410"/>
                    <a:pt x="165" y="1987"/>
                    <a:pt x="223" y="2789"/>
                  </a:cubicBezTo>
                  <a:lnTo>
                    <a:pt x="233" y="2931"/>
                  </a:lnTo>
                  <a:cubicBezTo>
                    <a:pt x="322" y="4187"/>
                    <a:pt x="498" y="4669"/>
                    <a:pt x="540" y="4772"/>
                  </a:cubicBezTo>
                  <a:cubicBezTo>
                    <a:pt x="1092" y="4929"/>
                    <a:pt x="1468" y="4975"/>
                    <a:pt x="1819" y="4911"/>
                  </a:cubicBezTo>
                  <a:cubicBezTo>
                    <a:pt x="2166" y="4847"/>
                    <a:pt x="2496" y="4673"/>
                    <a:pt x="2955" y="4388"/>
                  </a:cubicBezTo>
                  <a:cubicBezTo>
                    <a:pt x="2849" y="4138"/>
                    <a:pt x="2329" y="2877"/>
                    <a:pt x="2141" y="1988"/>
                  </a:cubicBezTo>
                  <a:lnTo>
                    <a:pt x="2132" y="1946"/>
                  </a:lnTo>
                  <a:cubicBezTo>
                    <a:pt x="2094" y="1760"/>
                    <a:pt x="2053" y="1568"/>
                    <a:pt x="2005" y="1379"/>
                  </a:cubicBezTo>
                  <a:cubicBezTo>
                    <a:pt x="1997" y="1348"/>
                    <a:pt x="2015" y="1318"/>
                    <a:pt x="2046" y="1310"/>
                  </a:cubicBezTo>
                  <a:cubicBezTo>
                    <a:pt x="2058" y="1307"/>
                    <a:pt x="2070" y="1308"/>
                    <a:pt x="2081" y="1312"/>
                  </a:cubicBezTo>
                  <a:cubicBezTo>
                    <a:pt x="2636" y="1510"/>
                    <a:pt x="3372" y="1737"/>
                    <a:pt x="3375" y="1738"/>
                  </a:cubicBezTo>
                  <a:cubicBezTo>
                    <a:pt x="3389" y="1742"/>
                    <a:pt x="3402" y="1752"/>
                    <a:pt x="3409" y="1766"/>
                  </a:cubicBezTo>
                  <a:lnTo>
                    <a:pt x="4244" y="3462"/>
                  </a:lnTo>
                  <a:lnTo>
                    <a:pt x="4577" y="3342"/>
                  </a:lnTo>
                  <a:cubicBezTo>
                    <a:pt x="4542" y="3113"/>
                    <a:pt x="4377" y="2073"/>
                    <a:pt x="4204" y="1541"/>
                  </a:cubicBezTo>
                  <a:cubicBezTo>
                    <a:pt x="4127" y="1303"/>
                    <a:pt x="3747" y="1031"/>
                    <a:pt x="3269" y="802"/>
                  </a:cubicBezTo>
                  <a:cubicBezTo>
                    <a:pt x="2747" y="553"/>
                    <a:pt x="2111" y="361"/>
                    <a:pt x="1618" y="321"/>
                  </a:cubicBezTo>
                  <a:cubicBezTo>
                    <a:pt x="1595" y="320"/>
                    <a:pt x="1576" y="319"/>
                    <a:pt x="1558" y="318"/>
                  </a:cubicBezTo>
                  <a:cubicBezTo>
                    <a:pt x="1540" y="317"/>
                    <a:pt x="1522" y="317"/>
                    <a:pt x="1504" y="318"/>
                  </a:cubicBezTo>
                  <a:cubicBezTo>
                    <a:pt x="1490" y="318"/>
                    <a:pt x="1477" y="313"/>
                    <a:pt x="1467" y="305"/>
                  </a:cubicBezTo>
                  <a:cubicBezTo>
                    <a:pt x="1371" y="229"/>
                    <a:pt x="1260" y="178"/>
                    <a:pt x="1129" y="161"/>
                  </a:cubicBezTo>
                  <a:cubicBezTo>
                    <a:pt x="904" y="130"/>
                    <a:pt x="574" y="198"/>
                    <a:pt x="421" y="3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4"/>
            <p:cNvSpPr/>
            <p:nvPr/>
          </p:nvSpPr>
          <p:spPr>
            <a:xfrm>
              <a:off x="4844048" y="3696120"/>
              <a:ext cx="66797" cy="85997"/>
            </a:xfrm>
            <a:custGeom>
              <a:avLst/>
              <a:gdLst/>
              <a:ahLst/>
              <a:cxnLst/>
              <a:rect l="l" t="t" r="r" b="b"/>
              <a:pathLst>
                <a:path w="915" h="1178" extrusionOk="0">
                  <a:moveTo>
                    <a:pt x="462" y="0"/>
                  </a:moveTo>
                  <a:cubicBezTo>
                    <a:pt x="580" y="88"/>
                    <a:pt x="915" y="514"/>
                    <a:pt x="845" y="846"/>
                  </a:cubicBezTo>
                  <a:cubicBezTo>
                    <a:pt x="775" y="1178"/>
                    <a:pt x="548" y="1138"/>
                    <a:pt x="513" y="1061"/>
                  </a:cubicBezTo>
                  <a:cubicBezTo>
                    <a:pt x="479" y="984"/>
                    <a:pt x="283" y="620"/>
                    <a:pt x="283" y="620"/>
                  </a:cubicBezTo>
                  <a:cubicBezTo>
                    <a:pt x="283" y="620"/>
                    <a:pt x="87" y="1085"/>
                    <a:pt x="43" y="911"/>
                  </a:cubicBezTo>
                  <a:cubicBezTo>
                    <a:pt x="0" y="737"/>
                    <a:pt x="69" y="127"/>
                    <a:pt x="69" y="127"/>
                  </a:cubicBezTo>
                  <a:cubicBezTo>
                    <a:pt x="69" y="127"/>
                    <a:pt x="269" y="51"/>
                    <a:pt x="462" y="0"/>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4"/>
            <p:cNvSpPr/>
            <p:nvPr/>
          </p:nvSpPr>
          <p:spPr>
            <a:xfrm>
              <a:off x="4839814" y="3691813"/>
              <a:ext cx="72199" cy="90158"/>
            </a:xfrm>
            <a:custGeom>
              <a:avLst/>
              <a:gdLst/>
              <a:ahLst/>
              <a:cxnLst/>
              <a:rect l="l" t="t" r="r" b="b"/>
              <a:pathLst>
                <a:path w="989" h="1235" extrusionOk="0">
                  <a:moveTo>
                    <a:pt x="782" y="516"/>
                  </a:moveTo>
                  <a:cubicBezTo>
                    <a:pt x="702" y="339"/>
                    <a:pt x="578" y="185"/>
                    <a:pt x="506" y="121"/>
                  </a:cubicBezTo>
                  <a:cubicBezTo>
                    <a:pt x="372" y="158"/>
                    <a:pt x="239" y="205"/>
                    <a:pt x="180" y="227"/>
                  </a:cubicBezTo>
                  <a:cubicBezTo>
                    <a:pt x="167" y="357"/>
                    <a:pt x="121" y="816"/>
                    <a:pt x="156" y="957"/>
                  </a:cubicBezTo>
                  <a:cubicBezTo>
                    <a:pt x="158" y="964"/>
                    <a:pt x="279" y="679"/>
                    <a:pt x="288" y="658"/>
                  </a:cubicBezTo>
                  <a:cubicBezTo>
                    <a:pt x="292" y="646"/>
                    <a:pt x="301" y="636"/>
                    <a:pt x="313" y="629"/>
                  </a:cubicBezTo>
                  <a:cubicBezTo>
                    <a:pt x="341" y="614"/>
                    <a:pt x="375" y="625"/>
                    <a:pt x="390" y="652"/>
                  </a:cubicBezTo>
                  <a:cubicBezTo>
                    <a:pt x="391" y="654"/>
                    <a:pt x="588" y="1018"/>
                    <a:pt x="623" y="1097"/>
                  </a:cubicBezTo>
                  <a:cubicBezTo>
                    <a:pt x="625" y="1102"/>
                    <a:pt x="630" y="1106"/>
                    <a:pt x="640" y="1110"/>
                  </a:cubicBezTo>
                  <a:cubicBezTo>
                    <a:pt x="654" y="1117"/>
                    <a:pt x="671" y="1119"/>
                    <a:pt x="692" y="1116"/>
                  </a:cubicBezTo>
                  <a:cubicBezTo>
                    <a:pt x="712" y="1112"/>
                    <a:pt x="736" y="1103"/>
                    <a:pt x="758" y="1082"/>
                  </a:cubicBezTo>
                  <a:cubicBezTo>
                    <a:pt x="795" y="1048"/>
                    <a:pt x="828" y="990"/>
                    <a:pt x="848" y="894"/>
                  </a:cubicBezTo>
                  <a:cubicBezTo>
                    <a:pt x="872" y="775"/>
                    <a:pt x="839" y="641"/>
                    <a:pt x="782" y="516"/>
                  </a:cubicBezTo>
                  <a:close/>
                  <a:moveTo>
                    <a:pt x="554" y="14"/>
                  </a:moveTo>
                  <a:cubicBezTo>
                    <a:pt x="630" y="70"/>
                    <a:pt x="788" y="256"/>
                    <a:pt x="885" y="470"/>
                  </a:cubicBezTo>
                  <a:cubicBezTo>
                    <a:pt x="951" y="613"/>
                    <a:pt x="988" y="772"/>
                    <a:pt x="958" y="917"/>
                  </a:cubicBezTo>
                  <a:cubicBezTo>
                    <a:pt x="932" y="1038"/>
                    <a:pt x="886" y="1117"/>
                    <a:pt x="834" y="1165"/>
                  </a:cubicBezTo>
                  <a:cubicBezTo>
                    <a:pt x="794" y="1201"/>
                    <a:pt x="751" y="1220"/>
                    <a:pt x="709" y="1227"/>
                  </a:cubicBezTo>
                  <a:cubicBezTo>
                    <a:pt x="666" y="1234"/>
                    <a:pt x="626" y="1227"/>
                    <a:pt x="594" y="1213"/>
                  </a:cubicBezTo>
                  <a:cubicBezTo>
                    <a:pt x="560" y="1198"/>
                    <a:pt x="533" y="1172"/>
                    <a:pt x="520" y="1144"/>
                  </a:cubicBezTo>
                  <a:cubicBezTo>
                    <a:pt x="498" y="1094"/>
                    <a:pt x="405" y="919"/>
                    <a:pt x="344" y="806"/>
                  </a:cubicBezTo>
                  <a:cubicBezTo>
                    <a:pt x="265" y="966"/>
                    <a:pt x="108" y="1233"/>
                    <a:pt x="46" y="984"/>
                  </a:cubicBezTo>
                  <a:cubicBezTo>
                    <a:pt x="1" y="800"/>
                    <a:pt x="72" y="181"/>
                    <a:pt x="72" y="180"/>
                  </a:cubicBezTo>
                  <a:cubicBezTo>
                    <a:pt x="74" y="158"/>
                    <a:pt x="88" y="140"/>
                    <a:pt x="107" y="132"/>
                  </a:cubicBezTo>
                  <a:lnTo>
                    <a:pt x="107" y="132"/>
                  </a:lnTo>
                  <a:cubicBezTo>
                    <a:pt x="108" y="132"/>
                    <a:pt x="308" y="56"/>
                    <a:pt x="506" y="5"/>
                  </a:cubicBezTo>
                  <a:cubicBezTo>
                    <a:pt x="523" y="1"/>
                    <a:pt x="540" y="4"/>
                    <a:pt x="554"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4"/>
            <p:cNvSpPr/>
            <p:nvPr/>
          </p:nvSpPr>
          <p:spPr>
            <a:xfrm>
              <a:off x="4567731" y="3362208"/>
              <a:ext cx="84683" cy="150604"/>
            </a:xfrm>
            <a:custGeom>
              <a:avLst/>
              <a:gdLst/>
              <a:ahLst/>
              <a:cxnLst/>
              <a:rect l="l" t="t" r="r" b="b"/>
              <a:pathLst>
                <a:path w="1160" h="2063" extrusionOk="0">
                  <a:moveTo>
                    <a:pt x="1160" y="396"/>
                  </a:moveTo>
                  <a:cubicBezTo>
                    <a:pt x="1023" y="683"/>
                    <a:pt x="984" y="1008"/>
                    <a:pt x="978" y="1253"/>
                  </a:cubicBezTo>
                  <a:cubicBezTo>
                    <a:pt x="967" y="1637"/>
                    <a:pt x="252" y="2063"/>
                    <a:pt x="144" y="1970"/>
                  </a:cubicBezTo>
                  <a:cubicBezTo>
                    <a:pt x="0" y="1846"/>
                    <a:pt x="337" y="1341"/>
                    <a:pt x="337" y="1341"/>
                  </a:cubicBezTo>
                  <a:cubicBezTo>
                    <a:pt x="337" y="1341"/>
                    <a:pt x="421" y="1011"/>
                    <a:pt x="247" y="927"/>
                  </a:cubicBezTo>
                  <a:cubicBezTo>
                    <a:pt x="72" y="842"/>
                    <a:pt x="965" y="1"/>
                    <a:pt x="1160" y="396"/>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4"/>
            <p:cNvSpPr/>
            <p:nvPr/>
          </p:nvSpPr>
          <p:spPr>
            <a:xfrm>
              <a:off x="4572987" y="3362208"/>
              <a:ext cx="79427" cy="84683"/>
            </a:xfrm>
            <a:custGeom>
              <a:avLst/>
              <a:gdLst/>
              <a:ahLst/>
              <a:cxnLst/>
              <a:rect l="l" t="t" r="r" b="b"/>
              <a:pathLst>
                <a:path w="1088" h="1160" extrusionOk="0">
                  <a:moveTo>
                    <a:pt x="1088" y="396"/>
                  </a:moveTo>
                  <a:cubicBezTo>
                    <a:pt x="1016" y="545"/>
                    <a:pt x="972" y="707"/>
                    <a:pt x="944" y="861"/>
                  </a:cubicBezTo>
                  <a:cubicBezTo>
                    <a:pt x="755" y="1033"/>
                    <a:pt x="520" y="1159"/>
                    <a:pt x="286" y="1158"/>
                  </a:cubicBezTo>
                  <a:cubicBezTo>
                    <a:pt x="284" y="1067"/>
                    <a:pt x="259" y="968"/>
                    <a:pt x="175" y="927"/>
                  </a:cubicBezTo>
                  <a:cubicBezTo>
                    <a:pt x="0" y="842"/>
                    <a:pt x="893" y="1"/>
                    <a:pt x="1088" y="396"/>
                  </a:cubicBezTo>
                  <a:close/>
                </a:path>
              </a:pathLst>
            </a:custGeom>
            <a:solidFill>
              <a:srgbClr val="CCA1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4"/>
            <p:cNvSpPr/>
            <p:nvPr/>
          </p:nvSpPr>
          <p:spPr>
            <a:xfrm>
              <a:off x="4563278" y="3376370"/>
              <a:ext cx="93443" cy="134836"/>
            </a:xfrm>
            <a:custGeom>
              <a:avLst/>
              <a:gdLst/>
              <a:ahLst/>
              <a:cxnLst/>
              <a:rect l="l" t="t" r="r" b="b"/>
              <a:pathLst>
                <a:path w="1280" h="1847" extrusionOk="0">
                  <a:moveTo>
                    <a:pt x="1036" y="581"/>
                  </a:moveTo>
                  <a:cubicBezTo>
                    <a:pt x="1063" y="455"/>
                    <a:pt x="1101" y="327"/>
                    <a:pt x="1157" y="205"/>
                  </a:cubicBezTo>
                  <a:cubicBezTo>
                    <a:pt x="1100" y="127"/>
                    <a:pt x="982" y="147"/>
                    <a:pt x="856" y="209"/>
                  </a:cubicBezTo>
                  <a:cubicBezTo>
                    <a:pt x="749" y="262"/>
                    <a:pt x="639" y="343"/>
                    <a:pt x="546" y="428"/>
                  </a:cubicBezTo>
                  <a:cubicBezTo>
                    <a:pt x="454" y="512"/>
                    <a:pt x="383" y="598"/>
                    <a:pt x="353" y="659"/>
                  </a:cubicBezTo>
                  <a:cubicBezTo>
                    <a:pt x="345" y="675"/>
                    <a:pt x="327" y="679"/>
                    <a:pt x="332" y="682"/>
                  </a:cubicBezTo>
                  <a:cubicBezTo>
                    <a:pt x="542" y="783"/>
                    <a:pt x="460" y="1134"/>
                    <a:pt x="454" y="1159"/>
                  </a:cubicBezTo>
                  <a:cubicBezTo>
                    <a:pt x="453" y="1166"/>
                    <a:pt x="449" y="1172"/>
                    <a:pt x="446" y="1178"/>
                  </a:cubicBezTo>
                  <a:cubicBezTo>
                    <a:pt x="445" y="1180"/>
                    <a:pt x="137" y="1642"/>
                    <a:pt x="241" y="1733"/>
                  </a:cubicBezTo>
                  <a:cubicBezTo>
                    <a:pt x="242" y="1733"/>
                    <a:pt x="243" y="1732"/>
                    <a:pt x="248" y="1732"/>
                  </a:cubicBezTo>
                  <a:cubicBezTo>
                    <a:pt x="301" y="1734"/>
                    <a:pt x="398" y="1694"/>
                    <a:pt x="507" y="1629"/>
                  </a:cubicBezTo>
                  <a:cubicBezTo>
                    <a:pt x="508" y="1628"/>
                    <a:pt x="509" y="1628"/>
                    <a:pt x="509" y="1627"/>
                  </a:cubicBezTo>
                  <a:cubicBezTo>
                    <a:pt x="624" y="1558"/>
                    <a:pt x="746" y="1463"/>
                    <a:pt x="838" y="1356"/>
                  </a:cubicBezTo>
                  <a:cubicBezTo>
                    <a:pt x="921" y="1260"/>
                    <a:pt x="979" y="1156"/>
                    <a:pt x="982" y="1058"/>
                  </a:cubicBezTo>
                  <a:cubicBezTo>
                    <a:pt x="985" y="917"/>
                    <a:pt x="1000" y="751"/>
                    <a:pt x="1036" y="581"/>
                  </a:cubicBezTo>
                  <a:close/>
                  <a:moveTo>
                    <a:pt x="1272" y="227"/>
                  </a:moveTo>
                  <a:cubicBezTo>
                    <a:pt x="1214" y="348"/>
                    <a:pt x="1174" y="478"/>
                    <a:pt x="1147" y="605"/>
                  </a:cubicBezTo>
                  <a:cubicBezTo>
                    <a:pt x="1112" y="768"/>
                    <a:pt x="1098" y="927"/>
                    <a:pt x="1094" y="1060"/>
                  </a:cubicBezTo>
                  <a:cubicBezTo>
                    <a:pt x="1091" y="1188"/>
                    <a:pt x="1022" y="1315"/>
                    <a:pt x="923" y="1431"/>
                  </a:cubicBezTo>
                  <a:cubicBezTo>
                    <a:pt x="823" y="1547"/>
                    <a:pt x="691" y="1650"/>
                    <a:pt x="568" y="1724"/>
                  </a:cubicBezTo>
                  <a:cubicBezTo>
                    <a:pt x="567" y="1725"/>
                    <a:pt x="566" y="1725"/>
                    <a:pt x="565" y="1726"/>
                  </a:cubicBezTo>
                  <a:cubicBezTo>
                    <a:pt x="439" y="1801"/>
                    <a:pt x="318" y="1846"/>
                    <a:pt x="245" y="1845"/>
                  </a:cubicBezTo>
                  <a:cubicBezTo>
                    <a:pt x="213" y="1844"/>
                    <a:pt x="187" y="1835"/>
                    <a:pt x="167" y="1817"/>
                  </a:cubicBezTo>
                  <a:cubicBezTo>
                    <a:pt x="0" y="1673"/>
                    <a:pt x="301" y="1194"/>
                    <a:pt x="346" y="1124"/>
                  </a:cubicBezTo>
                  <a:cubicBezTo>
                    <a:pt x="357" y="1075"/>
                    <a:pt x="402" y="841"/>
                    <a:pt x="283" y="784"/>
                  </a:cubicBezTo>
                  <a:cubicBezTo>
                    <a:pt x="219" y="752"/>
                    <a:pt x="213" y="689"/>
                    <a:pt x="252" y="610"/>
                  </a:cubicBezTo>
                  <a:cubicBezTo>
                    <a:pt x="288" y="536"/>
                    <a:pt x="368" y="438"/>
                    <a:pt x="469" y="345"/>
                  </a:cubicBezTo>
                  <a:cubicBezTo>
                    <a:pt x="569" y="254"/>
                    <a:pt x="689" y="166"/>
                    <a:pt x="806" y="108"/>
                  </a:cubicBezTo>
                  <a:cubicBezTo>
                    <a:pt x="999" y="13"/>
                    <a:pt x="1184" y="0"/>
                    <a:pt x="1272" y="177"/>
                  </a:cubicBezTo>
                  <a:cubicBezTo>
                    <a:pt x="1279" y="193"/>
                    <a:pt x="1279" y="211"/>
                    <a:pt x="1272" y="2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4"/>
            <p:cNvSpPr/>
            <p:nvPr/>
          </p:nvSpPr>
          <p:spPr>
            <a:xfrm>
              <a:off x="4561161" y="3233651"/>
              <a:ext cx="155057" cy="152283"/>
            </a:xfrm>
            <a:custGeom>
              <a:avLst/>
              <a:gdLst/>
              <a:ahLst/>
              <a:cxnLst/>
              <a:rect l="l" t="t" r="r" b="b"/>
              <a:pathLst>
                <a:path w="2124" h="2086" extrusionOk="0">
                  <a:moveTo>
                    <a:pt x="285" y="1231"/>
                  </a:moveTo>
                  <a:cubicBezTo>
                    <a:pt x="1" y="687"/>
                    <a:pt x="272" y="1"/>
                    <a:pt x="881" y="1"/>
                  </a:cubicBezTo>
                  <a:cubicBezTo>
                    <a:pt x="1489" y="1"/>
                    <a:pt x="1451" y="675"/>
                    <a:pt x="1451" y="675"/>
                  </a:cubicBezTo>
                  <a:cubicBezTo>
                    <a:pt x="1451" y="675"/>
                    <a:pt x="1942" y="635"/>
                    <a:pt x="2033" y="959"/>
                  </a:cubicBezTo>
                  <a:cubicBezTo>
                    <a:pt x="2124" y="1283"/>
                    <a:pt x="1852" y="1490"/>
                    <a:pt x="1852" y="1490"/>
                  </a:cubicBezTo>
                  <a:cubicBezTo>
                    <a:pt x="1852" y="1490"/>
                    <a:pt x="2124" y="1542"/>
                    <a:pt x="2033" y="1775"/>
                  </a:cubicBezTo>
                  <a:cubicBezTo>
                    <a:pt x="1942" y="2008"/>
                    <a:pt x="1321" y="2086"/>
                    <a:pt x="1321" y="2086"/>
                  </a:cubicBezTo>
                  <a:cubicBezTo>
                    <a:pt x="1321" y="2086"/>
                    <a:pt x="609" y="1205"/>
                    <a:pt x="285" y="12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4"/>
            <p:cNvSpPr/>
            <p:nvPr/>
          </p:nvSpPr>
          <p:spPr>
            <a:xfrm>
              <a:off x="4569483" y="3229563"/>
              <a:ext cx="149363" cy="160679"/>
            </a:xfrm>
            <a:custGeom>
              <a:avLst/>
              <a:gdLst/>
              <a:ahLst/>
              <a:cxnLst/>
              <a:rect l="l" t="t" r="r" b="b"/>
              <a:pathLst>
                <a:path w="2046" h="2201" extrusionOk="0">
                  <a:moveTo>
                    <a:pt x="114" y="831"/>
                  </a:moveTo>
                  <a:cubicBezTo>
                    <a:pt x="114" y="964"/>
                    <a:pt x="144" y="1102"/>
                    <a:pt x="206" y="1231"/>
                  </a:cubicBezTo>
                  <a:cubicBezTo>
                    <a:pt x="534" y="1262"/>
                    <a:pt x="1115" y="1943"/>
                    <a:pt x="1230" y="2081"/>
                  </a:cubicBezTo>
                  <a:cubicBezTo>
                    <a:pt x="1352" y="2063"/>
                    <a:pt x="1799" y="1984"/>
                    <a:pt x="1867" y="1811"/>
                  </a:cubicBezTo>
                  <a:cubicBezTo>
                    <a:pt x="1927" y="1654"/>
                    <a:pt x="1759" y="1608"/>
                    <a:pt x="1731" y="1602"/>
                  </a:cubicBezTo>
                  <a:cubicBezTo>
                    <a:pt x="1717" y="1600"/>
                    <a:pt x="1703" y="1593"/>
                    <a:pt x="1693" y="1581"/>
                  </a:cubicBezTo>
                  <a:cubicBezTo>
                    <a:pt x="1674" y="1556"/>
                    <a:pt x="1678" y="1521"/>
                    <a:pt x="1704" y="1502"/>
                  </a:cubicBezTo>
                  <a:cubicBezTo>
                    <a:pt x="1704" y="1501"/>
                    <a:pt x="1945" y="1317"/>
                    <a:pt x="1865" y="1030"/>
                  </a:cubicBezTo>
                  <a:cubicBezTo>
                    <a:pt x="1786" y="752"/>
                    <a:pt x="1342" y="786"/>
                    <a:pt x="1340" y="786"/>
                  </a:cubicBezTo>
                  <a:lnTo>
                    <a:pt x="1340" y="786"/>
                  </a:lnTo>
                  <a:cubicBezTo>
                    <a:pt x="1339" y="786"/>
                    <a:pt x="1336" y="786"/>
                    <a:pt x="1334" y="786"/>
                  </a:cubicBezTo>
                  <a:cubicBezTo>
                    <a:pt x="1303" y="785"/>
                    <a:pt x="1278" y="759"/>
                    <a:pt x="1280" y="728"/>
                  </a:cubicBezTo>
                  <a:cubicBezTo>
                    <a:pt x="1280" y="726"/>
                    <a:pt x="1316" y="113"/>
                    <a:pt x="767" y="113"/>
                  </a:cubicBezTo>
                  <a:cubicBezTo>
                    <a:pt x="653" y="113"/>
                    <a:pt x="553" y="139"/>
                    <a:pt x="468" y="184"/>
                  </a:cubicBezTo>
                  <a:cubicBezTo>
                    <a:pt x="355" y="243"/>
                    <a:pt x="267" y="334"/>
                    <a:pt x="208" y="447"/>
                  </a:cubicBezTo>
                  <a:cubicBezTo>
                    <a:pt x="147" y="559"/>
                    <a:pt x="114" y="692"/>
                    <a:pt x="114" y="831"/>
                  </a:cubicBezTo>
                  <a:close/>
                  <a:moveTo>
                    <a:pt x="119" y="1309"/>
                  </a:moveTo>
                  <a:cubicBezTo>
                    <a:pt x="38" y="1154"/>
                    <a:pt x="1" y="990"/>
                    <a:pt x="1" y="831"/>
                  </a:cubicBezTo>
                  <a:cubicBezTo>
                    <a:pt x="1" y="674"/>
                    <a:pt x="38" y="523"/>
                    <a:pt x="108" y="393"/>
                  </a:cubicBezTo>
                  <a:cubicBezTo>
                    <a:pt x="178" y="262"/>
                    <a:pt x="282" y="153"/>
                    <a:pt x="416" y="84"/>
                  </a:cubicBezTo>
                  <a:cubicBezTo>
                    <a:pt x="517" y="30"/>
                    <a:pt x="635" y="1"/>
                    <a:pt x="767" y="1"/>
                  </a:cubicBezTo>
                  <a:cubicBezTo>
                    <a:pt x="1318" y="1"/>
                    <a:pt x="1386" y="497"/>
                    <a:pt x="1393" y="672"/>
                  </a:cubicBezTo>
                  <a:cubicBezTo>
                    <a:pt x="1536" y="674"/>
                    <a:pt x="1891" y="707"/>
                    <a:pt x="1973" y="1000"/>
                  </a:cubicBezTo>
                  <a:cubicBezTo>
                    <a:pt x="2042" y="1245"/>
                    <a:pt x="1925" y="1430"/>
                    <a:pt x="1842" y="1523"/>
                  </a:cubicBezTo>
                  <a:cubicBezTo>
                    <a:pt x="1933" y="1566"/>
                    <a:pt x="2046" y="1660"/>
                    <a:pt x="1972" y="1851"/>
                  </a:cubicBezTo>
                  <a:cubicBezTo>
                    <a:pt x="1869" y="2116"/>
                    <a:pt x="1216" y="2197"/>
                    <a:pt x="1214" y="2197"/>
                  </a:cubicBezTo>
                  <a:cubicBezTo>
                    <a:pt x="1194" y="2200"/>
                    <a:pt x="1175" y="2192"/>
                    <a:pt x="1163" y="2177"/>
                  </a:cubicBezTo>
                  <a:lnTo>
                    <a:pt x="1163" y="2177"/>
                  </a:lnTo>
                  <a:cubicBezTo>
                    <a:pt x="1161" y="2175"/>
                    <a:pt x="470" y="1320"/>
                    <a:pt x="176" y="1344"/>
                  </a:cubicBezTo>
                  <a:cubicBezTo>
                    <a:pt x="150" y="1345"/>
                    <a:pt x="128" y="1330"/>
                    <a:pt x="119" y="1309"/>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4"/>
            <p:cNvSpPr/>
            <p:nvPr/>
          </p:nvSpPr>
          <p:spPr>
            <a:xfrm>
              <a:off x="4558168" y="3293440"/>
              <a:ext cx="117826" cy="143377"/>
            </a:xfrm>
            <a:custGeom>
              <a:avLst/>
              <a:gdLst/>
              <a:ahLst/>
              <a:cxnLst/>
              <a:rect l="l" t="t" r="r" b="b"/>
              <a:pathLst>
                <a:path w="1614" h="1964" extrusionOk="0">
                  <a:moveTo>
                    <a:pt x="128" y="1794"/>
                  </a:moveTo>
                  <a:cubicBezTo>
                    <a:pt x="479" y="1963"/>
                    <a:pt x="878" y="1749"/>
                    <a:pt x="1142" y="1461"/>
                  </a:cubicBezTo>
                  <a:cubicBezTo>
                    <a:pt x="1205" y="1471"/>
                    <a:pt x="1302" y="1460"/>
                    <a:pt x="1418" y="1359"/>
                  </a:cubicBezTo>
                  <a:cubicBezTo>
                    <a:pt x="1613" y="1191"/>
                    <a:pt x="1576" y="1047"/>
                    <a:pt x="1384" y="1094"/>
                  </a:cubicBezTo>
                  <a:cubicBezTo>
                    <a:pt x="1386" y="1090"/>
                    <a:pt x="1388" y="1087"/>
                    <a:pt x="1389" y="1083"/>
                  </a:cubicBezTo>
                  <a:cubicBezTo>
                    <a:pt x="1433" y="971"/>
                    <a:pt x="1459" y="854"/>
                    <a:pt x="1459" y="743"/>
                  </a:cubicBezTo>
                  <a:cubicBezTo>
                    <a:pt x="1439" y="743"/>
                    <a:pt x="1417" y="741"/>
                    <a:pt x="1394" y="736"/>
                  </a:cubicBezTo>
                  <a:cubicBezTo>
                    <a:pt x="1232" y="697"/>
                    <a:pt x="1252" y="406"/>
                    <a:pt x="1252" y="406"/>
                  </a:cubicBezTo>
                  <a:cubicBezTo>
                    <a:pt x="1252" y="406"/>
                    <a:pt x="1174" y="522"/>
                    <a:pt x="1026" y="496"/>
                  </a:cubicBezTo>
                  <a:cubicBezTo>
                    <a:pt x="891" y="473"/>
                    <a:pt x="799" y="333"/>
                    <a:pt x="830" y="35"/>
                  </a:cubicBezTo>
                  <a:cubicBezTo>
                    <a:pt x="498" y="1"/>
                    <a:pt x="282" y="307"/>
                    <a:pt x="168" y="627"/>
                  </a:cubicBezTo>
                  <a:cubicBezTo>
                    <a:pt x="34" y="1005"/>
                    <a:pt x="0" y="1501"/>
                    <a:pt x="128" y="1794"/>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4"/>
            <p:cNvSpPr/>
            <p:nvPr/>
          </p:nvSpPr>
          <p:spPr>
            <a:xfrm>
              <a:off x="4557073" y="3290593"/>
              <a:ext cx="118483" cy="143742"/>
            </a:xfrm>
            <a:custGeom>
              <a:avLst/>
              <a:gdLst/>
              <a:ahLst/>
              <a:cxnLst/>
              <a:rect l="l" t="t" r="r" b="b"/>
              <a:pathLst>
                <a:path w="1623" h="1969" extrusionOk="0">
                  <a:moveTo>
                    <a:pt x="655" y="1908"/>
                  </a:moveTo>
                  <a:cubicBezTo>
                    <a:pt x="478" y="1966"/>
                    <a:pt x="293" y="1968"/>
                    <a:pt x="119" y="1884"/>
                  </a:cubicBezTo>
                  <a:lnTo>
                    <a:pt x="119" y="1884"/>
                  </a:lnTo>
                  <a:cubicBezTo>
                    <a:pt x="107" y="1878"/>
                    <a:pt x="97" y="1868"/>
                    <a:pt x="91" y="1856"/>
                  </a:cubicBezTo>
                  <a:cubicBezTo>
                    <a:pt x="26" y="1706"/>
                    <a:pt x="1" y="1508"/>
                    <a:pt x="8" y="1299"/>
                  </a:cubicBezTo>
                  <a:cubicBezTo>
                    <a:pt x="15" y="1079"/>
                    <a:pt x="58" y="847"/>
                    <a:pt x="130" y="647"/>
                  </a:cubicBezTo>
                  <a:cubicBezTo>
                    <a:pt x="194" y="463"/>
                    <a:pt x="293" y="283"/>
                    <a:pt x="428" y="164"/>
                  </a:cubicBezTo>
                  <a:cubicBezTo>
                    <a:pt x="543" y="60"/>
                    <a:pt x="683" y="0"/>
                    <a:pt x="850" y="18"/>
                  </a:cubicBezTo>
                  <a:cubicBezTo>
                    <a:pt x="882" y="21"/>
                    <a:pt x="904" y="48"/>
                    <a:pt x="901" y="80"/>
                  </a:cubicBezTo>
                  <a:cubicBezTo>
                    <a:pt x="887" y="210"/>
                    <a:pt x="898" y="306"/>
                    <a:pt x="926" y="372"/>
                  </a:cubicBezTo>
                  <a:cubicBezTo>
                    <a:pt x="953" y="436"/>
                    <a:pt x="998" y="470"/>
                    <a:pt x="1050" y="480"/>
                  </a:cubicBezTo>
                  <a:cubicBezTo>
                    <a:pt x="1152" y="497"/>
                    <a:pt x="1209" y="428"/>
                    <a:pt x="1219" y="415"/>
                  </a:cubicBezTo>
                  <a:cubicBezTo>
                    <a:pt x="1229" y="398"/>
                    <a:pt x="1248" y="387"/>
                    <a:pt x="1270" y="388"/>
                  </a:cubicBezTo>
                  <a:cubicBezTo>
                    <a:pt x="1302" y="390"/>
                    <a:pt x="1325" y="417"/>
                    <a:pt x="1323" y="448"/>
                  </a:cubicBezTo>
                  <a:cubicBezTo>
                    <a:pt x="1323" y="448"/>
                    <a:pt x="1308" y="693"/>
                    <a:pt x="1422" y="720"/>
                  </a:cubicBezTo>
                  <a:cubicBezTo>
                    <a:pt x="1431" y="722"/>
                    <a:pt x="1440" y="723"/>
                    <a:pt x="1448" y="724"/>
                  </a:cubicBezTo>
                  <a:cubicBezTo>
                    <a:pt x="1456" y="725"/>
                    <a:pt x="1465" y="725"/>
                    <a:pt x="1473" y="725"/>
                  </a:cubicBezTo>
                  <a:lnTo>
                    <a:pt x="1473" y="725"/>
                  </a:lnTo>
                  <a:lnTo>
                    <a:pt x="1475" y="725"/>
                  </a:lnTo>
                  <a:cubicBezTo>
                    <a:pt x="1506" y="725"/>
                    <a:pt x="1531" y="750"/>
                    <a:pt x="1531" y="782"/>
                  </a:cubicBezTo>
                  <a:cubicBezTo>
                    <a:pt x="1530" y="841"/>
                    <a:pt x="1523" y="901"/>
                    <a:pt x="1511" y="962"/>
                  </a:cubicBezTo>
                  <a:cubicBezTo>
                    <a:pt x="1504" y="997"/>
                    <a:pt x="1495" y="1033"/>
                    <a:pt x="1483" y="1068"/>
                  </a:cubicBezTo>
                  <a:cubicBezTo>
                    <a:pt x="1506" y="1070"/>
                    <a:pt x="1525" y="1074"/>
                    <a:pt x="1543" y="1082"/>
                  </a:cubicBezTo>
                  <a:cubicBezTo>
                    <a:pt x="1573" y="1095"/>
                    <a:pt x="1595" y="1117"/>
                    <a:pt x="1608" y="1145"/>
                  </a:cubicBezTo>
                  <a:cubicBezTo>
                    <a:pt x="1608" y="1147"/>
                    <a:pt x="1609" y="1148"/>
                    <a:pt x="1610" y="1149"/>
                  </a:cubicBezTo>
                  <a:cubicBezTo>
                    <a:pt x="1620" y="1176"/>
                    <a:pt x="1622" y="1209"/>
                    <a:pt x="1613" y="1244"/>
                  </a:cubicBezTo>
                  <a:cubicBezTo>
                    <a:pt x="1598" y="1300"/>
                    <a:pt x="1552" y="1370"/>
                    <a:pt x="1470" y="1441"/>
                  </a:cubicBezTo>
                  <a:cubicBezTo>
                    <a:pt x="1406" y="1497"/>
                    <a:pt x="1345" y="1528"/>
                    <a:pt x="1291" y="1545"/>
                  </a:cubicBezTo>
                  <a:cubicBezTo>
                    <a:pt x="1249" y="1557"/>
                    <a:pt x="1211" y="1561"/>
                    <a:pt x="1179" y="1560"/>
                  </a:cubicBezTo>
                  <a:cubicBezTo>
                    <a:pt x="1033" y="1712"/>
                    <a:pt x="849" y="1844"/>
                    <a:pt x="655" y="1908"/>
                  </a:cubicBezTo>
                  <a:close/>
                  <a:moveTo>
                    <a:pt x="187" y="1791"/>
                  </a:moveTo>
                  <a:cubicBezTo>
                    <a:pt x="327" y="1852"/>
                    <a:pt x="477" y="1848"/>
                    <a:pt x="620" y="1801"/>
                  </a:cubicBezTo>
                  <a:cubicBezTo>
                    <a:pt x="803" y="1740"/>
                    <a:pt x="978" y="1611"/>
                    <a:pt x="1115" y="1463"/>
                  </a:cubicBezTo>
                  <a:cubicBezTo>
                    <a:pt x="1128" y="1448"/>
                    <a:pt x="1146" y="1442"/>
                    <a:pt x="1165" y="1444"/>
                  </a:cubicBezTo>
                  <a:cubicBezTo>
                    <a:pt x="1190" y="1449"/>
                    <a:pt x="1221" y="1448"/>
                    <a:pt x="1259" y="1437"/>
                  </a:cubicBezTo>
                  <a:cubicBezTo>
                    <a:pt x="1299" y="1424"/>
                    <a:pt x="1345" y="1400"/>
                    <a:pt x="1397" y="1355"/>
                  </a:cubicBezTo>
                  <a:cubicBezTo>
                    <a:pt x="1460" y="1300"/>
                    <a:pt x="1494" y="1252"/>
                    <a:pt x="1503" y="1215"/>
                  </a:cubicBezTo>
                  <a:cubicBezTo>
                    <a:pt x="1507" y="1204"/>
                    <a:pt x="1507" y="1196"/>
                    <a:pt x="1505" y="1192"/>
                  </a:cubicBezTo>
                  <a:lnTo>
                    <a:pt x="1504" y="1190"/>
                  </a:lnTo>
                  <a:cubicBezTo>
                    <a:pt x="1503" y="1189"/>
                    <a:pt x="1501" y="1187"/>
                    <a:pt x="1497" y="1186"/>
                  </a:cubicBezTo>
                  <a:cubicBezTo>
                    <a:pt x="1481" y="1178"/>
                    <a:pt x="1453" y="1178"/>
                    <a:pt x="1413" y="1188"/>
                  </a:cubicBezTo>
                  <a:cubicBezTo>
                    <a:pt x="1383" y="1196"/>
                    <a:pt x="1352" y="1177"/>
                    <a:pt x="1344" y="1147"/>
                  </a:cubicBezTo>
                  <a:cubicBezTo>
                    <a:pt x="1342" y="1134"/>
                    <a:pt x="1343" y="1122"/>
                    <a:pt x="1347" y="1112"/>
                  </a:cubicBezTo>
                  <a:lnTo>
                    <a:pt x="1349" y="1108"/>
                  </a:lnTo>
                  <a:cubicBezTo>
                    <a:pt x="1351" y="1102"/>
                    <a:pt x="1350" y="1105"/>
                    <a:pt x="1351" y="1101"/>
                  </a:cubicBezTo>
                  <a:cubicBezTo>
                    <a:pt x="1373" y="1047"/>
                    <a:pt x="1390" y="993"/>
                    <a:pt x="1401" y="939"/>
                  </a:cubicBezTo>
                  <a:cubicBezTo>
                    <a:pt x="1408" y="904"/>
                    <a:pt x="1413" y="868"/>
                    <a:pt x="1416" y="834"/>
                  </a:cubicBezTo>
                  <a:cubicBezTo>
                    <a:pt x="1410" y="832"/>
                    <a:pt x="1403" y="831"/>
                    <a:pt x="1396" y="830"/>
                  </a:cubicBezTo>
                  <a:cubicBezTo>
                    <a:pt x="1270" y="799"/>
                    <a:pt x="1228" y="664"/>
                    <a:pt x="1215" y="562"/>
                  </a:cubicBezTo>
                  <a:cubicBezTo>
                    <a:pt x="1170" y="587"/>
                    <a:pt x="1108" y="604"/>
                    <a:pt x="1031" y="590"/>
                  </a:cubicBezTo>
                  <a:cubicBezTo>
                    <a:pt x="941" y="576"/>
                    <a:pt x="866" y="520"/>
                    <a:pt x="822" y="416"/>
                  </a:cubicBezTo>
                  <a:cubicBezTo>
                    <a:pt x="792" y="344"/>
                    <a:pt x="777" y="249"/>
                    <a:pt x="784" y="128"/>
                  </a:cubicBezTo>
                  <a:cubicBezTo>
                    <a:pt x="676" y="131"/>
                    <a:pt x="582" y="176"/>
                    <a:pt x="504" y="247"/>
                  </a:cubicBezTo>
                  <a:cubicBezTo>
                    <a:pt x="385" y="353"/>
                    <a:pt x="296" y="516"/>
                    <a:pt x="236" y="685"/>
                  </a:cubicBezTo>
                  <a:cubicBezTo>
                    <a:pt x="169" y="874"/>
                    <a:pt x="127" y="1095"/>
                    <a:pt x="120" y="1303"/>
                  </a:cubicBezTo>
                  <a:cubicBezTo>
                    <a:pt x="114" y="1487"/>
                    <a:pt x="134" y="1659"/>
                    <a:pt x="187" y="17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4"/>
            <p:cNvSpPr/>
            <p:nvPr/>
          </p:nvSpPr>
          <p:spPr>
            <a:xfrm>
              <a:off x="4257103" y="3219342"/>
              <a:ext cx="113008" cy="139654"/>
            </a:xfrm>
            <a:custGeom>
              <a:avLst/>
              <a:gdLst/>
              <a:ahLst/>
              <a:cxnLst/>
              <a:rect l="l" t="t" r="r" b="b"/>
              <a:pathLst>
                <a:path w="1548" h="1913" extrusionOk="0">
                  <a:moveTo>
                    <a:pt x="1295" y="111"/>
                  </a:moveTo>
                  <a:cubicBezTo>
                    <a:pt x="1306" y="45"/>
                    <a:pt x="1370" y="0"/>
                    <a:pt x="1436" y="11"/>
                  </a:cubicBezTo>
                  <a:cubicBezTo>
                    <a:pt x="1502" y="24"/>
                    <a:pt x="1547" y="87"/>
                    <a:pt x="1536" y="154"/>
                  </a:cubicBezTo>
                  <a:cubicBezTo>
                    <a:pt x="1529" y="192"/>
                    <a:pt x="1528" y="198"/>
                    <a:pt x="1526" y="206"/>
                  </a:cubicBezTo>
                  <a:cubicBezTo>
                    <a:pt x="1391" y="606"/>
                    <a:pt x="1105" y="1828"/>
                    <a:pt x="716" y="1890"/>
                  </a:cubicBezTo>
                  <a:cubicBezTo>
                    <a:pt x="580" y="1912"/>
                    <a:pt x="436" y="1887"/>
                    <a:pt x="316" y="1824"/>
                  </a:cubicBezTo>
                  <a:cubicBezTo>
                    <a:pt x="242" y="1786"/>
                    <a:pt x="174" y="1733"/>
                    <a:pt x="123" y="1670"/>
                  </a:cubicBezTo>
                  <a:cubicBezTo>
                    <a:pt x="70" y="1602"/>
                    <a:pt x="32" y="1524"/>
                    <a:pt x="17" y="1435"/>
                  </a:cubicBezTo>
                  <a:cubicBezTo>
                    <a:pt x="1" y="1326"/>
                    <a:pt x="17" y="1207"/>
                    <a:pt x="83" y="1080"/>
                  </a:cubicBezTo>
                  <a:cubicBezTo>
                    <a:pt x="114" y="1020"/>
                    <a:pt x="188" y="996"/>
                    <a:pt x="248" y="1028"/>
                  </a:cubicBezTo>
                  <a:cubicBezTo>
                    <a:pt x="307" y="1058"/>
                    <a:pt x="331" y="1132"/>
                    <a:pt x="300" y="1192"/>
                  </a:cubicBezTo>
                  <a:cubicBezTo>
                    <a:pt x="260" y="1269"/>
                    <a:pt x="250" y="1338"/>
                    <a:pt x="258" y="1396"/>
                  </a:cubicBezTo>
                  <a:cubicBezTo>
                    <a:pt x="266" y="1441"/>
                    <a:pt x="285" y="1481"/>
                    <a:pt x="313" y="1516"/>
                  </a:cubicBezTo>
                  <a:cubicBezTo>
                    <a:pt x="343" y="1553"/>
                    <a:pt x="382" y="1584"/>
                    <a:pt x="428" y="1608"/>
                  </a:cubicBezTo>
                  <a:cubicBezTo>
                    <a:pt x="504" y="1647"/>
                    <a:pt x="594" y="1663"/>
                    <a:pt x="677" y="1650"/>
                  </a:cubicBezTo>
                  <a:cubicBezTo>
                    <a:pt x="894" y="1615"/>
                    <a:pt x="1144" y="501"/>
                    <a:pt x="1286" y="166"/>
                  </a:cubicBezTo>
                  <a:cubicBezTo>
                    <a:pt x="1292" y="130"/>
                    <a:pt x="1293" y="122"/>
                    <a:pt x="1295" y="111"/>
                  </a:cubicBezTo>
                  <a:close/>
                </a:path>
              </a:pathLst>
            </a:custGeom>
            <a:solidFill>
              <a:srgbClr val="E2A3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4"/>
            <p:cNvSpPr/>
            <p:nvPr/>
          </p:nvSpPr>
          <p:spPr>
            <a:xfrm>
              <a:off x="4253526" y="3215473"/>
              <a:ext cx="120454" cy="146881"/>
            </a:xfrm>
            <a:custGeom>
              <a:avLst/>
              <a:gdLst/>
              <a:ahLst/>
              <a:cxnLst/>
              <a:rect l="l" t="t" r="r" b="b"/>
              <a:pathLst>
                <a:path w="1650" h="2012" extrusionOk="0">
                  <a:moveTo>
                    <a:pt x="1427" y="132"/>
                  </a:moveTo>
                  <a:cubicBezTo>
                    <a:pt x="1413" y="141"/>
                    <a:pt x="1403" y="156"/>
                    <a:pt x="1400" y="174"/>
                  </a:cubicBezTo>
                  <a:cubicBezTo>
                    <a:pt x="1397" y="187"/>
                    <a:pt x="1397" y="188"/>
                    <a:pt x="1397" y="191"/>
                  </a:cubicBezTo>
                  <a:cubicBezTo>
                    <a:pt x="1395" y="199"/>
                    <a:pt x="1393" y="210"/>
                    <a:pt x="1390" y="229"/>
                  </a:cubicBezTo>
                  <a:lnTo>
                    <a:pt x="1390" y="229"/>
                  </a:lnTo>
                  <a:cubicBezTo>
                    <a:pt x="1389" y="233"/>
                    <a:pt x="1388" y="237"/>
                    <a:pt x="1386" y="241"/>
                  </a:cubicBezTo>
                  <a:cubicBezTo>
                    <a:pt x="1345" y="341"/>
                    <a:pt x="1291" y="514"/>
                    <a:pt x="1233" y="707"/>
                  </a:cubicBezTo>
                  <a:cubicBezTo>
                    <a:pt x="1092" y="1165"/>
                    <a:pt x="920" y="1729"/>
                    <a:pt x="735" y="1758"/>
                  </a:cubicBezTo>
                  <a:cubicBezTo>
                    <a:pt x="688" y="1766"/>
                    <a:pt x="638" y="1765"/>
                    <a:pt x="591" y="1757"/>
                  </a:cubicBezTo>
                  <a:cubicBezTo>
                    <a:pt x="542" y="1750"/>
                    <a:pt x="494" y="1733"/>
                    <a:pt x="450" y="1710"/>
                  </a:cubicBezTo>
                  <a:cubicBezTo>
                    <a:pt x="424" y="1697"/>
                    <a:pt x="400" y="1681"/>
                    <a:pt x="378" y="1664"/>
                  </a:cubicBezTo>
                  <a:cubicBezTo>
                    <a:pt x="356" y="1646"/>
                    <a:pt x="336" y="1626"/>
                    <a:pt x="319" y="1605"/>
                  </a:cubicBezTo>
                  <a:cubicBezTo>
                    <a:pt x="301" y="1584"/>
                    <a:pt x="286" y="1560"/>
                    <a:pt x="275" y="1535"/>
                  </a:cubicBezTo>
                  <a:cubicBezTo>
                    <a:pt x="264" y="1510"/>
                    <a:pt x="256" y="1485"/>
                    <a:pt x="252" y="1458"/>
                  </a:cubicBezTo>
                  <a:cubicBezTo>
                    <a:pt x="246" y="1421"/>
                    <a:pt x="247" y="1382"/>
                    <a:pt x="255" y="1339"/>
                  </a:cubicBezTo>
                  <a:cubicBezTo>
                    <a:pt x="263" y="1301"/>
                    <a:pt x="278" y="1261"/>
                    <a:pt x="299" y="1219"/>
                  </a:cubicBezTo>
                  <a:lnTo>
                    <a:pt x="299" y="1219"/>
                  </a:lnTo>
                  <a:cubicBezTo>
                    <a:pt x="307" y="1203"/>
                    <a:pt x="308" y="1185"/>
                    <a:pt x="303" y="1169"/>
                  </a:cubicBezTo>
                  <a:cubicBezTo>
                    <a:pt x="298" y="1153"/>
                    <a:pt x="287" y="1139"/>
                    <a:pt x="271" y="1131"/>
                  </a:cubicBezTo>
                  <a:lnTo>
                    <a:pt x="271" y="1131"/>
                  </a:lnTo>
                  <a:cubicBezTo>
                    <a:pt x="255" y="1122"/>
                    <a:pt x="237" y="1121"/>
                    <a:pt x="221" y="1126"/>
                  </a:cubicBezTo>
                  <a:cubicBezTo>
                    <a:pt x="204" y="1131"/>
                    <a:pt x="190" y="1143"/>
                    <a:pt x="182" y="1158"/>
                  </a:cubicBezTo>
                  <a:cubicBezTo>
                    <a:pt x="153" y="1215"/>
                    <a:pt x="134" y="1269"/>
                    <a:pt x="125" y="1322"/>
                  </a:cubicBezTo>
                  <a:cubicBezTo>
                    <a:pt x="115" y="1377"/>
                    <a:pt x="114" y="1429"/>
                    <a:pt x="122" y="1478"/>
                  </a:cubicBezTo>
                  <a:cubicBezTo>
                    <a:pt x="128" y="1517"/>
                    <a:pt x="140" y="1553"/>
                    <a:pt x="155" y="1588"/>
                  </a:cubicBezTo>
                  <a:cubicBezTo>
                    <a:pt x="171" y="1623"/>
                    <a:pt x="192" y="1656"/>
                    <a:pt x="216" y="1687"/>
                  </a:cubicBezTo>
                  <a:cubicBezTo>
                    <a:pt x="239" y="1716"/>
                    <a:pt x="265" y="1742"/>
                    <a:pt x="294" y="1764"/>
                  </a:cubicBezTo>
                  <a:cubicBezTo>
                    <a:pt x="324" y="1789"/>
                    <a:pt x="356" y="1810"/>
                    <a:pt x="390" y="1827"/>
                  </a:cubicBezTo>
                  <a:cubicBezTo>
                    <a:pt x="446" y="1856"/>
                    <a:pt x="507" y="1876"/>
                    <a:pt x="570" y="1887"/>
                  </a:cubicBezTo>
                  <a:cubicBezTo>
                    <a:pt x="632" y="1897"/>
                    <a:pt x="695" y="1898"/>
                    <a:pt x="756" y="1888"/>
                  </a:cubicBezTo>
                  <a:cubicBezTo>
                    <a:pt x="1042" y="1842"/>
                    <a:pt x="1286" y="1022"/>
                    <a:pt x="1436" y="518"/>
                  </a:cubicBezTo>
                  <a:cubicBezTo>
                    <a:pt x="1469" y="410"/>
                    <a:pt x="1496" y="317"/>
                    <a:pt x="1521" y="245"/>
                  </a:cubicBezTo>
                  <a:cubicBezTo>
                    <a:pt x="1523" y="233"/>
                    <a:pt x="1524" y="221"/>
                    <a:pt x="1529" y="196"/>
                  </a:cubicBezTo>
                  <a:cubicBezTo>
                    <a:pt x="1532" y="179"/>
                    <a:pt x="1528" y="161"/>
                    <a:pt x="1518" y="147"/>
                  </a:cubicBezTo>
                  <a:cubicBezTo>
                    <a:pt x="1509" y="133"/>
                    <a:pt x="1494" y="124"/>
                    <a:pt x="1476" y="120"/>
                  </a:cubicBezTo>
                  <a:cubicBezTo>
                    <a:pt x="1458" y="118"/>
                    <a:pt x="1441" y="122"/>
                    <a:pt x="1427" y="132"/>
                  </a:cubicBezTo>
                  <a:close/>
                  <a:moveTo>
                    <a:pt x="1288" y="154"/>
                  </a:moveTo>
                  <a:cubicBezTo>
                    <a:pt x="1297" y="106"/>
                    <a:pt x="1324" y="65"/>
                    <a:pt x="1361" y="39"/>
                  </a:cubicBezTo>
                  <a:cubicBezTo>
                    <a:pt x="1399" y="13"/>
                    <a:pt x="1447" y="1"/>
                    <a:pt x="1495" y="9"/>
                  </a:cubicBezTo>
                  <a:cubicBezTo>
                    <a:pt x="1544" y="17"/>
                    <a:pt x="1584" y="45"/>
                    <a:pt x="1611" y="83"/>
                  </a:cubicBezTo>
                  <a:cubicBezTo>
                    <a:pt x="1637" y="120"/>
                    <a:pt x="1649" y="167"/>
                    <a:pt x="1641" y="216"/>
                  </a:cubicBezTo>
                  <a:lnTo>
                    <a:pt x="1631" y="269"/>
                  </a:lnTo>
                  <a:cubicBezTo>
                    <a:pt x="1631" y="271"/>
                    <a:pt x="1630" y="275"/>
                    <a:pt x="1629" y="277"/>
                  </a:cubicBezTo>
                  <a:cubicBezTo>
                    <a:pt x="1606" y="346"/>
                    <a:pt x="1578" y="441"/>
                    <a:pt x="1545" y="550"/>
                  </a:cubicBezTo>
                  <a:cubicBezTo>
                    <a:pt x="1387" y="1080"/>
                    <a:pt x="1131" y="1943"/>
                    <a:pt x="774" y="1999"/>
                  </a:cubicBezTo>
                  <a:cubicBezTo>
                    <a:pt x="700" y="2012"/>
                    <a:pt x="625" y="2011"/>
                    <a:pt x="553" y="1998"/>
                  </a:cubicBezTo>
                  <a:cubicBezTo>
                    <a:pt x="478" y="1985"/>
                    <a:pt x="405" y="1962"/>
                    <a:pt x="339" y="1928"/>
                  </a:cubicBezTo>
                  <a:cubicBezTo>
                    <a:pt x="298" y="1907"/>
                    <a:pt x="259" y="1881"/>
                    <a:pt x="223" y="1853"/>
                  </a:cubicBezTo>
                  <a:cubicBezTo>
                    <a:pt x="189" y="1825"/>
                    <a:pt x="156" y="1792"/>
                    <a:pt x="128" y="1757"/>
                  </a:cubicBezTo>
                  <a:cubicBezTo>
                    <a:pt x="98" y="1720"/>
                    <a:pt x="72" y="1679"/>
                    <a:pt x="52" y="1633"/>
                  </a:cubicBezTo>
                  <a:cubicBezTo>
                    <a:pt x="33" y="1591"/>
                    <a:pt x="19" y="1545"/>
                    <a:pt x="11" y="1496"/>
                  </a:cubicBezTo>
                  <a:cubicBezTo>
                    <a:pt x="1" y="1434"/>
                    <a:pt x="2" y="1369"/>
                    <a:pt x="14" y="1302"/>
                  </a:cubicBezTo>
                  <a:cubicBezTo>
                    <a:pt x="25" y="1239"/>
                    <a:pt x="48" y="1173"/>
                    <a:pt x="82" y="1107"/>
                  </a:cubicBezTo>
                  <a:cubicBezTo>
                    <a:pt x="105" y="1063"/>
                    <a:pt x="143" y="1033"/>
                    <a:pt x="187" y="1019"/>
                  </a:cubicBezTo>
                  <a:cubicBezTo>
                    <a:pt x="229" y="1006"/>
                    <a:pt x="275" y="1007"/>
                    <a:pt x="318" y="1028"/>
                  </a:cubicBezTo>
                  <a:cubicBezTo>
                    <a:pt x="321" y="1029"/>
                    <a:pt x="324" y="1031"/>
                    <a:pt x="326" y="1033"/>
                  </a:cubicBezTo>
                  <a:cubicBezTo>
                    <a:pt x="368" y="1055"/>
                    <a:pt x="397" y="1092"/>
                    <a:pt x="410" y="1135"/>
                  </a:cubicBezTo>
                  <a:cubicBezTo>
                    <a:pt x="424" y="1177"/>
                    <a:pt x="422" y="1224"/>
                    <a:pt x="402" y="1266"/>
                  </a:cubicBezTo>
                  <a:cubicBezTo>
                    <a:pt x="401" y="1269"/>
                    <a:pt x="399" y="1271"/>
                    <a:pt x="397" y="1274"/>
                  </a:cubicBezTo>
                  <a:cubicBezTo>
                    <a:pt x="381" y="1305"/>
                    <a:pt x="371" y="1335"/>
                    <a:pt x="366" y="1362"/>
                  </a:cubicBezTo>
                  <a:cubicBezTo>
                    <a:pt x="360" y="1390"/>
                    <a:pt x="360" y="1416"/>
                    <a:pt x="363" y="1440"/>
                  </a:cubicBezTo>
                  <a:cubicBezTo>
                    <a:pt x="366" y="1457"/>
                    <a:pt x="371" y="1473"/>
                    <a:pt x="378" y="1489"/>
                  </a:cubicBezTo>
                  <a:cubicBezTo>
                    <a:pt x="385" y="1504"/>
                    <a:pt x="395" y="1520"/>
                    <a:pt x="406" y="1534"/>
                  </a:cubicBezTo>
                  <a:cubicBezTo>
                    <a:pt x="418" y="1549"/>
                    <a:pt x="432" y="1563"/>
                    <a:pt x="448" y="1575"/>
                  </a:cubicBezTo>
                  <a:cubicBezTo>
                    <a:pt x="464" y="1589"/>
                    <a:pt x="483" y="1600"/>
                    <a:pt x="502" y="1610"/>
                  </a:cubicBezTo>
                  <a:cubicBezTo>
                    <a:pt x="536" y="1627"/>
                    <a:pt x="572" y="1640"/>
                    <a:pt x="609" y="1646"/>
                  </a:cubicBezTo>
                  <a:cubicBezTo>
                    <a:pt x="646" y="1652"/>
                    <a:pt x="683" y="1653"/>
                    <a:pt x="718" y="1647"/>
                  </a:cubicBezTo>
                  <a:cubicBezTo>
                    <a:pt x="833" y="1629"/>
                    <a:pt x="994" y="1103"/>
                    <a:pt x="1125" y="675"/>
                  </a:cubicBezTo>
                  <a:cubicBezTo>
                    <a:pt x="1183" y="483"/>
                    <a:pt x="1236" y="310"/>
                    <a:pt x="1280" y="204"/>
                  </a:cubicBezTo>
                  <a:lnTo>
                    <a:pt x="1285" y="173"/>
                  </a:lnTo>
                  <a:cubicBezTo>
                    <a:pt x="1287" y="160"/>
                    <a:pt x="1288" y="157"/>
                    <a:pt x="1288" y="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54"/>
            <p:cNvSpPr/>
            <p:nvPr/>
          </p:nvSpPr>
          <p:spPr>
            <a:xfrm>
              <a:off x="4304336" y="3236206"/>
              <a:ext cx="74828" cy="84756"/>
            </a:xfrm>
            <a:custGeom>
              <a:avLst/>
              <a:gdLst/>
              <a:ahLst/>
              <a:cxnLst/>
              <a:rect l="l" t="t" r="r" b="b"/>
              <a:pathLst>
                <a:path w="1025" h="1161" extrusionOk="0">
                  <a:moveTo>
                    <a:pt x="419" y="109"/>
                  </a:moveTo>
                  <a:cubicBezTo>
                    <a:pt x="897" y="0"/>
                    <a:pt x="1025" y="439"/>
                    <a:pt x="932" y="585"/>
                  </a:cubicBezTo>
                  <a:cubicBezTo>
                    <a:pt x="863" y="693"/>
                    <a:pt x="747" y="893"/>
                    <a:pt x="707" y="980"/>
                  </a:cubicBezTo>
                  <a:cubicBezTo>
                    <a:pt x="670" y="1061"/>
                    <a:pt x="636" y="1101"/>
                    <a:pt x="547" y="1062"/>
                  </a:cubicBezTo>
                  <a:cubicBezTo>
                    <a:pt x="467" y="1027"/>
                    <a:pt x="364" y="944"/>
                    <a:pt x="341" y="947"/>
                  </a:cubicBezTo>
                  <a:cubicBezTo>
                    <a:pt x="309" y="950"/>
                    <a:pt x="228" y="1161"/>
                    <a:pt x="228" y="1161"/>
                  </a:cubicBezTo>
                  <a:cubicBezTo>
                    <a:pt x="228" y="1161"/>
                    <a:pt x="1" y="950"/>
                    <a:pt x="59" y="775"/>
                  </a:cubicBezTo>
                  <a:cubicBezTo>
                    <a:pt x="71" y="742"/>
                    <a:pt x="127" y="731"/>
                    <a:pt x="119" y="703"/>
                  </a:cubicBezTo>
                  <a:cubicBezTo>
                    <a:pt x="76" y="553"/>
                    <a:pt x="220" y="530"/>
                    <a:pt x="220" y="530"/>
                  </a:cubicBezTo>
                  <a:cubicBezTo>
                    <a:pt x="220" y="530"/>
                    <a:pt x="144" y="413"/>
                    <a:pt x="192" y="374"/>
                  </a:cubicBezTo>
                  <a:cubicBezTo>
                    <a:pt x="241" y="335"/>
                    <a:pt x="312" y="316"/>
                    <a:pt x="312" y="316"/>
                  </a:cubicBezTo>
                  <a:cubicBezTo>
                    <a:pt x="312" y="316"/>
                    <a:pt x="208" y="118"/>
                    <a:pt x="419" y="109"/>
                  </a:cubicBezTo>
                  <a:close/>
                </a:path>
              </a:pathLst>
            </a:custGeom>
            <a:solidFill>
              <a:srgbClr val="E0BE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4"/>
            <p:cNvSpPr/>
            <p:nvPr/>
          </p:nvSpPr>
          <p:spPr>
            <a:xfrm>
              <a:off x="4299664" y="3237228"/>
              <a:ext cx="79646" cy="88406"/>
            </a:xfrm>
            <a:custGeom>
              <a:avLst/>
              <a:gdLst/>
              <a:ahLst/>
              <a:cxnLst/>
              <a:rect l="l" t="t" r="r" b="b"/>
              <a:pathLst>
                <a:path w="1091" h="1211" extrusionOk="0">
                  <a:moveTo>
                    <a:pt x="820" y="186"/>
                  </a:moveTo>
                  <a:cubicBezTo>
                    <a:pt x="746" y="138"/>
                    <a:pt x="639" y="117"/>
                    <a:pt x="496" y="150"/>
                  </a:cubicBezTo>
                  <a:cubicBezTo>
                    <a:pt x="493" y="151"/>
                    <a:pt x="489" y="151"/>
                    <a:pt x="485" y="151"/>
                  </a:cubicBezTo>
                  <a:cubicBezTo>
                    <a:pt x="370" y="156"/>
                    <a:pt x="419" y="263"/>
                    <a:pt x="425" y="275"/>
                  </a:cubicBezTo>
                  <a:cubicBezTo>
                    <a:pt x="427" y="279"/>
                    <a:pt x="429" y="282"/>
                    <a:pt x="431" y="287"/>
                  </a:cubicBezTo>
                  <a:cubicBezTo>
                    <a:pt x="438" y="317"/>
                    <a:pt x="421" y="348"/>
                    <a:pt x="390" y="356"/>
                  </a:cubicBezTo>
                  <a:cubicBezTo>
                    <a:pt x="390" y="356"/>
                    <a:pt x="330" y="372"/>
                    <a:pt x="291" y="404"/>
                  </a:cubicBezTo>
                  <a:cubicBezTo>
                    <a:pt x="284" y="410"/>
                    <a:pt x="320" y="467"/>
                    <a:pt x="328" y="482"/>
                  </a:cubicBezTo>
                  <a:cubicBezTo>
                    <a:pt x="334" y="489"/>
                    <a:pt x="338" y="496"/>
                    <a:pt x="339" y="506"/>
                  </a:cubicBezTo>
                  <a:cubicBezTo>
                    <a:pt x="345" y="537"/>
                    <a:pt x="324" y="565"/>
                    <a:pt x="293" y="571"/>
                  </a:cubicBezTo>
                  <a:cubicBezTo>
                    <a:pt x="293" y="571"/>
                    <a:pt x="211" y="585"/>
                    <a:pt x="238" y="674"/>
                  </a:cubicBezTo>
                  <a:cubicBezTo>
                    <a:pt x="253" y="727"/>
                    <a:pt x="224" y="748"/>
                    <a:pt x="190" y="771"/>
                  </a:cubicBezTo>
                  <a:cubicBezTo>
                    <a:pt x="183" y="776"/>
                    <a:pt x="177" y="777"/>
                    <a:pt x="176" y="779"/>
                  </a:cubicBezTo>
                  <a:cubicBezTo>
                    <a:pt x="147" y="869"/>
                    <a:pt x="218" y="978"/>
                    <a:pt x="274" y="1045"/>
                  </a:cubicBezTo>
                  <a:cubicBezTo>
                    <a:pt x="307" y="974"/>
                    <a:pt x="358" y="881"/>
                    <a:pt x="399" y="877"/>
                  </a:cubicBezTo>
                  <a:cubicBezTo>
                    <a:pt x="431" y="874"/>
                    <a:pt x="470" y="899"/>
                    <a:pt x="519" y="929"/>
                  </a:cubicBezTo>
                  <a:cubicBezTo>
                    <a:pt x="555" y="953"/>
                    <a:pt x="598" y="981"/>
                    <a:pt x="634" y="997"/>
                  </a:cubicBezTo>
                  <a:cubicBezTo>
                    <a:pt x="659" y="1007"/>
                    <a:pt x="672" y="1009"/>
                    <a:pt x="680" y="1005"/>
                  </a:cubicBezTo>
                  <a:cubicBezTo>
                    <a:pt x="692" y="997"/>
                    <a:pt x="705" y="974"/>
                    <a:pt x="720" y="943"/>
                  </a:cubicBezTo>
                  <a:cubicBezTo>
                    <a:pt x="739" y="900"/>
                    <a:pt x="775" y="833"/>
                    <a:pt x="816" y="762"/>
                  </a:cubicBezTo>
                  <a:cubicBezTo>
                    <a:pt x="861" y="683"/>
                    <a:pt x="911" y="599"/>
                    <a:pt x="948" y="540"/>
                  </a:cubicBezTo>
                  <a:cubicBezTo>
                    <a:pt x="969" y="508"/>
                    <a:pt x="974" y="451"/>
                    <a:pt x="960" y="390"/>
                  </a:cubicBezTo>
                  <a:cubicBezTo>
                    <a:pt x="952" y="352"/>
                    <a:pt x="936" y="313"/>
                    <a:pt x="912" y="278"/>
                  </a:cubicBezTo>
                  <a:cubicBezTo>
                    <a:pt x="890" y="243"/>
                    <a:pt x="859" y="211"/>
                    <a:pt x="820" y="186"/>
                  </a:cubicBezTo>
                  <a:close/>
                  <a:moveTo>
                    <a:pt x="475" y="38"/>
                  </a:moveTo>
                  <a:cubicBezTo>
                    <a:pt x="650" y="0"/>
                    <a:pt x="783" y="29"/>
                    <a:pt x="881" y="91"/>
                  </a:cubicBezTo>
                  <a:cubicBezTo>
                    <a:pt x="933" y="125"/>
                    <a:pt x="975" y="168"/>
                    <a:pt x="1007" y="216"/>
                  </a:cubicBezTo>
                  <a:cubicBezTo>
                    <a:pt x="1038" y="263"/>
                    <a:pt x="1059" y="315"/>
                    <a:pt x="1070" y="365"/>
                  </a:cubicBezTo>
                  <a:cubicBezTo>
                    <a:pt x="1091" y="455"/>
                    <a:pt x="1080" y="544"/>
                    <a:pt x="1043" y="600"/>
                  </a:cubicBezTo>
                  <a:cubicBezTo>
                    <a:pt x="1008" y="656"/>
                    <a:pt x="959" y="738"/>
                    <a:pt x="914" y="817"/>
                  </a:cubicBezTo>
                  <a:cubicBezTo>
                    <a:pt x="876" y="885"/>
                    <a:pt x="841" y="950"/>
                    <a:pt x="823" y="990"/>
                  </a:cubicBezTo>
                  <a:cubicBezTo>
                    <a:pt x="799" y="1039"/>
                    <a:pt x="776" y="1078"/>
                    <a:pt x="740" y="1100"/>
                  </a:cubicBezTo>
                  <a:cubicBezTo>
                    <a:pt x="699" y="1125"/>
                    <a:pt x="652" y="1128"/>
                    <a:pt x="589" y="1100"/>
                  </a:cubicBezTo>
                  <a:cubicBezTo>
                    <a:pt x="546" y="1081"/>
                    <a:pt x="499" y="1051"/>
                    <a:pt x="458" y="1025"/>
                  </a:cubicBezTo>
                  <a:cubicBezTo>
                    <a:pt x="428" y="1005"/>
                    <a:pt x="418" y="988"/>
                    <a:pt x="410" y="989"/>
                  </a:cubicBezTo>
                  <a:cubicBezTo>
                    <a:pt x="408" y="990"/>
                    <a:pt x="344" y="1166"/>
                    <a:pt x="344" y="1167"/>
                  </a:cubicBezTo>
                  <a:cubicBezTo>
                    <a:pt x="333" y="1196"/>
                    <a:pt x="300" y="1211"/>
                    <a:pt x="272" y="1199"/>
                  </a:cubicBezTo>
                  <a:cubicBezTo>
                    <a:pt x="265" y="1197"/>
                    <a:pt x="259" y="1192"/>
                    <a:pt x="253" y="1188"/>
                  </a:cubicBezTo>
                  <a:cubicBezTo>
                    <a:pt x="252" y="1187"/>
                    <a:pt x="0" y="953"/>
                    <a:pt x="70" y="743"/>
                  </a:cubicBezTo>
                  <a:cubicBezTo>
                    <a:pt x="80" y="711"/>
                    <a:pt x="102" y="695"/>
                    <a:pt x="123" y="681"/>
                  </a:cubicBezTo>
                  <a:cubicBezTo>
                    <a:pt x="100" y="570"/>
                    <a:pt x="155" y="513"/>
                    <a:pt x="205" y="485"/>
                  </a:cubicBezTo>
                  <a:cubicBezTo>
                    <a:pt x="183" y="433"/>
                    <a:pt x="168" y="358"/>
                    <a:pt x="221" y="316"/>
                  </a:cubicBezTo>
                  <a:cubicBezTo>
                    <a:pt x="246" y="296"/>
                    <a:pt x="277" y="280"/>
                    <a:pt x="303" y="268"/>
                  </a:cubicBezTo>
                  <a:cubicBezTo>
                    <a:pt x="279" y="187"/>
                    <a:pt x="270" y="50"/>
                    <a:pt x="475"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4"/>
            <p:cNvSpPr/>
            <p:nvPr/>
          </p:nvSpPr>
          <p:spPr>
            <a:xfrm>
              <a:off x="4219287" y="2752712"/>
              <a:ext cx="275000" cy="190026"/>
            </a:xfrm>
            <a:custGeom>
              <a:avLst/>
              <a:gdLst/>
              <a:ahLst/>
              <a:cxnLst/>
              <a:rect l="l" t="t" r="r" b="b"/>
              <a:pathLst>
                <a:path w="3767" h="2603" extrusionOk="0">
                  <a:moveTo>
                    <a:pt x="116" y="2253"/>
                  </a:moveTo>
                  <a:cubicBezTo>
                    <a:pt x="102" y="2281"/>
                    <a:pt x="68" y="2293"/>
                    <a:pt x="40" y="2279"/>
                  </a:cubicBezTo>
                  <a:cubicBezTo>
                    <a:pt x="12" y="2265"/>
                    <a:pt x="1" y="2231"/>
                    <a:pt x="15" y="2204"/>
                  </a:cubicBezTo>
                  <a:cubicBezTo>
                    <a:pt x="82" y="2070"/>
                    <a:pt x="468" y="1532"/>
                    <a:pt x="1046" y="1061"/>
                  </a:cubicBezTo>
                  <a:cubicBezTo>
                    <a:pt x="1384" y="784"/>
                    <a:pt x="1790" y="529"/>
                    <a:pt x="2237" y="388"/>
                  </a:cubicBezTo>
                  <a:cubicBezTo>
                    <a:pt x="3464" y="1"/>
                    <a:pt x="3746" y="339"/>
                    <a:pt x="3747" y="340"/>
                  </a:cubicBezTo>
                  <a:cubicBezTo>
                    <a:pt x="3767" y="363"/>
                    <a:pt x="3765" y="398"/>
                    <a:pt x="3741" y="419"/>
                  </a:cubicBezTo>
                  <a:cubicBezTo>
                    <a:pt x="3731" y="429"/>
                    <a:pt x="3717" y="433"/>
                    <a:pt x="3704" y="433"/>
                  </a:cubicBezTo>
                  <a:cubicBezTo>
                    <a:pt x="3298" y="433"/>
                    <a:pt x="2843" y="698"/>
                    <a:pt x="2438" y="1062"/>
                  </a:cubicBezTo>
                  <a:cubicBezTo>
                    <a:pt x="1934" y="1515"/>
                    <a:pt x="1511" y="2117"/>
                    <a:pt x="1349" y="2558"/>
                  </a:cubicBezTo>
                  <a:cubicBezTo>
                    <a:pt x="1338" y="2588"/>
                    <a:pt x="1305" y="2603"/>
                    <a:pt x="1277" y="2592"/>
                  </a:cubicBezTo>
                  <a:cubicBezTo>
                    <a:pt x="1247" y="2582"/>
                    <a:pt x="1232" y="2549"/>
                    <a:pt x="1243" y="2520"/>
                  </a:cubicBezTo>
                  <a:cubicBezTo>
                    <a:pt x="1410" y="2063"/>
                    <a:pt x="1846" y="1441"/>
                    <a:pt x="2363" y="978"/>
                  </a:cubicBezTo>
                  <a:cubicBezTo>
                    <a:pt x="2723" y="654"/>
                    <a:pt x="3126" y="405"/>
                    <a:pt x="3507" y="338"/>
                  </a:cubicBezTo>
                  <a:cubicBezTo>
                    <a:pt x="3329" y="291"/>
                    <a:pt x="2968" y="276"/>
                    <a:pt x="2270" y="496"/>
                  </a:cubicBezTo>
                  <a:cubicBezTo>
                    <a:pt x="1839" y="632"/>
                    <a:pt x="1446" y="879"/>
                    <a:pt x="1117" y="1148"/>
                  </a:cubicBezTo>
                  <a:cubicBezTo>
                    <a:pt x="554" y="1608"/>
                    <a:pt x="180" y="2126"/>
                    <a:pt x="116" y="22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4"/>
            <p:cNvSpPr/>
            <p:nvPr/>
          </p:nvSpPr>
          <p:spPr>
            <a:xfrm>
              <a:off x="4422674" y="2775562"/>
              <a:ext cx="69790" cy="200246"/>
            </a:xfrm>
            <a:custGeom>
              <a:avLst/>
              <a:gdLst/>
              <a:ahLst/>
              <a:cxnLst/>
              <a:rect l="l" t="t" r="r" b="b"/>
              <a:pathLst>
                <a:path w="956" h="2743" extrusionOk="0">
                  <a:moveTo>
                    <a:pt x="117" y="2697"/>
                  </a:moveTo>
                  <a:cubicBezTo>
                    <a:pt x="108" y="2726"/>
                    <a:pt x="76" y="2743"/>
                    <a:pt x="46" y="2733"/>
                  </a:cubicBezTo>
                  <a:cubicBezTo>
                    <a:pt x="17" y="2724"/>
                    <a:pt x="0" y="2692"/>
                    <a:pt x="10" y="2663"/>
                  </a:cubicBezTo>
                  <a:lnTo>
                    <a:pt x="838" y="47"/>
                  </a:lnTo>
                  <a:cubicBezTo>
                    <a:pt x="848" y="17"/>
                    <a:pt x="879" y="0"/>
                    <a:pt x="909" y="10"/>
                  </a:cubicBezTo>
                  <a:cubicBezTo>
                    <a:pt x="939" y="20"/>
                    <a:pt x="955" y="51"/>
                    <a:pt x="946" y="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4"/>
            <p:cNvSpPr/>
            <p:nvPr/>
          </p:nvSpPr>
          <p:spPr>
            <a:xfrm>
              <a:off x="4485968" y="2774612"/>
              <a:ext cx="57672" cy="225651"/>
            </a:xfrm>
            <a:custGeom>
              <a:avLst/>
              <a:gdLst/>
              <a:ahLst/>
              <a:cxnLst/>
              <a:rect l="l" t="t" r="r" b="b"/>
              <a:pathLst>
                <a:path w="790" h="3091" extrusionOk="0">
                  <a:moveTo>
                    <a:pt x="702" y="3040"/>
                  </a:moveTo>
                  <a:cubicBezTo>
                    <a:pt x="696" y="3070"/>
                    <a:pt x="666" y="3090"/>
                    <a:pt x="636" y="3085"/>
                  </a:cubicBezTo>
                  <a:cubicBezTo>
                    <a:pt x="605" y="3079"/>
                    <a:pt x="585" y="3049"/>
                    <a:pt x="591" y="3019"/>
                  </a:cubicBezTo>
                  <a:cubicBezTo>
                    <a:pt x="675" y="2587"/>
                    <a:pt x="657" y="2001"/>
                    <a:pt x="547" y="1438"/>
                  </a:cubicBezTo>
                  <a:cubicBezTo>
                    <a:pt x="445" y="921"/>
                    <a:pt x="267" y="427"/>
                    <a:pt x="19" y="98"/>
                  </a:cubicBezTo>
                  <a:cubicBezTo>
                    <a:pt x="0" y="73"/>
                    <a:pt x="5" y="38"/>
                    <a:pt x="30" y="19"/>
                  </a:cubicBezTo>
                  <a:cubicBezTo>
                    <a:pt x="55" y="0"/>
                    <a:pt x="90" y="5"/>
                    <a:pt x="109" y="30"/>
                  </a:cubicBezTo>
                  <a:cubicBezTo>
                    <a:pt x="368" y="375"/>
                    <a:pt x="553" y="885"/>
                    <a:pt x="658" y="1416"/>
                  </a:cubicBezTo>
                  <a:cubicBezTo>
                    <a:pt x="770" y="1993"/>
                    <a:pt x="790" y="2595"/>
                    <a:pt x="702" y="30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4"/>
            <p:cNvSpPr/>
            <p:nvPr/>
          </p:nvSpPr>
          <p:spPr>
            <a:xfrm>
              <a:off x="4496261" y="2777387"/>
              <a:ext cx="132865" cy="242514"/>
            </a:xfrm>
            <a:custGeom>
              <a:avLst/>
              <a:gdLst/>
              <a:ahLst/>
              <a:cxnLst/>
              <a:rect l="l" t="t" r="r" b="b"/>
              <a:pathLst>
                <a:path w="1820" h="3322" extrusionOk="0">
                  <a:moveTo>
                    <a:pt x="1819" y="3260"/>
                  </a:moveTo>
                  <a:cubicBezTo>
                    <a:pt x="1819" y="3291"/>
                    <a:pt x="1796" y="3318"/>
                    <a:pt x="1764" y="3319"/>
                  </a:cubicBezTo>
                  <a:cubicBezTo>
                    <a:pt x="1733" y="3321"/>
                    <a:pt x="1707" y="3297"/>
                    <a:pt x="1705" y="3265"/>
                  </a:cubicBezTo>
                  <a:cubicBezTo>
                    <a:pt x="1704" y="3243"/>
                    <a:pt x="1703" y="3210"/>
                    <a:pt x="1702" y="3171"/>
                  </a:cubicBezTo>
                  <a:cubicBezTo>
                    <a:pt x="1692" y="2803"/>
                    <a:pt x="1665" y="1812"/>
                    <a:pt x="1147" y="1122"/>
                  </a:cubicBezTo>
                  <a:cubicBezTo>
                    <a:pt x="573" y="356"/>
                    <a:pt x="43" y="117"/>
                    <a:pt x="42" y="116"/>
                  </a:cubicBezTo>
                  <a:cubicBezTo>
                    <a:pt x="14" y="103"/>
                    <a:pt x="1" y="70"/>
                    <a:pt x="14" y="41"/>
                  </a:cubicBezTo>
                  <a:cubicBezTo>
                    <a:pt x="27" y="13"/>
                    <a:pt x="61" y="1"/>
                    <a:pt x="89" y="14"/>
                  </a:cubicBezTo>
                  <a:cubicBezTo>
                    <a:pt x="91" y="14"/>
                    <a:pt x="646" y="265"/>
                    <a:pt x="1237" y="1054"/>
                  </a:cubicBezTo>
                  <a:cubicBezTo>
                    <a:pt x="1777" y="1773"/>
                    <a:pt x="1805" y="2790"/>
                    <a:pt x="1815" y="3168"/>
                  </a:cubicBezTo>
                  <a:cubicBezTo>
                    <a:pt x="1816" y="3205"/>
                    <a:pt x="1817" y="3235"/>
                    <a:pt x="1819" y="32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4"/>
            <p:cNvSpPr/>
            <p:nvPr/>
          </p:nvSpPr>
          <p:spPr>
            <a:xfrm>
              <a:off x="4344999" y="3256646"/>
              <a:ext cx="26354" cy="28106"/>
            </a:xfrm>
            <a:custGeom>
              <a:avLst/>
              <a:gdLst/>
              <a:ahLst/>
              <a:cxnLst/>
              <a:rect l="l" t="t" r="r" b="b"/>
              <a:pathLst>
                <a:path w="361" h="385" extrusionOk="0">
                  <a:moveTo>
                    <a:pt x="29" y="71"/>
                  </a:moveTo>
                  <a:cubicBezTo>
                    <a:pt x="11" y="66"/>
                    <a:pt x="1" y="48"/>
                    <a:pt x="6" y="30"/>
                  </a:cubicBezTo>
                  <a:cubicBezTo>
                    <a:pt x="10" y="11"/>
                    <a:pt x="30" y="1"/>
                    <a:pt x="47" y="6"/>
                  </a:cubicBezTo>
                  <a:cubicBezTo>
                    <a:pt x="119" y="26"/>
                    <a:pt x="200" y="80"/>
                    <a:pt x="260" y="146"/>
                  </a:cubicBezTo>
                  <a:cubicBezTo>
                    <a:pt x="318" y="208"/>
                    <a:pt x="359" y="281"/>
                    <a:pt x="360" y="349"/>
                  </a:cubicBezTo>
                  <a:cubicBezTo>
                    <a:pt x="360" y="367"/>
                    <a:pt x="346" y="383"/>
                    <a:pt x="327" y="383"/>
                  </a:cubicBezTo>
                  <a:cubicBezTo>
                    <a:pt x="308" y="384"/>
                    <a:pt x="293" y="369"/>
                    <a:pt x="292" y="351"/>
                  </a:cubicBezTo>
                  <a:cubicBezTo>
                    <a:pt x="291" y="300"/>
                    <a:pt x="257" y="243"/>
                    <a:pt x="210" y="192"/>
                  </a:cubicBezTo>
                  <a:cubicBezTo>
                    <a:pt x="158" y="135"/>
                    <a:pt x="89" y="88"/>
                    <a:pt x="29" y="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4"/>
            <p:cNvSpPr/>
            <p:nvPr/>
          </p:nvSpPr>
          <p:spPr>
            <a:xfrm>
              <a:off x="4336968" y="3272196"/>
              <a:ext cx="25624" cy="29493"/>
            </a:xfrm>
            <a:custGeom>
              <a:avLst/>
              <a:gdLst/>
              <a:ahLst/>
              <a:cxnLst/>
              <a:rect l="l" t="t" r="r" b="b"/>
              <a:pathLst>
                <a:path w="351" h="404" extrusionOk="0">
                  <a:moveTo>
                    <a:pt x="28" y="71"/>
                  </a:moveTo>
                  <a:cubicBezTo>
                    <a:pt x="10" y="65"/>
                    <a:pt x="1" y="45"/>
                    <a:pt x="8" y="28"/>
                  </a:cubicBezTo>
                  <a:cubicBezTo>
                    <a:pt x="14" y="10"/>
                    <a:pt x="33" y="1"/>
                    <a:pt x="50" y="8"/>
                  </a:cubicBezTo>
                  <a:cubicBezTo>
                    <a:pt x="108" y="28"/>
                    <a:pt x="174" y="85"/>
                    <a:pt x="230" y="152"/>
                  </a:cubicBezTo>
                  <a:cubicBezTo>
                    <a:pt x="289" y="222"/>
                    <a:pt x="337" y="303"/>
                    <a:pt x="347" y="360"/>
                  </a:cubicBezTo>
                  <a:cubicBezTo>
                    <a:pt x="351" y="378"/>
                    <a:pt x="340" y="396"/>
                    <a:pt x="321" y="400"/>
                  </a:cubicBezTo>
                  <a:cubicBezTo>
                    <a:pt x="302" y="403"/>
                    <a:pt x="284" y="391"/>
                    <a:pt x="281" y="373"/>
                  </a:cubicBezTo>
                  <a:cubicBezTo>
                    <a:pt x="272" y="326"/>
                    <a:pt x="230" y="257"/>
                    <a:pt x="179" y="195"/>
                  </a:cubicBezTo>
                  <a:cubicBezTo>
                    <a:pt x="130" y="138"/>
                    <a:pt x="73" y="88"/>
                    <a:pt x="28" y="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4"/>
            <p:cNvSpPr/>
            <p:nvPr/>
          </p:nvSpPr>
          <p:spPr>
            <a:xfrm>
              <a:off x="4331566" y="3287380"/>
              <a:ext cx="25551" cy="28836"/>
            </a:xfrm>
            <a:custGeom>
              <a:avLst/>
              <a:gdLst/>
              <a:ahLst/>
              <a:cxnLst/>
              <a:rect l="l" t="t" r="r" b="b"/>
              <a:pathLst>
                <a:path w="350" h="395" extrusionOk="0">
                  <a:moveTo>
                    <a:pt x="24" y="69"/>
                  </a:moveTo>
                  <a:cubicBezTo>
                    <a:pt x="7" y="61"/>
                    <a:pt x="1" y="41"/>
                    <a:pt x="9" y="23"/>
                  </a:cubicBezTo>
                  <a:cubicBezTo>
                    <a:pt x="17" y="7"/>
                    <a:pt x="38" y="1"/>
                    <a:pt x="55" y="8"/>
                  </a:cubicBezTo>
                  <a:cubicBezTo>
                    <a:pt x="255" y="109"/>
                    <a:pt x="343" y="344"/>
                    <a:pt x="343" y="344"/>
                  </a:cubicBezTo>
                  <a:cubicBezTo>
                    <a:pt x="350" y="361"/>
                    <a:pt x="341" y="381"/>
                    <a:pt x="324" y="387"/>
                  </a:cubicBezTo>
                  <a:cubicBezTo>
                    <a:pt x="306" y="394"/>
                    <a:pt x="286" y="386"/>
                    <a:pt x="280" y="368"/>
                  </a:cubicBezTo>
                  <a:cubicBezTo>
                    <a:pt x="279" y="367"/>
                    <a:pt x="200" y="157"/>
                    <a:pt x="24" y="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4"/>
            <p:cNvSpPr/>
            <p:nvPr/>
          </p:nvSpPr>
          <p:spPr>
            <a:xfrm>
              <a:off x="4613358" y="3359434"/>
              <a:ext cx="14747" cy="16791"/>
            </a:xfrm>
            <a:custGeom>
              <a:avLst/>
              <a:gdLst/>
              <a:ahLst/>
              <a:cxnLst/>
              <a:rect l="l" t="t" r="r" b="b"/>
              <a:pathLst>
                <a:path w="202" h="230" extrusionOk="0">
                  <a:moveTo>
                    <a:pt x="73" y="30"/>
                  </a:moveTo>
                  <a:cubicBezTo>
                    <a:pt x="57" y="43"/>
                    <a:pt x="43" y="67"/>
                    <a:pt x="28" y="93"/>
                  </a:cubicBezTo>
                  <a:cubicBezTo>
                    <a:pt x="1" y="141"/>
                    <a:pt x="3" y="194"/>
                    <a:pt x="35" y="212"/>
                  </a:cubicBezTo>
                  <a:cubicBezTo>
                    <a:pt x="65" y="230"/>
                    <a:pt x="119" y="226"/>
                    <a:pt x="158" y="136"/>
                  </a:cubicBezTo>
                  <a:cubicBezTo>
                    <a:pt x="201" y="30"/>
                    <a:pt x="111" y="0"/>
                    <a:pt x="73" y="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4"/>
            <p:cNvSpPr/>
            <p:nvPr/>
          </p:nvSpPr>
          <p:spPr>
            <a:xfrm>
              <a:off x="4572695" y="3341475"/>
              <a:ext cx="14747" cy="16791"/>
            </a:xfrm>
            <a:custGeom>
              <a:avLst/>
              <a:gdLst/>
              <a:ahLst/>
              <a:cxnLst/>
              <a:rect l="l" t="t" r="r" b="b"/>
              <a:pathLst>
                <a:path w="202" h="230" extrusionOk="0">
                  <a:moveTo>
                    <a:pt x="74" y="31"/>
                  </a:moveTo>
                  <a:cubicBezTo>
                    <a:pt x="57" y="44"/>
                    <a:pt x="43" y="66"/>
                    <a:pt x="29" y="93"/>
                  </a:cubicBezTo>
                  <a:cubicBezTo>
                    <a:pt x="1" y="141"/>
                    <a:pt x="4" y="194"/>
                    <a:pt x="35" y="211"/>
                  </a:cubicBezTo>
                  <a:cubicBezTo>
                    <a:pt x="66" y="230"/>
                    <a:pt x="120" y="226"/>
                    <a:pt x="158" y="135"/>
                  </a:cubicBezTo>
                  <a:cubicBezTo>
                    <a:pt x="201" y="30"/>
                    <a:pt x="111" y="0"/>
                    <a:pt x="74" y="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4"/>
            <p:cNvSpPr/>
            <p:nvPr/>
          </p:nvSpPr>
          <p:spPr>
            <a:xfrm>
              <a:off x="4574812" y="3388854"/>
              <a:ext cx="30880" cy="9782"/>
            </a:xfrm>
            <a:custGeom>
              <a:avLst/>
              <a:gdLst/>
              <a:ahLst/>
              <a:cxnLst/>
              <a:rect l="l" t="t" r="r" b="b"/>
              <a:pathLst>
                <a:path w="423" h="134" extrusionOk="0">
                  <a:moveTo>
                    <a:pt x="384" y="45"/>
                  </a:moveTo>
                  <a:cubicBezTo>
                    <a:pt x="394" y="38"/>
                    <a:pt x="408" y="42"/>
                    <a:pt x="415" y="51"/>
                  </a:cubicBezTo>
                  <a:cubicBezTo>
                    <a:pt x="422" y="62"/>
                    <a:pt x="419" y="76"/>
                    <a:pt x="409" y="83"/>
                  </a:cubicBezTo>
                  <a:cubicBezTo>
                    <a:pt x="359" y="117"/>
                    <a:pt x="288" y="133"/>
                    <a:pt x="212" y="126"/>
                  </a:cubicBezTo>
                  <a:cubicBezTo>
                    <a:pt x="145" y="119"/>
                    <a:pt x="75" y="93"/>
                    <a:pt x="13" y="44"/>
                  </a:cubicBezTo>
                  <a:cubicBezTo>
                    <a:pt x="2" y="36"/>
                    <a:pt x="0" y="22"/>
                    <a:pt x="8" y="12"/>
                  </a:cubicBezTo>
                  <a:cubicBezTo>
                    <a:pt x="16" y="2"/>
                    <a:pt x="31" y="1"/>
                    <a:pt x="41" y="8"/>
                  </a:cubicBezTo>
                  <a:cubicBezTo>
                    <a:pt x="96" y="52"/>
                    <a:pt x="158" y="75"/>
                    <a:pt x="216" y="81"/>
                  </a:cubicBezTo>
                  <a:cubicBezTo>
                    <a:pt x="282" y="87"/>
                    <a:pt x="342" y="74"/>
                    <a:pt x="384" y="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4"/>
            <p:cNvSpPr/>
            <p:nvPr/>
          </p:nvSpPr>
          <p:spPr>
            <a:xfrm>
              <a:off x="4619782" y="3346512"/>
              <a:ext cx="13651" cy="7957"/>
            </a:xfrm>
            <a:custGeom>
              <a:avLst/>
              <a:gdLst/>
              <a:ahLst/>
              <a:cxnLst/>
              <a:rect l="l" t="t" r="r" b="b"/>
              <a:pathLst>
                <a:path w="187" h="109" extrusionOk="0">
                  <a:moveTo>
                    <a:pt x="32" y="51"/>
                  </a:moveTo>
                  <a:cubicBezTo>
                    <a:pt x="20" y="54"/>
                    <a:pt x="8" y="47"/>
                    <a:pt x="4" y="35"/>
                  </a:cubicBezTo>
                  <a:cubicBezTo>
                    <a:pt x="1" y="24"/>
                    <a:pt x="8" y="10"/>
                    <a:pt x="20" y="7"/>
                  </a:cubicBezTo>
                  <a:cubicBezTo>
                    <a:pt x="42" y="1"/>
                    <a:pt x="75" y="5"/>
                    <a:pt x="106" y="17"/>
                  </a:cubicBezTo>
                  <a:cubicBezTo>
                    <a:pt x="134" y="29"/>
                    <a:pt x="162" y="47"/>
                    <a:pt x="179" y="69"/>
                  </a:cubicBezTo>
                  <a:cubicBezTo>
                    <a:pt x="187" y="79"/>
                    <a:pt x="184" y="93"/>
                    <a:pt x="175" y="100"/>
                  </a:cubicBezTo>
                  <a:cubicBezTo>
                    <a:pt x="165" y="108"/>
                    <a:pt x="150" y="107"/>
                    <a:pt x="143" y="96"/>
                  </a:cubicBezTo>
                  <a:cubicBezTo>
                    <a:pt x="132" y="81"/>
                    <a:pt x="111" y="69"/>
                    <a:pt x="90" y="60"/>
                  </a:cubicBezTo>
                  <a:cubicBezTo>
                    <a:pt x="67" y="52"/>
                    <a:pt x="45" y="47"/>
                    <a:pt x="32" y="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4"/>
            <p:cNvSpPr/>
            <p:nvPr/>
          </p:nvSpPr>
          <p:spPr>
            <a:xfrm>
              <a:off x="4578535" y="3331474"/>
              <a:ext cx="13286" cy="7154"/>
            </a:xfrm>
            <a:custGeom>
              <a:avLst/>
              <a:gdLst/>
              <a:ahLst/>
              <a:cxnLst/>
              <a:rect l="l" t="t" r="r" b="b"/>
              <a:pathLst>
                <a:path w="182" h="98" extrusionOk="0">
                  <a:moveTo>
                    <a:pt x="171" y="56"/>
                  </a:moveTo>
                  <a:cubicBezTo>
                    <a:pt x="181" y="64"/>
                    <a:pt x="182" y="78"/>
                    <a:pt x="174" y="87"/>
                  </a:cubicBezTo>
                  <a:cubicBezTo>
                    <a:pt x="165" y="97"/>
                    <a:pt x="151" y="98"/>
                    <a:pt x="141" y="90"/>
                  </a:cubicBezTo>
                  <a:cubicBezTo>
                    <a:pt x="124" y="74"/>
                    <a:pt x="107" y="63"/>
                    <a:pt x="87" y="56"/>
                  </a:cubicBezTo>
                  <a:cubicBezTo>
                    <a:pt x="69" y="49"/>
                    <a:pt x="49" y="46"/>
                    <a:pt x="26" y="49"/>
                  </a:cubicBezTo>
                  <a:cubicBezTo>
                    <a:pt x="14" y="50"/>
                    <a:pt x="3" y="40"/>
                    <a:pt x="2" y="28"/>
                  </a:cubicBezTo>
                  <a:cubicBezTo>
                    <a:pt x="1" y="16"/>
                    <a:pt x="10" y="4"/>
                    <a:pt x="23" y="3"/>
                  </a:cubicBezTo>
                  <a:cubicBezTo>
                    <a:pt x="52" y="1"/>
                    <a:pt x="79" y="4"/>
                    <a:pt x="103" y="13"/>
                  </a:cubicBezTo>
                  <a:cubicBezTo>
                    <a:pt x="128" y="22"/>
                    <a:pt x="150" y="37"/>
                    <a:pt x="171"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4"/>
            <p:cNvSpPr/>
            <p:nvPr/>
          </p:nvSpPr>
          <p:spPr>
            <a:xfrm>
              <a:off x="4693077" y="3528799"/>
              <a:ext cx="153159" cy="164183"/>
            </a:xfrm>
            <a:custGeom>
              <a:avLst/>
              <a:gdLst/>
              <a:ahLst/>
              <a:cxnLst/>
              <a:rect l="l" t="t" r="r" b="b"/>
              <a:pathLst>
                <a:path w="2098" h="2249" extrusionOk="0">
                  <a:moveTo>
                    <a:pt x="1318" y="666"/>
                  </a:moveTo>
                  <a:lnTo>
                    <a:pt x="2097" y="2248"/>
                  </a:lnTo>
                  <a:cubicBezTo>
                    <a:pt x="1915" y="1652"/>
                    <a:pt x="1642" y="771"/>
                    <a:pt x="1594" y="677"/>
                  </a:cubicBezTo>
                  <a:cubicBezTo>
                    <a:pt x="1522" y="533"/>
                    <a:pt x="899" y="269"/>
                    <a:pt x="420" y="126"/>
                  </a:cubicBezTo>
                  <a:cubicBezTo>
                    <a:pt x="0" y="0"/>
                    <a:pt x="4" y="3"/>
                    <a:pt x="18" y="223"/>
                  </a:cubicBezTo>
                  <a:cubicBezTo>
                    <a:pt x="569" y="417"/>
                    <a:pt x="1281" y="637"/>
                    <a:pt x="1284" y="638"/>
                  </a:cubicBezTo>
                  <a:cubicBezTo>
                    <a:pt x="1298" y="642"/>
                    <a:pt x="1311" y="652"/>
                    <a:pt x="1318" y="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4"/>
            <p:cNvSpPr/>
            <p:nvPr/>
          </p:nvSpPr>
          <p:spPr>
            <a:xfrm>
              <a:off x="4670154" y="3529164"/>
              <a:ext cx="85997" cy="260035"/>
            </a:xfrm>
            <a:custGeom>
              <a:avLst/>
              <a:gdLst/>
              <a:ahLst/>
              <a:cxnLst/>
              <a:rect l="l" t="t" r="r" b="b"/>
              <a:pathLst>
                <a:path w="1178" h="3562" extrusionOk="0">
                  <a:moveTo>
                    <a:pt x="1115" y="3131"/>
                  </a:moveTo>
                  <a:cubicBezTo>
                    <a:pt x="938" y="2701"/>
                    <a:pt x="526" y="1653"/>
                    <a:pt x="364" y="883"/>
                  </a:cubicBezTo>
                  <a:lnTo>
                    <a:pt x="355" y="841"/>
                  </a:lnTo>
                  <a:cubicBezTo>
                    <a:pt x="317" y="655"/>
                    <a:pt x="276" y="463"/>
                    <a:pt x="228" y="274"/>
                  </a:cubicBezTo>
                  <a:cubicBezTo>
                    <a:pt x="220" y="243"/>
                    <a:pt x="238" y="213"/>
                    <a:pt x="269" y="205"/>
                  </a:cubicBezTo>
                  <a:cubicBezTo>
                    <a:pt x="281" y="202"/>
                    <a:pt x="293" y="203"/>
                    <a:pt x="304" y="207"/>
                  </a:cubicBezTo>
                  <a:cubicBezTo>
                    <a:pt x="313" y="211"/>
                    <a:pt x="323" y="214"/>
                    <a:pt x="332" y="218"/>
                  </a:cubicBezTo>
                  <a:cubicBezTo>
                    <a:pt x="326" y="130"/>
                    <a:pt x="323" y="77"/>
                    <a:pt x="345" y="53"/>
                  </a:cubicBezTo>
                  <a:cubicBezTo>
                    <a:pt x="130" y="0"/>
                    <a:pt x="1" y="42"/>
                    <a:pt x="75" y="289"/>
                  </a:cubicBezTo>
                  <a:cubicBezTo>
                    <a:pt x="169" y="598"/>
                    <a:pt x="484" y="2001"/>
                    <a:pt x="627" y="2891"/>
                  </a:cubicBezTo>
                  <a:cubicBezTo>
                    <a:pt x="630" y="2909"/>
                    <a:pt x="633" y="2927"/>
                    <a:pt x="636" y="2945"/>
                  </a:cubicBezTo>
                  <a:cubicBezTo>
                    <a:pt x="639" y="2962"/>
                    <a:pt x="641" y="2980"/>
                    <a:pt x="644" y="2996"/>
                  </a:cubicBezTo>
                  <a:cubicBezTo>
                    <a:pt x="674" y="3194"/>
                    <a:pt x="694" y="3361"/>
                    <a:pt x="698" y="3475"/>
                  </a:cubicBezTo>
                  <a:cubicBezTo>
                    <a:pt x="699" y="3504"/>
                    <a:pt x="699" y="3533"/>
                    <a:pt x="699" y="3562"/>
                  </a:cubicBezTo>
                  <a:cubicBezTo>
                    <a:pt x="816" y="3501"/>
                    <a:pt x="939" y="3429"/>
                    <a:pt x="1074" y="3347"/>
                  </a:cubicBezTo>
                  <a:cubicBezTo>
                    <a:pt x="1090" y="3338"/>
                    <a:pt x="1107" y="3327"/>
                    <a:pt x="1123" y="3317"/>
                  </a:cubicBezTo>
                  <a:cubicBezTo>
                    <a:pt x="1139" y="3307"/>
                    <a:pt x="1156" y="3296"/>
                    <a:pt x="1172" y="3286"/>
                  </a:cubicBezTo>
                  <a:cubicBezTo>
                    <a:pt x="1174" y="3285"/>
                    <a:pt x="1176" y="3284"/>
                    <a:pt x="1178" y="3283"/>
                  </a:cubicBezTo>
                  <a:cubicBezTo>
                    <a:pt x="1168" y="3261"/>
                    <a:pt x="1154" y="3228"/>
                    <a:pt x="1138" y="3189"/>
                  </a:cubicBezTo>
                  <a:cubicBezTo>
                    <a:pt x="1130" y="3171"/>
                    <a:pt x="1123" y="3152"/>
                    <a:pt x="1115" y="31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4"/>
            <p:cNvSpPr/>
            <p:nvPr/>
          </p:nvSpPr>
          <p:spPr>
            <a:xfrm>
              <a:off x="4644092" y="3817158"/>
              <a:ext cx="140968" cy="386694"/>
            </a:xfrm>
            <a:custGeom>
              <a:avLst/>
              <a:gdLst/>
              <a:ahLst/>
              <a:cxnLst/>
              <a:rect l="l" t="t" r="r" b="b"/>
              <a:pathLst>
                <a:path w="1931" h="5297" extrusionOk="0">
                  <a:moveTo>
                    <a:pt x="0" y="0"/>
                  </a:moveTo>
                  <a:cubicBezTo>
                    <a:pt x="112" y="1651"/>
                    <a:pt x="342" y="2808"/>
                    <a:pt x="1151" y="4323"/>
                  </a:cubicBezTo>
                  <a:cubicBezTo>
                    <a:pt x="1310" y="4620"/>
                    <a:pt x="1449" y="4869"/>
                    <a:pt x="1571" y="5077"/>
                  </a:cubicBezTo>
                  <a:cubicBezTo>
                    <a:pt x="1581" y="5093"/>
                    <a:pt x="1591" y="5111"/>
                    <a:pt x="1601" y="5127"/>
                  </a:cubicBezTo>
                  <a:cubicBezTo>
                    <a:pt x="1611" y="5145"/>
                    <a:pt x="1621" y="5161"/>
                    <a:pt x="1631" y="5178"/>
                  </a:cubicBezTo>
                  <a:cubicBezTo>
                    <a:pt x="1656" y="5219"/>
                    <a:pt x="1680" y="5259"/>
                    <a:pt x="1702" y="5297"/>
                  </a:cubicBezTo>
                  <a:lnTo>
                    <a:pt x="1911" y="5204"/>
                  </a:lnTo>
                  <a:lnTo>
                    <a:pt x="1931" y="5195"/>
                  </a:lnTo>
                  <a:cubicBezTo>
                    <a:pt x="1910" y="5158"/>
                    <a:pt x="1888" y="5121"/>
                    <a:pt x="1867" y="5085"/>
                  </a:cubicBezTo>
                  <a:cubicBezTo>
                    <a:pt x="1855" y="5063"/>
                    <a:pt x="1842" y="5041"/>
                    <a:pt x="1830" y="5019"/>
                  </a:cubicBezTo>
                  <a:cubicBezTo>
                    <a:pt x="1033" y="3621"/>
                    <a:pt x="778" y="2703"/>
                    <a:pt x="675" y="1736"/>
                  </a:cubicBezTo>
                  <a:cubicBezTo>
                    <a:pt x="438" y="1223"/>
                    <a:pt x="245" y="632"/>
                    <a:pt x="99" y="2"/>
                  </a:cubicBezTo>
                  <a:cubicBezTo>
                    <a:pt x="67" y="2"/>
                    <a:pt x="34" y="1"/>
                    <a:pt x="0" y="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4"/>
            <p:cNvSpPr/>
            <p:nvPr/>
          </p:nvSpPr>
          <p:spPr>
            <a:xfrm>
              <a:off x="4461074" y="3457184"/>
              <a:ext cx="82858" cy="23580"/>
            </a:xfrm>
            <a:custGeom>
              <a:avLst/>
              <a:gdLst/>
              <a:ahLst/>
              <a:cxnLst/>
              <a:rect l="l" t="t" r="r" b="b"/>
              <a:pathLst>
                <a:path w="1135" h="323" extrusionOk="0">
                  <a:moveTo>
                    <a:pt x="857" y="252"/>
                  </a:moveTo>
                  <a:cubicBezTo>
                    <a:pt x="593" y="215"/>
                    <a:pt x="366" y="187"/>
                    <a:pt x="122" y="67"/>
                  </a:cubicBezTo>
                  <a:cubicBezTo>
                    <a:pt x="101" y="54"/>
                    <a:pt x="3" y="35"/>
                    <a:pt x="1" y="19"/>
                  </a:cubicBezTo>
                  <a:cubicBezTo>
                    <a:pt x="4" y="1"/>
                    <a:pt x="125" y="23"/>
                    <a:pt x="140" y="26"/>
                  </a:cubicBezTo>
                  <a:cubicBezTo>
                    <a:pt x="399" y="111"/>
                    <a:pt x="606" y="121"/>
                    <a:pt x="870" y="157"/>
                  </a:cubicBezTo>
                  <a:cubicBezTo>
                    <a:pt x="911" y="164"/>
                    <a:pt x="1135" y="173"/>
                    <a:pt x="1105" y="246"/>
                  </a:cubicBezTo>
                  <a:cubicBezTo>
                    <a:pt x="1098" y="323"/>
                    <a:pt x="904" y="259"/>
                    <a:pt x="857" y="252"/>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4"/>
            <p:cNvSpPr/>
            <p:nvPr/>
          </p:nvSpPr>
          <p:spPr>
            <a:xfrm>
              <a:off x="4676214" y="3478646"/>
              <a:ext cx="170753" cy="90012"/>
            </a:xfrm>
            <a:custGeom>
              <a:avLst/>
              <a:gdLst/>
              <a:ahLst/>
              <a:cxnLst/>
              <a:rect l="l" t="t" r="r" b="b"/>
              <a:pathLst>
                <a:path w="2339" h="1233" extrusionOk="0">
                  <a:moveTo>
                    <a:pt x="607" y="123"/>
                  </a:moveTo>
                  <a:cubicBezTo>
                    <a:pt x="806" y="189"/>
                    <a:pt x="996" y="261"/>
                    <a:pt x="1188" y="344"/>
                  </a:cubicBezTo>
                  <a:cubicBezTo>
                    <a:pt x="1455" y="461"/>
                    <a:pt x="1695" y="582"/>
                    <a:pt x="1934" y="751"/>
                  </a:cubicBezTo>
                  <a:cubicBezTo>
                    <a:pt x="2032" y="823"/>
                    <a:pt x="2115" y="892"/>
                    <a:pt x="2195" y="987"/>
                  </a:cubicBezTo>
                  <a:cubicBezTo>
                    <a:pt x="2218" y="1017"/>
                    <a:pt x="2339" y="1192"/>
                    <a:pt x="2310" y="1233"/>
                  </a:cubicBezTo>
                  <a:cubicBezTo>
                    <a:pt x="2303" y="1229"/>
                    <a:pt x="2187" y="1040"/>
                    <a:pt x="2163" y="1015"/>
                  </a:cubicBezTo>
                  <a:cubicBezTo>
                    <a:pt x="2080" y="931"/>
                    <a:pt x="1997" y="868"/>
                    <a:pt x="1899" y="802"/>
                  </a:cubicBezTo>
                  <a:cubicBezTo>
                    <a:pt x="1658" y="648"/>
                    <a:pt x="1417" y="535"/>
                    <a:pt x="1154" y="426"/>
                  </a:cubicBezTo>
                  <a:cubicBezTo>
                    <a:pt x="963" y="348"/>
                    <a:pt x="774" y="279"/>
                    <a:pt x="578" y="215"/>
                  </a:cubicBezTo>
                  <a:cubicBezTo>
                    <a:pt x="524" y="197"/>
                    <a:pt x="469" y="180"/>
                    <a:pt x="414" y="163"/>
                  </a:cubicBezTo>
                  <a:cubicBezTo>
                    <a:pt x="328" y="138"/>
                    <a:pt x="243" y="114"/>
                    <a:pt x="157" y="91"/>
                  </a:cubicBezTo>
                  <a:cubicBezTo>
                    <a:pt x="131" y="85"/>
                    <a:pt x="104" y="79"/>
                    <a:pt x="77" y="72"/>
                  </a:cubicBezTo>
                  <a:cubicBezTo>
                    <a:pt x="36" y="63"/>
                    <a:pt x="42" y="67"/>
                    <a:pt x="44" y="36"/>
                  </a:cubicBezTo>
                  <a:cubicBezTo>
                    <a:pt x="41" y="22"/>
                    <a:pt x="1" y="1"/>
                    <a:pt x="86" y="0"/>
                  </a:cubicBezTo>
                  <a:cubicBezTo>
                    <a:pt x="116" y="0"/>
                    <a:pt x="146" y="4"/>
                    <a:pt x="174" y="10"/>
                  </a:cubicBezTo>
                  <a:cubicBezTo>
                    <a:pt x="263" y="23"/>
                    <a:pt x="354" y="48"/>
                    <a:pt x="441" y="72"/>
                  </a:cubicBezTo>
                  <a:cubicBezTo>
                    <a:pt x="496" y="88"/>
                    <a:pt x="552" y="106"/>
                    <a:pt x="607" y="12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4"/>
            <p:cNvSpPr/>
            <p:nvPr/>
          </p:nvSpPr>
          <p:spPr>
            <a:xfrm>
              <a:off x="4500568" y="2786439"/>
              <a:ext cx="119870" cy="217328"/>
            </a:xfrm>
            <a:custGeom>
              <a:avLst/>
              <a:gdLst/>
              <a:ahLst/>
              <a:cxnLst/>
              <a:rect l="l" t="t" r="r" b="b"/>
              <a:pathLst>
                <a:path w="1642" h="2977" extrusionOk="0">
                  <a:moveTo>
                    <a:pt x="1344" y="2792"/>
                  </a:moveTo>
                  <a:cubicBezTo>
                    <a:pt x="1493" y="2850"/>
                    <a:pt x="1585" y="2917"/>
                    <a:pt x="1642" y="2976"/>
                  </a:cubicBezTo>
                  <a:cubicBezTo>
                    <a:pt x="1629" y="2564"/>
                    <a:pt x="1576" y="1648"/>
                    <a:pt x="1088" y="998"/>
                  </a:cubicBezTo>
                  <a:cubicBezTo>
                    <a:pt x="574" y="311"/>
                    <a:pt x="94" y="48"/>
                    <a:pt x="0" y="1"/>
                  </a:cubicBezTo>
                  <a:cubicBezTo>
                    <a:pt x="211" y="337"/>
                    <a:pt x="366" y="787"/>
                    <a:pt x="458" y="1254"/>
                  </a:cubicBezTo>
                  <a:cubicBezTo>
                    <a:pt x="562" y="1786"/>
                    <a:pt x="586" y="2341"/>
                    <a:pt x="521" y="2774"/>
                  </a:cubicBezTo>
                  <a:cubicBezTo>
                    <a:pt x="586" y="2761"/>
                    <a:pt x="687" y="2744"/>
                    <a:pt x="803" y="2736"/>
                  </a:cubicBezTo>
                  <a:cubicBezTo>
                    <a:pt x="975" y="2723"/>
                    <a:pt x="1180" y="2728"/>
                    <a:pt x="1344" y="279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4"/>
            <p:cNvSpPr/>
            <p:nvPr/>
          </p:nvSpPr>
          <p:spPr>
            <a:xfrm>
              <a:off x="4529696" y="2795637"/>
              <a:ext cx="185645" cy="233535"/>
            </a:xfrm>
            <a:custGeom>
              <a:avLst/>
              <a:gdLst/>
              <a:ahLst/>
              <a:cxnLst/>
              <a:rect l="l" t="t" r="r" b="b"/>
              <a:pathLst>
                <a:path w="2543" h="3199" extrusionOk="0">
                  <a:moveTo>
                    <a:pt x="779" y="804"/>
                  </a:moveTo>
                  <a:cubicBezTo>
                    <a:pt x="1319" y="1523"/>
                    <a:pt x="1347" y="2540"/>
                    <a:pt x="1357" y="2918"/>
                  </a:cubicBezTo>
                  <a:cubicBezTo>
                    <a:pt x="1357" y="2928"/>
                    <a:pt x="1358" y="2938"/>
                    <a:pt x="1358" y="2946"/>
                  </a:cubicBezTo>
                  <a:cubicBezTo>
                    <a:pt x="1583" y="2917"/>
                    <a:pt x="2163" y="2882"/>
                    <a:pt x="2543" y="3199"/>
                  </a:cubicBezTo>
                  <a:cubicBezTo>
                    <a:pt x="2352" y="2328"/>
                    <a:pt x="1975" y="1614"/>
                    <a:pt x="1484" y="1061"/>
                  </a:cubicBezTo>
                  <a:cubicBezTo>
                    <a:pt x="1060" y="586"/>
                    <a:pt x="551" y="231"/>
                    <a:pt x="0" y="0"/>
                  </a:cubicBezTo>
                  <a:cubicBezTo>
                    <a:pt x="212" y="163"/>
                    <a:pt x="491" y="419"/>
                    <a:pt x="779" y="8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4"/>
            <p:cNvSpPr/>
            <p:nvPr/>
          </p:nvSpPr>
          <p:spPr>
            <a:xfrm>
              <a:off x="4254402" y="2773517"/>
              <a:ext cx="188857" cy="119140"/>
            </a:xfrm>
            <a:custGeom>
              <a:avLst/>
              <a:gdLst/>
              <a:ahLst/>
              <a:cxnLst/>
              <a:rect l="l" t="t" r="r" b="b"/>
              <a:pathLst>
                <a:path w="2587" h="1632" extrusionOk="0">
                  <a:moveTo>
                    <a:pt x="518" y="1041"/>
                  </a:moveTo>
                  <a:cubicBezTo>
                    <a:pt x="765" y="813"/>
                    <a:pt x="996" y="653"/>
                    <a:pt x="1290" y="490"/>
                  </a:cubicBezTo>
                  <a:cubicBezTo>
                    <a:pt x="1492" y="385"/>
                    <a:pt x="2364" y="0"/>
                    <a:pt x="2586" y="63"/>
                  </a:cubicBezTo>
                  <a:cubicBezTo>
                    <a:pt x="2585" y="65"/>
                    <a:pt x="1603" y="412"/>
                    <a:pt x="1330" y="563"/>
                  </a:cubicBezTo>
                  <a:cubicBezTo>
                    <a:pt x="1048" y="728"/>
                    <a:pt x="824" y="888"/>
                    <a:pt x="584" y="1111"/>
                  </a:cubicBezTo>
                  <a:cubicBezTo>
                    <a:pt x="502" y="1192"/>
                    <a:pt x="153" y="1631"/>
                    <a:pt x="122" y="1585"/>
                  </a:cubicBezTo>
                  <a:cubicBezTo>
                    <a:pt x="0" y="1560"/>
                    <a:pt x="492" y="1068"/>
                    <a:pt x="518" y="1041"/>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4"/>
            <p:cNvSpPr/>
            <p:nvPr/>
          </p:nvSpPr>
          <p:spPr>
            <a:xfrm>
              <a:off x="4183735" y="2777460"/>
              <a:ext cx="180827" cy="93224"/>
            </a:xfrm>
            <a:custGeom>
              <a:avLst/>
              <a:gdLst/>
              <a:ahLst/>
              <a:cxnLst/>
              <a:rect l="l" t="t" r="r" b="b"/>
              <a:pathLst>
                <a:path w="2477" h="1277" extrusionOk="0">
                  <a:moveTo>
                    <a:pt x="518" y="854"/>
                  </a:moveTo>
                  <a:cubicBezTo>
                    <a:pt x="902" y="620"/>
                    <a:pt x="1337" y="375"/>
                    <a:pt x="1756" y="217"/>
                  </a:cubicBezTo>
                  <a:cubicBezTo>
                    <a:pt x="1982" y="135"/>
                    <a:pt x="2209" y="65"/>
                    <a:pt x="2443" y="10"/>
                  </a:cubicBezTo>
                  <a:cubicBezTo>
                    <a:pt x="2447" y="9"/>
                    <a:pt x="2474" y="1"/>
                    <a:pt x="2477" y="3"/>
                  </a:cubicBezTo>
                  <a:cubicBezTo>
                    <a:pt x="2477" y="8"/>
                    <a:pt x="2452" y="22"/>
                    <a:pt x="2447" y="24"/>
                  </a:cubicBezTo>
                  <a:cubicBezTo>
                    <a:pt x="2230" y="114"/>
                    <a:pt x="2002" y="189"/>
                    <a:pt x="1780" y="279"/>
                  </a:cubicBezTo>
                  <a:cubicBezTo>
                    <a:pt x="1367" y="459"/>
                    <a:pt x="953" y="700"/>
                    <a:pt x="569" y="936"/>
                  </a:cubicBezTo>
                  <a:cubicBezTo>
                    <a:pt x="505" y="976"/>
                    <a:pt x="102" y="1276"/>
                    <a:pt x="76" y="1208"/>
                  </a:cubicBezTo>
                  <a:cubicBezTo>
                    <a:pt x="1" y="1148"/>
                    <a:pt x="472" y="883"/>
                    <a:pt x="518" y="854"/>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4"/>
            <p:cNvSpPr/>
            <p:nvPr/>
          </p:nvSpPr>
          <p:spPr>
            <a:xfrm>
              <a:off x="4348357" y="2788848"/>
              <a:ext cx="122863" cy="109869"/>
            </a:xfrm>
            <a:custGeom>
              <a:avLst/>
              <a:gdLst/>
              <a:ahLst/>
              <a:cxnLst/>
              <a:rect l="l" t="t" r="r" b="b"/>
              <a:pathLst>
                <a:path w="1683" h="1505" extrusionOk="0">
                  <a:moveTo>
                    <a:pt x="345" y="1053"/>
                  </a:moveTo>
                  <a:cubicBezTo>
                    <a:pt x="480" y="898"/>
                    <a:pt x="620" y="760"/>
                    <a:pt x="772" y="622"/>
                  </a:cubicBezTo>
                  <a:cubicBezTo>
                    <a:pt x="937" y="477"/>
                    <a:pt x="1099" y="344"/>
                    <a:pt x="1284" y="222"/>
                  </a:cubicBezTo>
                  <a:cubicBezTo>
                    <a:pt x="1320" y="198"/>
                    <a:pt x="1636" y="1"/>
                    <a:pt x="1683" y="44"/>
                  </a:cubicBezTo>
                  <a:cubicBezTo>
                    <a:pt x="1681" y="50"/>
                    <a:pt x="1342" y="251"/>
                    <a:pt x="1317" y="269"/>
                  </a:cubicBezTo>
                  <a:cubicBezTo>
                    <a:pt x="1145" y="401"/>
                    <a:pt x="989" y="538"/>
                    <a:pt x="830" y="686"/>
                  </a:cubicBezTo>
                  <a:cubicBezTo>
                    <a:pt x="685" y="825"/>
                    <a:pt x="549" y="963"/>
                    <a:pt x="418" y="1116"/>
                  </a:cubicBezTo>
                  <a:cubicBezTo>
                    <a:pt x="409" y="1127"/>
                    <a:pt x="399" y="1138"/>
                    <a:pt x="390" y="1150"/>
                  </a:cubicBezTo>
                  <a:cubicBezTo>
                    <a:pt x="321" y="1235"/>
                    <a:pt x="171" y="1504"/>
                    <a:pt x="123" y="1481"/>
                  </a:cubicBezTo>
                  <a:cubicBezTo>
                    <a:pt x="0" y="1469"/>
                    <a:pt x="299" y="1110"/>
                    <a:pt x="315" y="1088"/>
                  </a:cubicBezTo>
                  <a:cubicBezTo>
                    <a:pt x="326" y="1077"/>
                    <a:pt x="335" y="1065"/>
                    <a:pt x="345" y="105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4"/>
            <p:cNvSpPr/>
            <p:nvPr/>
          </p:nvSpPr>
          <p:spPr>
            <a:xfrm>
              <a:off x="4519184" y="2798849"/>
              <a:ext cx="98991" cy="194479"/>
            </a:xfrm>
            <a:custGeom>
              <a:avLst/>
              <a:gdLst/>
              <a:ahLst/>
              <a:cxnLst/>
              <a:rect l="l" t="t" r="r" b="b"/>
              <a:pathLst>
                <a:path w="1356" h="2664" extrusionOk="0">
                  <a:moveTo>
                    <a:pt x="1202" y="1947"/>
                  </a:moveTo>
                  <a:cubicBezTo>
                    <a:pt x="1119" y="1621"/>
                    <a:pt x="1014" y="1361"/>
                    <a:pt x="856" y="1065"/>
                  </a:cubicBezTo>
                  <a:cubicBezTo>
                    <a:pt x="743" y="866"/>
                    <a:pt x="221" y="70"/>
                    <a:pt x="0" y="1"/>
                  </a:cubicBezTo>
                  <a:cubicBezTo>
                    <a:pt x="1" y="4"/>
                    <a:pt x="635" y="829"/>
                    <a:pt x="782" y="1104"/>
                  </a:cubicBezTo>
                  <a:cubicBezTo>
                    <a:pt x="929" y="1396"/>
                    <a:pt x="1030" y="1653"/>
                    <a:pt x="1110" y="1970"/>
                  </a:cubicBezTo>
                  <a:cubicBezTo>
                    <a:pt x="1133" y="2082"/>
                    <a:pt x="1188" y="2641"/>
                    <a:pt x="1239" y="2620"/>
                  </a:cubicBezTo>
                  <a:cubicBezTo>
                    <a:pt x="1355" y="2664"/>
                    <a:pt x="1210" y="1984"/>
                    <a:pt x="1202" y="1947"/>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 name="Google Shape;1528;p54"/>
            <p:cNvGrpSpPr/>
            <p:nvPr/>
          </p:nvGrpSpPr>
          <p:grpSpPr>
            <a:xfrm>
              <a:off x="3665413" y="3253726"/>
              <a:ext cx="108336" cy="108993"/>
              <a:chOff x="3665413" y="3253726"/>
              <a:chExt cx="108336" cy="108993"/>
            </a:xfrm>
          </p:grpSpPr>
          <p:sp>
            <p:nvSpPr>
              <p:cNvPr id="1529" name="Google Shape;1529;p54"/>
              <p:cNvSpPr/>
              <p:nvPr/>
            </p:nvSpPr>
            <p:spPr>
              <a:xfrm>
                <a:off x="3674392" y="3254456"/>
                <a:ext cx="95122" cy="108263"/>
              </a:xfrm>
              <a:custGeom>
                <a:avLst/>
                <a:gdLst/>
                <a:ahLst/>
                <a:cxnLst/>
                <a:rect l="l" t="t" r="r" b="b"/>
                <a:pathLst>
                  <a:path w="1303" h="1483" extrusionOk="0">
                    <a:moveTo>
                      <a:pt x="16" y="1389"/>
                    </a:moveTo>
                    <a:cubicBezTo>
                      <a:pt x="1" y="1322"/>
                      <a:pt x="103" y="773"/>
                      <a:pt x="138" y="673"/>
                    </a:cubicBezTo>
                    <a:cubicBezTo>
                      <a:pt x="319" y="179"/>
                      <a:pt x="835" y="0"/>
                      <a:pt x="1302" y="95"/>
                    </a:cubicBezTo>
                    <a:cubicBezTo>
                      <a:pt x="1233" y="321"/>
                      <a:pt x="1213" y="429"/>
                      <a:pt x="1130" y="697"/>
                    </a:cubicBezTo>
                    <a:cubicBezTo>
                      <a:pt x="888" y="1483"/>
                      <a:pt x="35" y="1471"/>
                      <a:pt x="16" y="1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4"/>
              <p:cNvSpPr/>
              <p:nvPr/>
            </p:nvSpPr>
            <p:spPr>
              <a:xfrm>
                <a:off x="3687606" y="3263728"/>
                <a:ext cx="80741" cy="94830"/>
              </a:xfrm>
              <a:custGeom>
                <a:avLst/>
                <a:gdLst/>
                <a:ahLst/>
                <a:cxnLst/>
                <a:rect l="l" t="t" r="r" b="b"/>
                <a:pathLst>
                  <a:path w="1106" h="1299" extrusionOk="0">
                    <a:moveTo>
                      <a:pt x="1106" y="22"/>
                    </a:moveTo>
                    <a:cubicBezTo>
                      <a:pt x="1049" y="213"/>
                      <a:pt x="1025" y="324"/>
                      <a:pt x="949" y="570"/>
                    </a:cubicBezTo>
                    <a:cubicBezTo>
                      <a:pt x="771" y="1146"/>
                      <a:pt x="265" y="1293"/>
                      <a:pt x="0" y="1299"/>
                    </a:cubicBezTo>
                    <a:cubicBezTo>
                      <a:pt x="8" y="1153"/>
                      <a:pt x="91" y="711"/>
                      <a:pt x="123" y="622"/>
                    </a:cubicBezTo>
                    <a:cubicBezTo>
                      <a:pt x="281" y="192"/>
                      <a:pt x="693" y="1"/>
                      <a:pt x="1106"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4"/>
              <p:cNvSpPr/>
              <p:nvPr/>
            </p:nvSpPr>
            <p:spPr>
              <a:xfrm>
                <a:off x="3671107" y="3253726"/>
                <a:ext cx="102642" cy="108920"/>
              </a:xfrm>
              <a:custGeom>
                <a:avLst/>
                <a:gdLst/>
                <a:ahLst/>
                <a:cxnLst/>
                <a:rect l="l" t="t" r="r" b="b"/>
                <a:pathLst>
                  <a:path w="1406" h="1492" extrusionOk="0">
                    <a:moveTo>
                      <a:pt x="44" y="1086"/>
                    </a:moveTo>
                    <a:cubicBezTo>
                      <a:pt x="18" y="1236"/>
                      <a:pt x="1" y="1376"/>
                      <a:pt x="10" y="1414"/>
                    </a:cubicBezTo>
                    <a:cubicBezTo>
                      <a:pt x="17" y="1443"/>
                      <a:pt x="44" y="1465"/>
                      <a:pt x="87" y="1476"/>
                    </a:cubicBezTo>
                    <a:cubicBezTo>
                      <a:pt x="125" y="1487"/>
                      <a:pt x="183" y="1492"/>
                      <a:pt x="252" y="1488"/>
                    </a:cubicBezTo>
                    <a:cubicBezTo>
                      <a:pt x="320" y="1485"/>
                      <a:pt x="399" y="1473"/>
                      <a:pt x="484" y="1449"/>
                    </a:cubicBezTo>
                    <a:cubicBezTo>
                      <a:pt x="758" y="1372"/>
                      <a:pt x="1087" y="1170"/>
                      <a:pt x="1226" y="720"/>
                    </a:cubicBezTo>
                    <a:cubicBezTo>
                      <a:pt x="1271" y="575"/>
                      <a:pt x="1297" y="478"/>
                      <a:pt x="1322" y="384"/>
                    </a:cubicBezTo>
                    <a:cubicBezTo>
                      <a:pt x="1345" y="302"/>
                      <a:pt x="1367" y="222"/>
                      <a:pt x="1397" y="123"/>
                    </a:cubicBezTo>
                    <a:cubicBezTo>
                      <a:pt x="1398" y="120"/>
                      <a:pt x="1398" y="118"/>
                      <a:pt x="1399" y="116"/>
                    </a:cubicBezTo>
                    <a:cubicBezTo>
                      <a:pt x="1406" y="87"/>
                      <a:pt x="1389" y="59"/>
                      <a:pt x="1360" y="53"/>
                    </a:cubicBezTo>
                    <a:cubicBezTo>
                      <a:pt x="1104" y="1"/>
                      <a:pt x="832" y="28"/>
                      <a:pt x="604" y="141"/>
                    </a:cubicBezTo>
                    <a:cubicBezTo>
                      <a:pt x="396" y="244"/>
                      <a:pt x="225" y="419"/>
                      <a:pt x="134" y="668"/>
                    </a:cubicBezTo>
                    <a:cubicBezTo>
                      <a:pt x="114" y="724"/>
                      <a:pt x="73" y="914"/>
                      <a:pt x="44" y="1086"/>
                    </a:cubicBezTo>
                    <a:close/>
                    <a:moveTo>
                      <a:pt x="113" y="1385"/>
                    </a:moveTo>
                    <a:cubicBezTo>
                      <a:pt x="108" y="1361"/>
                      <a:pt x="125" y="1237"/>
                      <a:pt x="149" y="1098"/>
                    </a:cubicBezTo>
                    <a:cubicBezTo>
                      <a:pt x="177" y="931"/>
                      <a:pt x="215" y="751"/>
                      <a:pt x="233" y="700"/>
                    </a:cubicBezTo>
                    <a:cubicBezTo>
                      <a:pt x="314" y="480"/>
                      <a:pt x="464" y="327"/>
                      <a:pt x="646" y="236"/>
                    </a:cubicBezTo>
                    <a:cubicBezTo>
                      <a:pt x="837" y="142"/>
                      <a:pt x="1062" y="114"/>
                      <a:pt x="1280" y="148"/>
                    </a:cubicBezTo>
                    <a:cubicBezTo>
                      <a:pt x="1257" y="229"/>
                      <a:pt x="1238" y="295"/>
                      <a:pt x="1221" y="361"/>
                    </a:cubicBezTo>
                    <a:cubicBezTo>
                      <a:pt x="1195" y="455"/>
                      <a:pt x="1168" y="552"/>
                      <a:pt x="1125" y="694"/>
                    </a:cubicBezTo>
                    <a:cubicBezTo>
                      <a:pt x="1001" y="1096"/>
                      <a:pt x="706" y="1277"/>
                      <a:pt x="460" y="1346"/>
                    </a:cubicBezTo>
                    <a:cubicBezTo>
                      <a:pt x="384" y="1368"/>
                      <a:pt x="313" y="1378"/>
                      <a:pt x="252" y="1382"/>
                    </a:cubicBezTo>
                    <a:cubicBezTo>
                      <a:pt x="194" y="1384"/>
                      <a:pt x="148" y="1381"/>
                      <a:pt x="119" y="1373"/>
                    </a:cubicBezTo>
                    <a:cubicBezTo>
                      <a:pt x="113" y="1371"/>
                      <a:pt x="115" y="1395"/>
                      <a:pt x="113" y="13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4"/>
              <p:cNvSpPr/>
              <p:nvPr/>
            </p:nvSpPr>
            <p:spPr>
              <a:xfrm>
                <a:off x="3665413" y="3259932"/>
                <a:ext cx="105489" cy="102277"/>
              </a:xfrm>
              <a:custGeom>
                <a:avLst/>
                <a:gdLst/>
                <a:ahLst/>
                <a:cxnLst/>
                <a:rect l="l" t="t" r="r" b="b"/>
                <a:pathLst>
                  <a:path w="1445" h="1401" extrusionOk="0">
                    <a:moveTo>
                      <a:pt x="1424" y="55"/>
                    </a:moveTo>
                    <a:cubicBezTo>
                      <a:pt x="1438" y="49"/>
                      <a:pt x="1445" y="33"/>
                      <a:pt x="1439" y="19"/>
                    </a:cubicBezTo>
                    <a:cubicBezTo>
                      <a:pt x="1434" y="6"/>
                      <a:pt x="1418" y="0"/>
                      <a:pt x="1405" y="6"/>
                    </a:cubicBezTo>
                    <a:cubicBezTo>
                      <a:pt x="1090" y="147"/>
                      <a:pt x="907" y="412"/>
                      <a:pt x="722" y="676"/>
                    </a:cubicBezTo>
                    <a:cubicBezTo>
                      <a:pt x="536" y="946"/>
                      <a:pt x="349" y="1216"/>
                      <a:pt x="22" y="1346"/>
                    </a:cubicBezTo>
                    <a:cubicBezTo>
                      <a:pt x="8" y="1351"/>
                      <a:pt x="0" y="1367"/>
                      <a:pt x="6" y="1381"/>
                    </a:cubicBezTo>
                    <a:cubicBezTo>
                      <a:pt x="10" y="1394"/>
                      <a:pt x="25" y="1401"/>
                      <a:pt x="39" y="1395"/>
                    </a:cubicBezTo>
                    <a:cubicBezTo>
                      <a:pt x="382" y="1258"/>
                      <a:pt x="574" y="982"/>
                      <a:pt x="765" y="705"/>
                    </a:cubicBezTo>
                    <a:cubicBezTo>
                      <a:pt x="944" y="447"/>
                      <a:pt x="1123" y="189"/>
                      <a:pt x="1424" y="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4"/>
              <p:cNvSpPr/>
              <p:nvPr/>
            </p:nvSpPr>
            <p:spPr>
              <a:xfrm>
                <a:off x="3707828" y="3288183"/>
                <a:ext cx="50737" cy="63877"/>
              </a:xfrm>
              <a:custGeom>
                <a:avLst/>
                <a:gdLst/>
                <a:ahLst/>
                <a:cxnLst/>
                <a:rect l="l" t="t" r="r" b="b"/>
                <a:pathLst>
                  <a:path w="695" h="875" extrusionOk="0">
                    <a:moveTo>
                      <a:pt x="261" y="713"/>
                    </a:moveTo>
                    <a:cubicBezTo>
                      <a:pt x="355" y="640"/>
                      <a:pt x="418" y="570"/>
                      <a:pt x="485" y="472"/>
                    </a:cubicBezTo>
                    <a:cubicBezTo>
                      <a:pt x="528" y="403"/>
                      <a:pt x="694" y="60"/>
                      <a:pt x="624" y="0"/>
                    </a:cubicBezTo>
                    <a:cubicBezTo>
                      <a:pt x="616" y="6"/>
                      <a:pt x="452" y="366"/>
                      <a:pt x="413" y="422"/>
                    </a:cubicBezTo>
                    <a:cubicBezTo>
                      <a:pt x="347" y="505"/>
                      <a:pt x="286" y="566"/>
                      <a:pt x="203" y="630"/>
                    </a:cubicBezTo>
                    <a:cubicBezTo>
                      <a:pt x="119" y="690"/>
                      <a:pt x="0" y="726"/>
                      <a:pt x="28" y="782"/>
                    </a:cubicBezTo>
                    <a:cubicBezTo>
                      <a:pt x="47" y="875"/>
                      <a:pt x="222" y="739"/>
                      <a:pt x="261" y="71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4"/>
              <p:cNvSpPr/>
              <p:nvPr/>
            </p:nvSpPr>
            <p:spPr>
              <a:xfrm>
                <a:off x="3705856" y="3262998"/>
                <a:ext cx="53000" cy="62490"/>
              </a:xfrm>
              <a:custGeom>
                <a:avLst/>
                <a:gdLst/>
                <a:ahLst/>
                <a:cxnLst/>
                <a:rect l="l" t="t" r="r" b="b"/>
                <a:pathLst>
                  <a:path w="726" h="856" extrusionOk="0">
                    <a:moveTo>
                      <a:pt x="258" y="53"/>
                    </a:moveTo>
                    <a:cubicBezTo>
                      <a:pt x="271" y="46"/>
                      <a:pt x="276" y="30"/>
                      <a:pt x="269" y="17"/>
                    </a:cubicBezTo>
                    <a:cubicBezTo>
                      <a:pt x="262" y="5"/>
                      <a:pt x="245" y="0"/>
                      <a:pt x="233" y="8"/>
                    </a:cubicBezTo>
                    <a:cubicBezTo>
                      <a:pt x="232" y="9"/>
                      <a:pt x="24" y="130"/>
                      <a:pt x="8" y="366"/>
                    </a:cubicBezTo>
                    <a:cubicBezTo>
                      <a:pt x="1" y="471"/>
                      <a:pt x="15" y="542"/>
                      <a:pt x="29" y="605"/>
                    </a:cubicBezTo>
                    <a:cubicBezTo>
                      <a:pt x="43" y="675"/>
                      <a:pt x="56" y="735"/>
                      <a:pt x="30" y="822"/>
                    </a:cubicBezTo>
                    <a:cubicBezTo>
                      <a:pt x="25" y="837"/>
                      <a:pt x="33" y="851"/>
                      <a:pt x="47" y="854"/>
                    </a:cubicBezTo>
                    <a:cubicBezTo>
                      <a:pt x="51" y="855"/>
                      <a:pt x="54" y="856"/>
                      <a:pt x="58" y="855"/>
                    </a:cubicBezTo>
                    <a:lnTo>
                      <a:pt x="58" y="855"/>
                    </a:lnTo>
                    <a:cubicBezTo>
                      <a:pt x="168" y="834"/>
                      <a:pt x="279" y="806"/>
                      <a:pt x="389" y="762"/>
                    </a:cubicBezTo>
                    <a:cubicBezTo>
                      <a:pt x="498" y="718"/>
                      <a:pt x="606" y="658"/>
                      <a:pt x="712" y="573"/>
                    </a:cubicBezTo>
                    <a:cubicBezTo>
                      <a:pt x="723" y="564"/>
                      <a:pt x="726" y="547"/>
                      <a:pt x="717" y="535"/>
                    </a:cubicBezTo>
                    <a:cubicBezTo>
                      <a:pt x="708" y="525"/>
                      <a:pt x="691" y="523"/>
                      <a:pt x="680" y="532"/>
                    </a:cubicBezTo>
                    <a:cubicBezTo>
                      <a:pt x="580" y="612"/>
                      <a:pt x="476" y="670"/>
                      <a:pt x="371" y="713"/>
                    </a:cubicBezTo>
                    <a:cubicBezTo>
                      <a:pt x="278" y="749"/>
                      <a:pt x="184" y="776"/>
                      <a:pt x="90" y="795"/>
                    </a:cubicBezTo>
                    <a:cubicBezTo>
                      <a:pt x="106" y="716"/>
                      <a:pt x="94" y="658"/>
                      <a:pt x="80" y="592"/>
                    </a:cubicBezTo>
                    <a:cubicBezTo>
                      <a:pt x="68" y="532"/>
                      <a:pt x="54" y="464"/>
                      <a:pt x="60" y="367"/>
                    </a:cubicBezTo>
                    <a:cubicBezTo>
                      <a:pt x="75" y="161"/>
                      <a:pt x="258" y="54"/>
                      <a:pt x="258"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4"/>
              <p:cNvSpPr/>
              <p:nvPr/>
            </p:nvSpPr>
            <p:spPr>
              <a:xfrm>
                <a:off x="3686657" y="3285482"/>
                <a:ext cx="64169" cy="63512"/>
              </a:xfrm>
              <a:custGeom>
                <a:avLst/>
                <a:gdLst/>
                <a:ahLst/>
                <a:cxnLst/>
                <a:rect l="l" t="t" r="r" b="b"/>
                <a:pathLst>
                  <a:path w="879" h="870" extrusionOk="0">
                    <a:moveTo>
                      <a:pt x="108" y="38"/>
                    </a:moveTo>
                    <a:cubicBezTo>
                      <a:pt x="114" y="23"/>
                      <a:pt x="107" y="8"/>
                      <a:pt x="93" y="5"/>
                    </a:cubicBezTo>
                    <a:cubicBezTo>
                      <a:pt x="79" y="0"/>
                      <a:pt x="64" y="8"/>
                      <a:pt x="59" y="22"/>
                    </a:cubicBezTo>
                    <a:cubicBezTo>
                      <a:pt x="5" y="175"/>
                      <a:pt x="17" y="283"/>
                      <a:pt x="29" y="402"/>
                    </a:cubicBezTo>
                    <a:cubicBezTo>
                      <a:pt x="40" y="518"/>
                      <a:pt x="53" y="645"/>
                      <a:pt x="5" y="835"/>
                    </a:cubicBezTo>
                    <a:cubicBezTo>
                      <a:pt x="0" y="850"/>
                      <a:pt x="9" y="864"/>
                      <a:pt x="23" y="867"/>
                    </a:cubicBezTo>
                    <a:cubicBezTo>
                      <a:pt x="32" y="869"/>
                      <a:pt x="42" y="866"/>
                      <a:pt x="48" y="859"/>
                    </a:cubicBezTo>
                    <a:cubicBezTo>
                      <a:pt x="52" y="856"/>
                      <a:pt x="66" y="858"/>
                      <a:pt x="98" y="852"/>
                    </a:cubicBezTo>
                    <a:cubicBezTo>
                      <a:pt x="173" y="839"/>
                      <a:pt x="306" y="815"/>
                      <a:pt x="479" y="758"/>
                    </a:cubicBezTo>
                    <a:cubicBezTo>
                      <a:pt x="699" y="687"/>
                      <a:pt x="741" y="647"/>
                      <a:pt x="817" y="578"/>
                    </a:cubicBezTo>
                    <a:cubicBezTo>
                      <a:pt x="831" y="565"/>
                      <a:pt x="847" y="550"/>
                      <a:pt x="865" y="534"/>
                    </a:cubicBezTo>
                    <a:cubicBezTo>
                      <a:pt x="877" y="524"/>
                      <a:pt x="879" y="508"/>
                      <a:pt x="870" y="496"/>
                    </a:cubicBezTo>
                    <a:cubicBezTo>
                      <a:pt x="860" y="486"/>
                      <a:pt x="844" y="485"/>
                      <a:pt x="832" y="495"/>
                    </a:cubicBezTo>
                    <a:cubicBezTo>
                      <a:pt x="813" y="511"/>
                      <a:pt x="796" y="526"/>
                      <a:pt x="782" y="540"/>
                    </a:cubicBezTo>
                    <a:cubicBezTo>
                      <a:pt x="713" y="603"/>
                      <a:pt x="673" y="640"/>
                      <a:pt x="465" y="708"/>
                    </a:cubicBezTo>
                    <a:cubicBezTo>
                      <a:pt x="296" y="763"/>
                      <a:pt x="165" y="786"/>
                      <a:pt x="92" y="799"/>
                    </a:cubicBezTo>
                    <a:cubicBezTo>
                      <a:pt x="82" y="801"/>
                      <a:pt x="73" y="803"/>
                      <a:pt x="66" y="804"/>
                    </a:cubicBezTo>
                    <a:cubicBezTo>
                      <a:pt x="105" y="627"/>
                      <a:pt x="93" y="506"/>
                      <a:pt x="81" y="394"/>
                    </a:cubicBezTo>
                    <a:cubicBezTo>
                      <a:pt x="70" y="282"/>
                      <a:pt x="60" y="179"/>
                      <a:pt x="10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4"/>
              <p:cNvSpPr/>
              <p:nvPr/>
            </p:nvSpPr>
            <p:spPr>
              <a:xfrm>
                <a:off x="3727246" y="3257668"/>
                <a:ext cx="36939" cy="39786"/>
              </a:xfrm>
              <a:custGeom>
                <a:avLst/>
                <a:gdLst/>
                <a:ahLst/>
                <a:cxnLst/>
                <a:rect l="l" t="t" r="r" b="b"/>
                <a:pathLst>
                  <a:path w="506" h="545" extrusionOk="0">
                    <a:moveTo>
                      <a:pt x="274" y="56"/>
                    </a:moveTo>
                    <a:cubicBezTo>
                      <a:pt x="288" y="54"/>
                      <a:pt x="299" y="40"/>
                      <a:pt x="297" y="25"/>
                    </a:cubicBezTo>
                    <a:cubicBezTo>
                      <a:pt x="295" y="11"/>
                      <a:pt x="282" y="1"/>
                      <a:pt x="268" y="3"/>
                    </a:cubicBezTo>
                    <a:cubicBezTo>
                      <a:pt x="222" y="11"/>
                      <a:pt x="183" y="35"/>
                      <a:pt x="150" y="68"/>
                    </a:cubicBezTo>
                    <a:cubicBezTo>
                      <a:pt x="95" y="123"/>
                      <a:pt x="56" y="205"/>
                      <a:pt x="33" y="284"/>
                    </a:cubicBezTo>
                    <a:cubicBezTo>
                      <a:pt x="9" y="363"/>
                      <a:pt x="0" y="441"/>
                      <a:pt x="6" y="487"/>
                    </a:cubicBezTo>
                    <a:cubicBezTo>
                      <a:pt x="8" y="509"/>
                      <a:pt x="14" y="525"/>
                      <a:pt x="24" y="535"/>
                    </a:cubicBezTo>
                    <a:cubicBezTo>
                      <a:pt x="31" y="543"/>
                      <a:pt x="42" y="545"/>
                      <a:pt x="52" y="541"/>
                    </a:cubicBezTo>
                    <a:cubicBezTo>
                      <a:pt x="126" y="516"/>
                      <a:pt x="194" y="497"/>
                      <a:pt x="263" y="480"/>
                    </a:cubicBezTo>
                    <a:cubicBezTo>
                      <a:pt x="332" y="464"/>
                      <a:pt x="402" y="452"/>
                      <a:pt x="480" y="442"/>
                    </a:cubicBezTo>
                    <a:cubicBezTo>
                      <a:pt x="495" y="439"/>
                      <a:pt x="505" y="426"/>
                      <a:pt x="504" y="411"/>
                    </a:cubicBezTo>
                    <a:cubicBezTo>
                      <a:pt x="503" y="397"/>
                      <a:pt x="490" y="387"/>
                      <a:pt x="475" y="388"/>
                    </a:cubicBezTo>
                    <a:cubicBezTo>
                      <a:pt x="395" y="400"/>
                      <a:pt x="323" y="412"/>
                      <a:pt x="254" y="429"/>
                    </a:cubicBezTo>
                    <a:cubicBezTo>
                      <a:pt x="191" y="443"/>
                      <a:pt x="128" y="461"/>
                      <a:pt x="59" y="484"/>
                    </a:cubicBezTo>
                    <a:lnTo>
                      <a:pt x="58" y="478"/>
                    </a:lnTo>
                    <a:cubicBezTo>
                      <a:pt x="54" y="438"/>
                      <a:pt x="62" y="369"/>
                      <a:pt x="83" y="298"/>
                    </a:cubicBezTo>
                    <a:cubicBezTo>
                      <a:pt x="105" y="226"/>
                      <a:pt x="139" y="153"/>
                      <a:pt x="186" y="105"/>
                    </a:cubicBezTo>
                    <a:cubicBezTo>
                      <a:pt x="212" y="79"/>
                      <a:pt x="240" y="61"/>
                      <a:pt x="274"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54"/>
            <p:cNvGrpSpPr/>
            <p:nvPr/>
          </p:nvGrpSpPr>
          <p:grpSpPr>
            <a:xfrm rot="-6865186">
              <a:off x="3617769" y="3565416"/>
              <a:ext cx="108331" cy="108988"/>
              <a:chOff x="3665413" y="3253726"/>
              <a:chExt cx="108336" cy="108993"/>
            </a:xfrm>
          </p:grpSpPr>
          <p:sp>
            <p:nvSpPr>
              <p:cNvPr id="1538" name="Google Shape;1538;p54"/>
              <p:cNvSpPr/>
              <p:nvPr/>
            </p:nvSpPr>
            <p:spPr>
              <a:xfrm>
                <a:off x="3674392" y="3254456"/>
                <a:ext cx="95122" cy="108263"/>
              </a:xfrm>
              <a:custGeom>
                <a:avLst/>
                <a:gdLst/>
                <a:ahLst/>
                <a:cxnLst/>
                <a:rect l="l" t="t" r="r" b="b"/>
                <a:pathLst>
                  <a:path w="1303" h="1483" extrusionOk="0">
                    <a:moveTo>
                      <a:pt x="16" y="1389"/>
                    </a:moveTo>
                    <a:cubicBezTo>
                      <a:pt x="1" y="1322"/>
                      <a:pt x="103" y="773"/>
                      <a:pt x="138" y="673"/>
                    </a:cubicBezTo>
                    <a:cubicBezTo>
                      <a:pt x="319" y="179"/>
                      <a:pt x="835" y="0"/>
                      <a:pt x="1302" y="95"/>
                    </a:cubicBezTo>
                    <a:cubicBezTo>
                      <a:pt x="1233" y="321"/>
                      <a:pt x="1213" y="429"/>
                      <a:pt x="1130" y="697"/>
                    </a:cubicBezTo>
                    <a:cubicBezTo>
                      <a:pt x="888" y="1483"/>
                      <a:pt x="35" y="1471"/>
                      <a:pt x="16" y="1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4"/>
              <p:cNvSpPr/>
              <p:nvPr/>
            </p:nvSpPr>
            <p:spPr>
              <a:xfrm>
                <a:off x="3687606" y="3263728"/>
                <a:ext cx="80741" cy="94830"/>
              </a:xfrm>
              <a:custGeom>
                <a:avLst/>
                <a:gdLst/>
                <a:ahLst/>
                <a:cxnLst/>
                <a:rect l="l" t="t" r="r" b="b"/>
                <a:pathLst>
                  <a:path w="1106" h="1299" extrusionOk="0">
                    <a:moveTo>
                      <a:pt x="1106" y="22"/>
                    </a:moveTo>
                    <a:cubicBezTo>
                      <a:pt x="1049" y="213"/>
                      <a:pt x="1025" y="324"/>
                      <a:pt x="949" y="570"/>
                    </a:cubicBezTo>
                    <a:cubicBezTo>
                      <a:pt x="771" y="1146"/>
                      <a:pt x="265" y="1293"/>
                      <a:pt x="0" y="1299"/>
                    </a:cubicBezTo>
                    <a:cubicBezTo>
                      <a:pt x="8" y="1153"/>
                      <a:pt x="91" y="711"/>
                      <a:pt x="123" y="622"/>
                    </a:cubicBezTo>
                    <a:cubicBezTo>
                      <a:pt x="281" y="192"/>
                      <a:pt x="693" y="1"/>
                      <a:pt x="1106"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4"/>
              <p:cNvSpPr/>
              <p:nvPr/>
            </p:nvSpPr>
            <p:spPr>
              <a:xfrm>
                <a:off x="3671107" y="3253726"/>
                <a:ext cx="102642" cy="108920"/>
              </a:xfrm>
              <a:custGeom>
                <a:avLst/>
                <a:gdLst/>
                <a:ahLst/>
                <a:cxnLst/>
                <a:rect l="l" t="t" r="r" b="b"/>
                <a:pathLst>
                  <a:path w="1406" h="1492" extrusionOk="0">
                    <a:moveTo>
                      <a:pt x="44" y="1086"/>
                    </a:moveTo>
                    <a:cubicBezTo>
                      <a:pt x="18" y="1236"/>
                      <a:pt x="1" y="1376"/>
                      <a:pt x="10" y="1414"/>
                    </a:cubicBezTo>
                    <a:cubicBezTo>
                      <a:pt x="17" y="1443"/>
                      <a:pt x="44" y="1465"/>
                      <a:pt x="87" y="1476"/>
                    </a:cubicBezTo>
                    <a:cubicBezTo>
                      <a:pt x="125" y="1487"/>
                      <a:pt x="183" y="1492"/>
                      <a:pt x="252" y="1488"/>
                    </a:cubicBezTo>
                    <a:cubicBezTo>
                      <a:pt x="320" y="1485"/>
                      <a:pt x="399" y="1473"/>
                      <a:pt x="484" y="1449"/>
                    </a:cubicBezTo>
                    <a:cubicBezTo>
                      <a:pt x="758" y="1372"/>
                      <a:pt x="1087" y="1170"/>
                      <a:pt x="1226" y="720"/>
                    </a:cubicBezTo>
                    <a:cubicBezTo>
                      <a:pt x="1271" y="575"/>
                      <a:pt x="1297" y="478"/>
                      <a:pt x="1322" y="384"/>
                    </a:cubicBezTo>
                    <a:cubicBezTo>
                      <a:pt x="1345" y="302"/>
                      <a:pt x="1367" y="222"/>
                      <a:pt x="1397" y="123"/>
                    </a:cubicBezTo>
                    <a:cubicBezTo>
                      <a:pt x="1398" y="120"/>
                      <a:pt x="1398" y="118"/>
                      <a:pt x="1399" y="116"/>
                    </a:cubicBezTo>
                    <a:cubicBezTo>
                      <a:pt x="1406" y="87"/>
                      <a:pt x="1389" y="59"/>
                      <a:pt x="1360" y="53"/>
                    </a:cubicBezTo>
                    <a:cubicBezTo>
                      <a:pt x="1104" y="1"/>
                      <a:pt x="832" y="28"/>
                      <a:pt x="604" y="141"/>
                    </a:cubicBezTo>
                    <a:cubicBezTo>
                      <a:pt x="396" y="244"/>
                      <a:pt x="225" y="419"/>
                      <a:pt x="134" y="668"/>
                    </a:cubicBezTo>
                    <a:cubicBezTo>
                      <a:pt x="114" y="724"/>
                      <a:pt x="73" y="914"/>
                      <a:pt x="44" y="1086"/>
                    </a:cubicBezTo>
                    <a:close/>
                    <a:moveTo>
                      <a:pt x="113" y="1385"/>
                    </a:moveTo>
                    <a:cubicBezTo>
                      <a:pt x="108" y="1361"/>
                      <a:pt x="125" y="1237"/>
                      <a:pt x="149" y="1098"/>
                    </a:cubicBezTo>
                    <a:cubicBezTo>
                      <a:pt x="177" y="931"/>
                      <a:pt x="215" y="751"/>
                      <a:pt x="233" y="700"/>
                    </a:cubicBezTo>
                    <a:cubicBezTo>
                      <a:pt x="314" y="480"/>
                      <a:pt x="464" y="327"/>
                      <a:pt x="646" y="236"/>
                    </a:cubicBezTo>
                    <a:cubicBezTo>
                      <a:pt x="837" y="142"/>
                      <a:pt x="1062" y="114"/>
                      <a:pt x="1280" y="148"/>
                    </a:cubicBezTo>
                    <a:cubicBezTo>
                      <a:pt x="1257" y="229"/>
                      <a:pt x="1238" y="295"/>
                      <a:pt x="1221" y="361"/>
                    </a:cubicBezTo>
                    <a:cubicBezTo>
                      <a:pt x="1195" y="455"/>
                      <a:pt x="1168" y="552"/>
                      <a:pt x="1125" y="694"/>
                    </a:cubicBezTo>
                    <a:cubicBezTo>
                      <a:pt x="1001" y="1096"/>
                      <a:pt x="706" y="1277"/>
                      <a:pt x="460" y="1346"/>
                    </a:cubicBezTo>
                    <a:cubicBezTo>
                      <a:pt x="384" y="1368"/>
                      <a:pt x="313" y="1378"/>
                      <a:pt x="252" y="1382"/>
                    </a:cubicBezTo>
                    <a:cubicBezTo>
                      <a:pt x="194" y="1384"/>
                      <a:pt x="148" y="1381"/>
                      <a:pt x="119" y="1373"/>
                    </a:cubicBezTo>
                    <a:cubicBezTo>
                      <a:pt x="113" y="1371"/>
                      <a:pt x="115" y="1395"/>
                      <a:pt x="113" y="13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4"/>
              <p:cNvSpPr/>
              <p:nvPr/>
            </p:nvSpPr>
            <p:spPr>
              <a:xfrm>
                <a:off x="3665413" y="3259932"/>
                <a:ext cx="105489" cy="102277"/>
              </a:xfrm>
              <a:custGeom>
                <a:avLst/>
                <a:gdLst/>
                <a:ahLst/>
                <a:cxnLst/>
                <a:rect l="l" t="t" r="r" b="b"/>
                <a:pathLst>
                  <a:path w="1445" h="1401" extrusionOk="0">
                    <a:moveTo>
                      <a:pt x="1424" y="55"/>
                    </a:moveTo>
                    <a:cubicBezTo>
                      <a:pt x="1438" y="49"/>
                      <a:pt x="1445" y="33"/>
                      <a:pt x="1439" y="19"/>
                    </a:cubicBezTo>
                    <a:cubicBezTo>
                      <a:pt x="1434" y="6"/>
                      <a:pt x="1418" y="0"/>
                      <a:pt x="1405" y="6"/>
                    </a:cubicBezTo>
                    <a:cubicBezTo>
                      <a:pt x="1090" y="147"/>
                      <a:pt x="907" y="412"/>
                      <a:pt x="722" y="676"/>
                    </a:cubicBezTo>
                    <a:cubicBezTo>
                      <a:pt x="536" y="946"/>
                      <a:pt x="349" y="1216"/>
                      <a:pt x="22" y="1346"/>
                    </a:cubicBezTo>
                    <a:cubicBezTo>
                      <a:pt x="8" y="1351"/>
                      <a:pt x="0" y="1367"/>
                      <a:pt x="6" y="1381"/>
                    </a:cubicBezTo>
                    <a:cubicBezTo>
                      <a:pt x="10" y="1394"/>
                      <a:pt x="25" y="1401"/>
                      <a:pt x="39" y="1395"/>
                    </a:cubicBezTo>
                    <a:cubicBezTo>
                      <a:pt x="382" y="1258"/>
                      <a:pt x="574" y="982"/>
                      <a:pt x="765" y="705"/>
                    </a:cubicBezTo>
                    <a:cubicBezTo>
                      <a:pt x="944" y="447"/>
                      <a:pt x="1123" y="189"/>
                      <a:pt x="1424" y="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4"/>
              <p:cNvSpPr/>
              <p:nvPr/>
            </p:nvSpPr>
            <p:spPr>
              <a:xfrm>
                <a:off x="3707828" y="3288183"/>
                <a:ext cx="50737" cy="63877"/>
              </a:xfrm>
              <a:custGeom>
                <a:avLst/>
                <a:gdLst/>
                <a:ahLst/>
                <a:cxnLst/>
                <a:rect l="l" t="t" r="r" b="b"/>
                <a:pathLst>
                  <a:path w="695" h="875" extrusionOk="0">
                    <a:moveTo>
                      <a:pt x="261" y="713"/>
                    </a:moveTo>
                    <a:cubicBezTo>
                      <a:pt x="355" y="640"/>
                      <a:pt x="418" y="570"/>
                      <a:pt x="485" y="472"/>
                    </a:cubicBezTo>
                    <a:cubicBezTo>
                      <a:pt x="528" y="403"/>
                      <a:pt x="694" y="60"/>
                      <a:pt x="624" y="0"/>
                    </a:cubicBezTo>
                    <a:cubicBezTo>
                      <a:pt x="616" y="6"/>
                      <a:pt x="452" y="366"/>
                      <a:pt x="413" y="422"/>
                    </a:cubicBezTo>
                    <a:cubicBezTo>
                      <a:pt x="347" y="505"/>
                      <a:pt x="286" y="566"/>
                      <a:pt x="203" y="630"/>
                    </a:cubicBezTo>
                    <a:cubicBezTo>
                      <a:pt x="119" y="690"/>
                      <a:pt x="0" y="726"/>
                      <a:pt x="28" y="782"/>
                    </a:cubicBezTo>
                    <a:cubicBezTo>
                      <a:pt x="47" y="875"/>
                      <a:pt x="222" y="739"/>
                      <a:pt x="261" y="71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4"/>
              <p:cNvSpPr/>
              <p:nvPr/>
            </p:nvSpPr>
            <p:spPr>
              <a:xfrm>
                <a:off x="3705856" y="3262998"/>
                <a:ext cx="53000" cy="62490"/>
              </a:xfrm>
              <a:custGeom>
                <a:avLst/>
                <a:gdLst/>
                <a:ahLst/>
                <a:cxnLst/>
                <a:rect l="l" t="t" r="r" b="b"/>
                <a:pathLst>
                  <a:path w="726" h="856" extrusionOk="0">
                    <a:moveTo>
                      <a:pt x="258" y="53"/>
                    </a:moveTo>
                    <a:cubicBezTo>
                      <a:pt x="271" y="46"/>
                      <a:pt x="276" y="30"/>
                      <a:pt x="269" y="17"/>
                    </a:cubicBezTo>
                    <a:cubicBezTo>
                      <a:pt x="262" y="5"/>
                      <a:pt x="245" y="0"/>
                      <a:pt x="233" y="8"/>
                    </a:cubicBezTo>
                    <a:cubicBezTo>
                      <a:pt x="232" y="9"/>
                      <a:pt x="24" y="130"/>
                      <a:pt x="8" y="366"/>
                    </a:cubicBezTo>
                    <a:cubicBezTo>
                      <a:pt x="1" y="471"/>
                      <a:pt x="15" y="542"/>
                      <a:pt x="29" y="605"/>
                    </a:cubicBezTo>
                    <a:cubicBezTo>
                      <a:pt x="43" y="675"/>
                      <a:pt x="56" y="735"/>
                      <a:pt x="30" y="822"/>
                    </a:cubicBezTo>
                    <a:cubicBezTo>
                      <a:pt x="25" y="837"/>
                      <a:pt x="33" y="851"/>
                      <a:pt x="47" y="854"/>
                    </a:cubicBezTo>
                    <a:cubicBezTo>
                      <a:pt x="51" y="855"/>
                      <a:pt x="54" y="856"/>
                      <a:pt x="58" y="855"/>
                    </a:cubicBezTo>
                    <a:lnTo>
                      <a:pt x="58" y="855"/>
                    </a:lnTo>
                    <a:cubicBezTo>
                      <a:pt x="168" y="834"/>
                      <a:pt x="279" y="806"/>
                      <a:pt x="389" y="762"/>
                    </a:cubicBezTo>
                    <a:cubicBezTo>
                      <a:pt x="498" y="718"/>
                      <a:pt x="606" y="658"/>
                      <a:pt x="712" y="573"/>
                    </a:cubicBezTo>
                    <a:cubicBezTo>
                      <a:pt x="723" y="564"/>
                      <a:pt x="726" y="547"/>
                      <a:pt x="717" y="535"/>
                    </a:cubicBezTo>
                    <a:cubicBezTo>
                      <a:pt x="708" y="525"/>
                      <a:pt x="691" y="523"/>
                      <a:pt x="680" y="532"/>
                    </a:cubicBezTo>
                    <a:cubicBezTo>
                      <a:pt x="580" y="612"/>
                      <a:pt x="476" y="670"/>
                      <a:pt x="371" y="713"/>
                    </a:cubicBezTo>
                    <a:cubicBezTo>
                      <a:pt x="278" y="749"/>
                      <a:pt x="184" y="776"/>
                      <a:pt x="90" y="795"/>
                    </a:cubicBezTo>
                    <a:cubicBezTo>
                      <a:pt x="106" y="716"/>
                      <a:pt x="94" y="658"/>
                      <a:pt x="80" y="592"/>
                    </a:cubicBezTo>
                    <a:cubicBezTo>
                      <a:pt x="68" y="532"/>
                      <a:pt x="54" y="464"/>
                      <a:pt x="60" y="367"/>
                    </a:cubicBezTo>
                    <a:cubicBezTo>
                      <a:pt x="75" y="161"/>
                      <a:pt x="258" y="54"/>
                      <a:pt x="258"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4"/>
              <p:cNvSpPr/>
              <p:nvPr/>
            </p:nvSpPr>
            <p:spPr>
              <a:xfrm>
                <a:off x="3686657" y="3285482"/>
                <a:ext cx="64169" cy="63512"/>
              </a:xfrm>
              <a:custGeom>
                <a:avLst/>
                <a:gdLst/>
                <a:ahLst/>
                <a:cxnLst/>
                <a:rect l="l" t="t" r="r" b="b"/>
                <a:pathLst>
                  <a:path w="879" h="870" extrusionOk="0">
                    <a:moveTo>
                      <a:pt x="108" y="38"/>
                    </a:moveTo>
                    <a:cubicBezTo>
                      <a:pt x="114" y="23"/>
                      <a:pt x="107" y="8"/>
                      <a:pt x="93" y="5"/>
                    </a:cubicBezTo>
                    <a:cubicBezTo>
                      <a:pt x="79" y="0"/>
                      <a:pt x="64" y="8"/>
                      <a:pt x="59" y="22"/>
                    </a:cubicBezTo>
                    <a:cubicBezTo>
                      <a:pt x="5" y="175"/>
                      <a:pt x="17" y="283"/>
                      <a:pt x="29" y="402"/>
                    </a:cubicBezTo>
                    <a:cubicBezTo>
                      <a:pt x="40" y="518"/>
                      <a:pt x="53" y="645"/>
                      <a:pt x="5" y="835"/>
                    </a:cubicBezTo>
                    <a:cubicBezTo>
                      <a:pt x="0" y="850"/>
                      <a:pt x="9" y="864"/>
                      <a:pt x="23" y="867"/>
                    </a:cubicBezTo>
                    <a:cubicBezTo>
                      <a:pt x="32" y="869"/>
                      <a:pt x="42" y="866"/>
                      <a:pt x="48" y="859"/>
                    </a:cubicBezTo>
                    <a:cubicBezTo>
                      <a:pt x="52" y="856"/>
                      <a:pt x="66" y="858"/>
                      <a:pt x="98" y="852"/>
                    </a:cubicBezTo>
                    <a:cubicBezTo>
                      <a:pt x="173" y="839"/>
                      <a:pt x="306" y="815"/>
                      <a:pt x="479" y="758"/>
                    </a:cubicBezTo>
                    <a:cubicBezTo>
                      <a:pt x="699" y="687"/>
                      <a:pt x="741" y="647"/>
                      <a:pt x="817" y="578"/>
                    </a:cubicBezTo>
                    <a:cubicBezTo>
                      <a:pt x="831" y="565"/>
                      <a:pt x="847" y="550"/>
                      <a:pt x="865" y="534"/>
                    </a:cubicBezTo>
                    <a:cubicBezTo>
                      <a:pt x="877" y="524"/>
                      <a:pt x="879" y="508"/>
                      <a:pt x="870" y="496"/>
                    </a:cubicBezTo>
                    <a:cubicBezTo>
                      <a:pt x="860" y="486"/>
                      <a:pt x="844" y="485"/>
                      <a:pt x="832" y="495"/>
                    </a:cubicBezTo>
                    <a:cubicBezTo>
                      <a:pt x="813" y="511"/>
                      <a:pt x="796" y="526"/>
                      <a:pt x="782" y="540"/>
                    </a:cubicBezTo>
                    <a:cubicBezTo>
                      <a:pt x="713" y="603"/>
                      <a:pt x="673" y="640"/>
                      <a:pt x="465" y="708"/>
                    </a:cubicBezTo>
                    <a:cubicBezTo>
                      <a:pt x="296" y="763"/>
                      <a:pt x="165" y="786"/>
                      <a:pt x="92" y="799"/>
                    </a:cubicBezTo>
                    <a:cubicBezTo>
                      <a:pt x="82" y="801"/>
                      <a:pt x="73" y="803"/>
                      <a:pt x="66" y="804"/>
                    </a:cubicBezTo>
                    <a:cubicBezTo>
                      <a:pt x="105" y="627"/>
                      <a:pt x="93" y="506"/>
                      <a:pt x="81" y="394"/>
                    </a:cubicBezTo>
                    <a:cubicBezTo>
                      <a:pt x="70" y="282"/>
                      <a:pt x="60" y="179"/>
                      <a:pt x="10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4"/>
              <p:cNvSpPr/>
              <p:nvPr/>
            </p:nvSpPr>
            <p:spPr>
              <a:xfrm>
                <a:off x="3727246" y="3257668"/>
                <a:ext cx="36939" cy="39786"/>
              </a:xfrm>
              <a:custGeom>
                <a:avLst/>
                <a:gdLst/>
                <a:ahLst/>
                <a:cxnLst/>
                <a:rect l="l" t="t" r="r" b="b"/>
                <a:pathLst>
                  <a:path w="506" h="545" extrusionOk="0">
                    <a:moveTo>
                      <a:pt x="274" y="56"/>
                    </a:moveTo>
                    <a:cubicBezTo>
                      <a:pt x="288" y="54"/>
                      <a:pt x="299" y="40"/>
                      <a:pt x="297" y="25"/>
                    </a:cubicBezTo>
                    <a:cubicBezTo>
                      <a:pt x="295" y="11"/>
                      <a:pt x="282" y="1"/>
                      <a:pt x="268" y="3"/>
                    </a:cubicBezTo>
                    <a:cubicBezTo>
                      <a:pt x="222" y="11"/>
                      <a:pt x="183" y="35"/>
                      <a:pt x="150" y="68"/>
                    </a:cubicBezTo>
                    <a:cubicBezTo>
                      <a:pt x="95" y="123"/>
                      <a:pt x="56" y="205"/>
                      <a:pt x="33" y="284"/>
                    </a:cubicBezTo>
                    <a:cubicBezTo>
                      <a:pt x="9" y="363"/>
                      <a:pt x="0" y="441"/>
                      <a:pt x="6" y="487"/>
                    </a:cubicBezTo>
                    <a:cubicBezTo>
                      <a:pt x="8" y="509"/>
                      <a:pt x="14" y="525"/>
                      <a:pt x="24" y="535"/>
                    </a:cubicBezTo>
                    <a:cubicBezTo>
                      <a:pt x="31" y="543"/>
                      <a:pt x="42" y="545"/>
                      <a:pt x="52" y="541"/>
                    </a:cubicBezTo>
                    <a:cubicBezTo>
                      <a:pt x="126" y="516"/>
                      <a:pt x="194" y="497"/>
                      <a:pt x="263" y="480"/>
                    </a:cubicBezTo>
                    <a:cubicBezTo>
                      <a:pt x="332" y="464"/>
                      <a:pt x="402" y="452"/>
                      <a:pt x="480" y="442"/>
                    </a:cubicBezTo>
                    <a:cubicBezTo>
                      <a:pt x="495" y="439"/>
                      <a:pt x="505" y="426"/>
                      <a:pt x="504" y="411"/>
                    </a:cubicBezTo>
                    <a:cubicBezTo>
                      <a:pt x="503" y="397"/>
                      <a:pt x="490" y="387"/>
                      <a:pt x="475" y="388"/>
                    </a:cubicBezTo>
                    <a:cubicBezTo>
                      <a:pt x="395" y="400"/>
                      <a:pt x="323" y="412"/>
                      <a:pt x="254" y="429"/>
                    </a:cubicBezTo>
                    <a:cubicBezTo>
                      <a:pt x="191" y="443"/>
                      <a:pt x="128" y="461"/>
                      <a:pt x="59" y="484"/>
                    </a:cubicBezTo>
                    <a:lnTo>
                      <a:pt x="58" y="478"/>
                    </a:lnTo>
                    <a:cubicBezTo>
                      <a:pt x="54" y="438"/>
                      <a:pt x="62" y="369"/>
                      <a:pt x="83" y="298"/>
                    </a:cubicBezTo>
                    <a:cubicBezTo>
                      <a:pt x="105" y="226"/>
                      <a:pt x="139" y="153"/>
                      <a:pt x="186" y="105"/>
                    </a:cubicBezTo>
                    <a:cubicBezTo>
                      <a:pt x="212" y="79"/>
                      <a:pt x="240" y="61"/>
                      <a:pt x="274"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54"/>
            <p:cNvGrpSpPr/>
            <p:nvPr/>
          </p:nvGrpSpPr>
          <p:grpSpPr>
            <a:xfrm rot="-10039957">
              <a:off x="3697354" y="3899850"/>
              <a:ext cx="108340" cy="108997"/>
              <a:chOff x="3665413" y="3253726"/>
              <a:chExt cx="108336" cy="108993"/>
            </a:xfrm>
          </p:grpSpPr>
          <p:sp>
            <p:nvSpPr>
              <p:cNvPr id="1547" name="Google Shape;1547;p54"/>
              <p:cNvSpPr/>
              <p:nvPr/>
            </p:nvSpPr>
            <p:spPr>
              <a:xfrm>
                <a:off x="3674392" y="3254456"/>
                <a:ext cx="95122" cy="108263"/>
              </a:xfrm>
              <a:custGeom>
                <a:avLst/>
                <a:gdLst/>
                <a:ahLst/>
                <a:cxnLst/>
                <a:rect l="l" t="t" r="r" b="b"/>
                <a:pathLst>
                  <a:path w="1303" h="1483" extrusionOk="0">
                    <a:moveTo>
                      <a:pt x="16" y="1389"/>
                    </a:moveTo>
                    <a:cubicBezTo>
                      <a:pt x="1" y="1322"/>
                      <a:pt x="103" y="773"/>
                      <a:pt x="138" y="673"/>
                    </a:cubicBezTo>
                    <a:cubicBezTo>
                      <a:pt x="319" y="179"/>
                      <a:pt x="835" y="0"/>
                      <a:pt x="1302" y="95"/>
                    </a:cubicBezTo>
                    <a:cubicBezTo>
                      <a:pt x="1233" y="321"/>
                      <a:pt x="1213" y="429"/>
                      <a:pt x="1130" y="697"/>
                    </a:cubicBezTo>
                    <a:cubicBezTo>
                      <a:pt x="888" y="1483"/>
                      <a:pt x="35" y="1471"/>
                      <a:pt x="16" y="1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4"/>
              <p:cNvSpPr/>
              <p:nvPr/>
            </p:nvSpPr>
            <p:spPr>
              <a:xfrm>
                <a:off x="3687606" y="3263728"/>
                <a:ext cx="80741" cy="94830"/>
              </a:xfrm>
              <a:custGeom>
                <a:avLst/>
                <a:gdLst/>
                <a:ahLst/>
                <a:cxnLst/>
                <a:rect l="l" t="t" r="r" b="b"/>
                <a:pathLst>
                  <a:path w="1106" h="1299" extrusionOk="0">
                    <a:moveTo>
                      <a:pt x="1106" y="22"/>
                    </a:moveTo>
                    <a:cubicBezTo>
                      <a:pt x="1049" y="213"/>
                      <a:pt x="1025" y="324"/>
                      <a:pt x="949" y="570"/>
                    </a:cubicBezTo>
                    <a:cubicBezTo>
                      <a:pt x="771" y="1146"/>
                      <a:pt x="265" y="1293"/>
                      <a:pt x="0" y="1299"/>
                    </a:cubicBezTo>
                    <a:cubicBezTo>
                      <a:pt x="8" y="1153"/>
                      <a:pt x="91" y="711"/>
                      <a:pt x="123" y="622"/>
                    </a:cubicBezTo>
                    <a:cubicBezTo>
                      <a:pt x="281" y="192"/>
                      <a:pt x="693" y="1"/>
                      <a:pt x="1106"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4"/>
              <p:cNvSpPr/>
              <p:nvPr/>
            </p:nvSpPr>
            <p:spPr>
              <a:xfrm>
                <a:off x="3671107" y="3253726"/>
                <a:ext cx="102642" cy="108920"/>
              </a:xfrm>
              <a:custGeom>
                <a:avLst/>
                <a:gdLst/>
                <a:ahLst/>
                <a:cxnLst/>
                <a:rect l="l" t="t" r="r" b="b"/>
                <a:pathLst>
                  <a:path w="1406" h="1492" extrusionOk="0">
                    <a:moveTo>
                      <a:pt x="44" y="1086"/>
                    </a:moveTo>
                    <a:cubicBezTo>
                      <a:pt x="18" y="1236"/>
                      <a:pt x="1" y="1376"/>
                      <a:pt x="10" y="1414"/>
                    </a:cubicBezTo>
                    <a:cubicBezTo>
                      <a:pt x="17" y="1443"/>
                      <a:pt x="44" y="1465"/>
                      <a:pt x="87" y="1476"/>
                    </a:cubicBezTo>
                    <a:cubicBezTo>
                      <a:pt x="125" y="1487"/>
                      <a:pt x="183" y="1492"/>
                      <a:pt x="252" y="1488"/>
                    </a:cubicBezTo>
                    <a:cubicBezTo>
                      <a:pt x="320" y="1485"/>
                      <a:pt x="399" y="1473"/>
                      <a:pt x="484" y="1449"/>
                    </a:cubicBezTo>
                    <a:cubicBezTo>
                      <a:pt x="758" y="1372"/>
                      <a:pt x="1087" y="1170"/>
                      <a:pt x="1226" y="720"/>
                    </a:cubicBezTo>
                    <a:cubicBezTo>
                      <a:pt x="1271" y="575"/>
                      <a:pt x="1297" y="478"/>
                      <a:pt x="1322" y="384"/>
                    </a:cubicBezTo>
                    <a:cubicBezTo>
                      <a:pt x="1345" y="302"/>
                      <a:pt x="1367" y="222"/>
                      <a:pt x="1397" y="123"/>
                    </a:cubicBezTo>
                    <a:cubicBezTo>
                      <a:pt x="1398" y="120"/>
                      <a:pt x="1398" y="118"/>
                      <a:pt x="1399" y="116"/>
                    </a:cubicBezTo>
                    <a:cubicBezTo>
                      <a:pt x="1406" y="87"/>
                      <a:pt x="1389" y="59"/>
                      <a:pt x="1360" y="53"/>
                    </a:cubicBezTo>
                    <a:cubicBezTo>
                      <a:pt x="1104" y="1"/>
                      <a:pt x="832" y="28"/>
                      <a:pt x="604" y="141"/>
                    </a:cubicBezTo>
                    <a:cubicBezTo>
                      <a:pt x="396" y="244"/>
                      <a:pt x="225" y="419"/>
                      <a:pt x="134" y="668"/>
                    </a:cubicBezTo>
                    <a:cubicBezTo>
                      <a:pt x="114" y="724"/>
                      <a:pt x="73" y="914"/>
                      <a:pt x="44" y="1086"/>
                    </a:cubicBezTo>
                    <a:close/>
                    <a:moveTo>
                      <a:pt x="113" y="1385"/>
                    </a:moveTo>
                    <a:cubicBezTo>
                      <a:pt x="108" y="1361"/>
                      <a:pt x="125" y="1237"/>
                      <a:pt x="149" y="1098"/>
                    </a:cubicBezTo>
                    <a:cubicBezTo>
                      <a:pt x="177" y="931"/>
                      <a:pt x="215" y="751"/>
                      <a:pt x="233" y="700"/>
                    </a:cubicBezTo>
                    <a:cubicBezTo>
                      <a:pt x="314" y="480"/>
                      <a:pt x="464" y="327"/>
                      <a:pt x="646" y="236"/>
                    </a:cubicBezTo>
                    <a:cubicBezTo>
                      <a:pt x="837" y="142"/>
                      <a:pt x="1062" y="114"/>
                      <a:pt x="1280" y="148"/>
                    </a:cubicBezTo>
                    <a:cubicBezTo>
                      <a:pt x="1257" y="229"/>
                      <a:pt x="1238" y="295"/>
                      <a:pt x="1221" y="361"/>
                    </a:cubicBezTo>
                    <a:cubicBezTo>
                      <a:pt x="1195" y="455"/>
                      <a:pt x="1168" y="552"/>
                      <a:pt x="1125" y="694"/>
                    </a:cubicBezTo>
                    <a:cubicBezTo>
                      <a:pt x="1001" y="1096"/>
                      <a:pt x="706" y="1277"/>
                      <a:pt x="460" y="1346"/>
                    </a:cubicBezTo>
                    <a:cubicBezTo>
                      <a:pt x="384" y="1368"/>
                      <a:pt x="313" y="1378"/>
                      <a:pt x="252" y="1382"/>
                    </a:cubicBezTo>
                    <a:cubicBezTo>
                      <a:pt x="194" y="1384"/>
                      <a:pt x="148" y="1381"/>
                      <a:pt x="119" y="1373"/>
                    </a:cubicBezTo>
                    <a:cubicBezTo>
                      <a:pt x="113" y="1371"/>
                      <a:pt x="115" y="1395"/>
                      <a:pt x="113" y="13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4"/>
              <p:cNvSpPr/>
              <p:nvPr/>
            </p:nvSpPr>
            <p:spPr>
              <a:xfrm>
                <a:off x="3665413" y="3259932"/>
                <a:ext cx="105489" cy="102277"/>
              </a:xfrm>
              <a:custGeom>
                <a:avLst/>
                <a:gdLst/>
                <a:ahLst/>
                <a:cxnLst/>
                <a:rect l="l" t="t" r="r" b="b"/>
                <a:pathLst>
                  <a:path w="1445" h="1401" extrusionOk="0">
                    <a:moveTo>
                      <a:pt x="1424" y="55"/>
                    </a:moveTo>
                    <a:cubicBezTo>
                      <a:pt x="1438" y="49"/>
                      <a:pt x="1445" y="33"/>
                      <a:pt x="1439" y="19"/>
                    </a:cubicBezTo>
                    <a:cubicBezTo>
                      <a:pt x="1434" y="6"/>
                      <a:pt x="1418" y="0"/>
                      <a:pt x="1405" y="6"/>
                    </a:cubicBezTo>
                    <a:cubicBezTo>
                      <a:pt x="1090" y="147"/>
                      <a:pt x="907" y="412"/>
                      <a:pt x="722" y="676"/>
                    </a:cubicBezTo>
                    <a:cubicBezTo>
                      <a:pt x="536" y="946"/>
                      <a:pt x="349" y="1216"/>
                      <a:pt x="22" y="1346"/>
                    </a:cubicBezTo>
                    <a:cubicBezTo>
                      <a:pt x="8" y="1351"/>
                      <a:pt x="0" y="1367"/>
                      <a:pt x="6" y="1381"/>
                    </a:cubicBezTo>
                    <a:cubicBezTo>
                      <a:pt x="10" y="1394"/>
                      <a:pt x="25" y="1401"/>
                      <a:pt x="39" y="1395"/>
                    </a:cubicBezTo>
                    <a:cubicBezTo>
                      <a:pt x="382" y="1258"/>
                      <a:pt x="574" y="982"/>
                      <a:pt x="765" y="705"/>
                    </a:cubicBezTo>
                    <a:cubicBezTo>
                      <a:pt x="944" y="447"/>
                      <a:pt x="1123" y="189"/>
                      <a:pt x="1424" y="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4"/>
              <p:cNvSpPr/>
              <p:nvPr/>
            </p:nvSpPr>
            <p:spPr>
              <a:xfrm>
                <a:off x="3707828" y="3288183"/>
                <a:ext cx="50737" cy="63877"/>
              </a:xfrm>
              <a:custGeom>
                <a:avLst/>
                <a:gdLst/>
                <a:ahLst/>
                <a:cxnLst/>
                <a:rect l="l" t="t" r="r" b="b"/>
                <a:pathLst>
                  <a:path w="695" h="875" extrusionOk="0">
                    <a:moveTo>
                      <a:pt x="261" y="713"/>
                    </a:moveTo>
                    <a:cubicBezTo>
                      <a:pt x="355" y="640"/>
                      <a:pt x="418" y="570"/>
                      <a:pt x="485" y="472"/>
                    </a:cubicBezTo>
                    <a:cubicBezTo>
                      <a:pt x="528" y="403"/>
                      <a:pt x="694" y="60"/>
                      <a:pt x="624" y="0"/>
                    </a:cubicBezTo>
                    <a:cubicBezTo>
                      <a:pt x="616" y="6"/>
                      <a:pt x="452" y="366"/>
                      <a:pt x="413" y="422"/>
                    </a:cubicBezTo>
                    <a:cubicBezTo>
                      <a:pt x="347" y="505"/>
                      <a:pt x="286" y="566"/>
                      <a:pt x="203" y="630"/>
                    </a:cubicBezTo>
                    <a:cubicBezTo>
                      <a:pt x="119" y="690"/>
                      <a:pt x="0" y="726"/>
                      <a:pt x="28" y="782"/>
                    </a:cubicBezTo>
                    <a:cubicBezTo>
                      <a:pt x="47" y="875"/>
                      <a:pt x="222" y="739"/>
                      <a:pt x="261" y="71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4"/>
              <p:cNvSpPr/>
              <p:nvPr/>
            </p:nvSpPr>
            <p:spPr>
              <a:xfrm>
                <a:off x="3705856" y="3262998"/>
                <a:ext cx="53000" cy="62490"/>
              </a:xfrm>
              <a:custGeom>
                <a:avLst/>
                <a:gdLst/>
                <a:ahLst/>
                <a:cxnLst/>
                <a:rect l="l" t="t" r="r" b="b"/>
                <a:pathLst>
                  <a:path w="726" h="856" extrusionOk="0">
                    <a:moveTo>
                      <a:pt x="258" y="53"/>
                    </a:moveTo>
                    <a:cubicBezTo>
                      <a:pt x="271" y="46"/>
                      <a:pt x="276" y="30"/>
                      <a:pt x="269" y="17"/>
                    </a:cubicBezTo>
                    <a:cubicBezTo>
                      <a:pt x="262" y="5"/>
                      <a:pt x="245" y="0"/>
                      <a:pt x="233" y="8"/>
                    </a:cubicBezTo>
                    <a:cubicBezTo>
                      <a:pt x="232" y="9"/>
                      <a:pt x="24" y="130"/>
                      <a:pt x="8" y="366"/>
                    </a:cubicBezTo>
                    <a:cubicBezTo>
                      <a:pt x="1" y="471"/>
                      <a:pt x="15" y="542"/>
                      <a:pt x="29" y="605"/>
                    </a:cubicBezTo>
                    <a:cubicBezTo>
                      <a:pt x="43" y="675"/>
                      <a:pt x="56" y="735"/>
                      <a:pt x="30" y="822"/>
                    </a:cubicBezTo>
                    <a:cubicBezTo>
                      <a:pt x="25" y="837"/>
                      <a:pt x="33" y="851"/>
                      <a:pt x="47" y="854"/>
                    </a:cubicBezTo>
                    <a:cubicBezTo>
                      <a:pt x="51" y="855"/>
                      <a:pt x="54" y="856"/>
                      <a:pt x="58" y="855"/>
                    </a:cubicBezTo>
                    <a:lnTo>
                      <a:pt x="58" y="855"/>
                    </a:lnTo>
                    <a:cubicBezTo>
                      <a:pt x="168" y="834"/>
                      <a:pt x="279" y="806"/>
                      <a:pt x="389" y="762"/>
                    </a:cubicBezTo>
                    <a:cubicBezTo>
                      <a:pt x="498" y="718"/>
                      <a:pt x="606" y="658"/>
                      <a:pt x="712" y="573"/>
                    </a:cubicBezTo>
                    <a:cubicBezTo>
                      <a:pt x="723" y="564"/>
                      <a:pt x="726" y="547"/>
                      <a:pt x="717" y="535"/>
                    </a:cubicBezTo>
                    <a:cubicBezTo>
                      <a:pt x="708" y="525"/>
                      <a:pt x="691" y="523"/>
                      <a:pt x="680" y="532"/>
                    </a:cubicBezTo>
                    <a:cubicBezTo>
                      <a:pt x="580" y="612"/>
                      <a:pt x="476" y="670"/>
                      <a:pt x="371" y="713"/>
                    </a:cubicBezTo>
                    <a:cubicBezTo>
                      <a:pt x="278" y="749"/>
                      <a:pt x="184" y="776"/>
                      <a:pt x="90" y="795"/>
                    </a:cubicBezTo>
                    <a:cubicBezTo>
                      <a:pt x="106" y="716"/>
                      <a:pt x="94" y="658"/>
                      <a:pt x="80" y="592"/>
                    </a:cubicBezTo>
                    <a:cubicBezTo>
                      <a:pt x="68" y="532"/>
                      <a:pt x="54" y="464"/>
                      <a:pt x="60" y="367"/>
                    </a:cubicBezTo>
                    <a:cubicBezTo>
                      <a:pt x="75" y="161"/>
                      <a:pt x="258" y="54"/>
                      <a:pt x="258"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4"/>
              <p:cNvSpPr/>
              <p:nvPr/>
            </p:nvSpPr>
            <p:spPr>
              <a:xfrm>
                <a:off x="3686657" y="3285482"/>
                <a:ext cx="64169" cy="63512"/>
              </a:xfrm>
              <a:custGeom>
                <a:avLst/>
                <a:gdLst/>
                <a:ahLst/>
                <a:cxnLst/>
                <a:rect l="l" t="t" r="r" b="b"/>
                <a:pathLst>
                  <a:path w="879" h="870" extrusionOk="0">
                    <a:moveTo>
                      <a:pt x="108" y="38"/>
                    </a:moveTo>
                    <a:cubicBezTo>
                      <a:pt x="114" y="23"/>
                      <a:pt x="107" y="8"/>
                      <a:pt x="93" y="5"/>
                    </a:cubicBezTo>
                    <a:cubicBezTo>
                      <a:pt x="79" y="0"/>
                      <a:pt x="64" y="8"/>
                      <a:pt x="59" y="22"/>
                    </a:cubicBezTo>
                    <a:cubicBezTo>
                      <a:pt x="5" y="175"/>
                      <a:pt x="17" y="283"/>
                      <a:pt x="29" y="402"/>
                    </a:cubicBezTo>
                    <a:cubicBezTo>
                      <a:pt x="40" y="518"/>
                      <a:pt x="53" y="645"/>
                      <a:pt x="5" y="835"/>
                    </a:cubicBezTo>
                    <a:cubicBezTo>
                      <a:pt x="0" y="850"/>
                      <a:pt x="9" y="864"/>
                      <a:pt x="23" y="867"/>
                    </a:cubicBezTo>
                    <a:cubicBezTo>
                      <a:pt x="32" y="869"/>
                      <a:pt x="42" y="866"/>
                      <a:pt x="48" y="859"/>
                    </a:cubicBezTo>
                    <a:cubicBezTo>
                      <a:pt x="52" y="856"/>
                      <a:pt x="66" y="858"/>
                      <a:pt x="98" y="852"/>
                    </a:cubicBezTo>
                    <a:cubicBezTo>
                      <a:pt x="173" y="839"/>
                      <a:pt x="306" y="815"/>
                      <a:pt x="479" y="758"/>
                    </a:cubicBezTo>
                    <a:cubicBezTo>
                      <a:pt x="699" y="687"/>
                      <a:pt x="741" y="647"/>
                      <a:pt x="817" y="578"/>
                    </a:cubicBezTo>
                    <a:cubicBezTo>
                      <a:pt x="831" y="565"/>
                      <a:pt x="847" y="550"/>
                      <a:pt x="865" y="534"/>
                    </a:cubicBezTo>
                    <a:cubicBezTo>
                      <a:pt x="877" y="524"/>
                      <a:pt x="879" y="508"/>
                      <a:pt x="870" y="496"/>
                    </a:cubicBezTo>
                    <a:cubicBezTo>
                      <a:pt x="860" y="486"/>
                      <a:pt x="844" y="485"/>
                      <a:pt x="832" y="495"/>
                    </a:cubicBezTo>
                    <a:cubicBezTo>
                      <a:pt x="813" y="511"/>
                      <a:pt x="796" y="526"/>
                      <a:pt x="782" y="540"/>
                    </a:cubicBezTo>
                    <a:cubicBezTo>
                      <a:pt x="713" y="603"/>
                      <a:pt x="673" y="640"/>
                      <a:pt x="465" y="708"/>
                    </a:cubicBezTo>
                    <a:cubicBezTo>
                      <a:pt x="296" y="763"/>
                      <a:pt x="165" y="786"/>
                      <a:pt x="92" y="799"/>
                    </a:cubicBezTo>
                    <a:cubicBezTo>
                      <a:pt x="82" y="801"/>
                      <a:pt x="73" y="803"/>
                      <a:pt x="66" y="804"/>
                    </a:cubicBezTo>
                    <a:cubicBezTo>
                      <a:pt x="105" y="627"/>
                      <a:pt x="93" y="506"/>
                      <a:pt x="81" y="394"/>
                    </a:cubicBezTo>
                    <a:cubicBezTo>
                      <a:pt x="70" y="282"/>
                      <a:pt x="60" y="179"/>
                      <a:pt x="10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4"/>
              <p:cNvSpPr/>
              <p:nvPr/>
            </p:nvSpPr>
            <p:spPr>
              <a:xfrm>
                <a:off x="3727246" y="3257668"/>
                <a:ext cx="36939" cy="39786"/>
              </a:xfrm>
              <a:custGeom>
                <a:avLst/>
                <a:gdLst/>
                <a:ahLst/>
                <a:cxnLst/>
                <a:rect l="l" t="t" r="r" b="b"/>
                <a:pathLst>
                  <a:path w="506" h="545" extrusionOk="0">
                    <a:moveTo>
                      <a:pt x="274" y="56"/>
                    </a:moveTo>
                    <a:cubicBezTo>
                      <a:pt x="288" y="54"/>
                      <a:pt x="299" y="40"/>
                      <a:pt x="297" y="25"/>
                    </a:cubicBezTo>
                    <a:cubicBezTo>
                      <a:pt x="295" y="11"/>
                      <a:pt x="282" y="1"/>
                      <a:pt x="268" y="3"/>
                    </a:cubicBezTo>
                    <a:cubicBezTo>
                      <a:pt x="222" y="11"/>
                      <a:pt x="183" y="35"/>
                      <a:pt x="150" y="68"/>
                    </a:cubicBezTo>
                    <a:cubicBezTo>
                      <a:pt x="95" y="123"/>
                      <a:pt x="56" y="205"/>
                      <a:pt x="33" y="284"/>
                    </a:cubicBezTo>
                    <a:cubicBezTo>
                      <a:pt x="9" y="363"/>
                      <a:pt x="0" y="441"/>
                      <a:pt x="6" y="487"/>
                    </a:cubicBezTo>
                    <a:cubicBezTo>
                      <a:pt x="8" y="509"/>
                      <a:pt x="14" y="525"/>
                      <a:pt x="24" y="535"/>
                    </a:cubicBezTo>
                    <a:cubicBezTo>
                      <a:pt x="31" y="543"/>
                      <a:pt x="42" y="545"/>
                      <a:pt x="52" y="541"/>
                    </a:cubicBezTo>
                    <a:cubicBezTo>
                      <a:pt x="126" y="516"/>
                      <a:pt x="194" y="497"/>
                      <a:pt x="263" y="480"/>
                    </a:cubicBezTo>
                    <a:cubicBezTo>
                      <a:pt x="332" y="464"/>
                      <a:pt x="402" y="452"/>
                      <a:pt x="480" y="442"/>
                    </a:cubicBezTo>
                    <a:cubicBezTo>
                      <a:pt x="495" y="439"/>
                      <a:pt x="505" y="426"/>
                      <a:pt x="504" y="411"/>
                    </a:cubicBezTo>
                    <a:cubicBezTo>
                      <a:pt x="503" y="397"/>
                      <a:pt x="490" y="387"/>
                      <a:pt x="475" y="388"/>
                    </a:cubicBezTo>
                    <a:cubicBezTo>
                      <a:pt x="395" y="400"/>
                      <a:pt x="323" y="412"/>
                      <a:pt x="254" y="429"/>
                    </a:cubicBezTo>
                    <a:cubicBezTo>
                      <a:pt x="191" y="443"/>
                      <a:pt x="128" y="461"/>
                      <a:pt x="59" y="484"/>
                    </a:cubicBezTo>
                    <a:lnTo>
                      <a:pt x="58" y="478"/>
                    </a:lnTo>
                    <a:cubicBezTo>
                      <a:pt x="54" y="438"/>
                      <a:pt x="62" y="369"/>
                      <a:pt x="83" y="298"/>
                    </a:cubicBezTo>
                    <a:cubicBezTo>
                      <a:pt x="105" y="226"/>
                      <a:pt x="139" y="153"/>
                      <a:pt x="186" y="105"/>
                    </a:cubicBezTo>
                    <a:cubicBezTo>
                      <a:pt x="212" y="79"/>
                      <a:pt x="240" y="61"/>
                      <a:pt x="274"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54"/>
            <p:cNvGrpSpPr/>
            <p:nvPr/>
          </p:nvGrpSpPr>
          <p:grpSpPr>
            <a:xfrm rot="7027726">
              <a:off x="4902864" y="3522844"/>
              <a:ext cx="108338" cy="108995"/>
              <a:chOff x="3665413" y="3253726"/>
              <a:chExt cx="108336" cy="108993"/>
            </a:xfrm>
          </p:grpSpPr>
          <p:sp>
            <p:nvSpPr>
              <p:cNvPr id="1556" name="Google Shape;1556;p54"/>
              <p:cNvSpPr/>
              <p:nvPr/>
            </p:nvSpPr>
            <p:spPr>
              <a:xfrm>
                <a:off x="3674392" y="3254456"/>
                <a:ext cx="95122" cy="108263"/>
              </a:xfrm>
              <a:custGeom>
                <a:avLst/>
                <a:gdLst/>
                <a:ahLst/>
                <a:cxnLst/>
                <a:rect l="l" t="t" r="r" b="b"/>
                <a:pathLst>
                  <a:path w="1303" h="1483" extrusionOk="0">
                    <a:moveTo>
                      <a:pt x="16" y="1389"/>
                    </a:moveTo>
                    <a:cubicBezTo>
                      <a:pt x="1" y="1322"/>
                      <a:pt x="103" y="773"/>
                      <a:pt x="138" y="673"/>
                    </a:cubicBezTo>
                    <a:cubicBezTo>
                      <a:pt x="319" y="179"/>
                      <a:pt x="835" y="0"/>
                      <a:pt x="1302" y="95"/>
                    </a:cubicBezTo>
                    <a:cubicBezTo>
                      <a:pt x="1233" y="321"/>
                      <a:pt x="1213" y="429"/>
                      <a:pt x="1130" y="697"/>
                    </a:cubicBezTo>
                    <a:cubicBezTo>
                      <a:pt x="888" y="1483"/>
                      <a:pt x="35" y="1471"/>
                      <a:pt x="16" y="1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4"/>
              <p:cNvSpPr/>
              <p:nvPr/>
            </p:nvSpPr>
            <p:spPr>
              <a:xfrm>
                <a:off x="3687606" y="3263728"/>
                <a:ext cx="80741" cy="94830"/>
              </a:xfrm>
              <a:custGeom>
                <a:avLst/>
                <a:gdLst/>
                <a:ahLst/>
                <a:cxnLst/>
                <a:rect l="l" t="t" r="r" b="b"/>
                <a:pathLst>
                  <a:path w="1106" h="1299" extrusionOk="0">
                    <a:moveTo>
                      <a:pt x="1106" y="22"/>
                    </a:moveTo>
                    <a:cubicBezTo>
                      <a:pt x="1049" y="213"/>
                      <a:pt x="1025" y="324"/>
                      <a:pt x="949" y="570"/>
                    </a:cubicBezTo>
                    <a:cubicBezTo>
                      <a:pt x="771" y="1146"/>
                      <a:pt x="265" y="1293"/>
                      <a:pt x="0" y="1299"/>
                    </a:cubicBezTo>
                    <a:cubicBezTo>
                      <a:pt x="8" y="1153"/>
                      <a:pt x="91" y="711"/>
                      <a:pt x="123" y="622"/>
                    </a:cubicBezTo>
                    <a:cubicBezTo>
                      <a:pt x="281" y="192"/>
                      <a:pt x="693" y="1"/>
                      <a:pt x="1106"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4"/>
              <p:cNvSpPr/>
              <p:nvPr/>
            </p:nvSpPr>
            <p:spPr>
              <a:xfrm>
                <a:off x="3671107" y="3253726"/>
                <a:ext cx="102642" cy="108920"/>
              </a:xfrm>
              <a:custGeom>
                <a:avLst/>
                <a:gdLst/>
                <a:ahLst/>
                <a:cxnLst/>
                <a:rect l="l" t="t" r="r" b="b"/>
                <a:pathLst>
                  <a:path w="1406" h="1492" extrusionOk="0">
                    <a:moveTo>
                      <a:pt x="44" y="1086"/>
                    </a:moveTo>
                    <a:cubicBezTo>
                      <a:pt x="18" y="1236"/>
                      <a:pt x="1" y="1376"/>
                      <a:pt x="10" y="1414"/>
                    </a:cubicBezTo>
                    <a:cubicBezTo>
                      <a:pt x="17" y="1443"/>
                      <a:pt x="44" y="1465"/>
                      <a:pt x="87" y="1476"/>
                    </a:cubicBezTo>
                    <a:cubicBezTo>
                      <a:pt x="125" y="1487"/>
                      <a:pt x="183" y="1492"/>
                      <a:pt x="252" y="1488"/>
                    </a:cubicBezTo>
                    <a:cubicBezTo>
                      <a:pt x="320" y="1485"/>
                      <a:pt x="399" y="1473"/>
                      <a:pt x="484" y="1449"/>
                    </a:cubicBezTo>
                    <a:cubicBezTo>
                      <a:pt x="758" y="1372"/>
                      <a:pt x="1087" y="1170"/>
                      <a:pt x="1226" y="720"/>
                    </a:cubicBezTo>
                    <a:cubicBezTo>
                      <a:pt x="1271" y="575"/>
                      <a:pt x="1297" y="478"/>
                      <a:pt x="1322" y="384"/>
                    </a:cubicBezTo>
                    <a:cubicBezTo>
                      <a:pt x="1345" y="302"/>
                      <a:pt x="1367" y="222"/>
                      <a:pt x="1397" y="123"/>
                    </a:cubicBezTo>
                    <a:cubicBezTo>
                      <a:pt x="1398" y="120"/>
                      <a:pt x="1398" y="118"/>
                      <a:pt x="1399" y="116"/>
                    </a:cubicBezTo>
                    <a:cubicBezTo>
                      <a:pt x="1406" y="87"/>
                      <a:pt x="1389" y="59"/>
                      <a:pt x="1360" y="53"/>
                    </a:cubicBezTo>
                    <a:cubicBezTo>
                      <a:pt x="1104" y="1"/>
                      <a:pt x="832" y="28"/>
                      <a:pt x="604" y="141"/>
                    </a:cubicBezTo>
                    <a:cubicBezTo>
                      <a:pt x="396" y="244"/>
                      <a:pt x="225" y="419"/>
                      <a:pt x="134" y="668"/>
                    </a:cubicBezTo>
                    <a:cubicBezTo>
                      <a:pt x="114" y="724"/>
                      <a:pt x="73" y="914"/>
                      <a:pt x="44" y="1086"/>
                    </a:cubicBezTo>
                    <a:close/>
                    <a:moveTo>
                      <a:pt x="113" y="1385"/>
                    </a:moveTo>
                    <a:cubicBezTo>
                      <a:pt x="108" y="1361"/>
                      <a:pt x="125" y="1237"/>
                      <a:pt x="149" y="1098"/>
                    </a:cubicBezTo>
                    <a:cubicBezTo>
                      <a:pt x="177" y="931"/>
                      <a:pt x="215" y="751"/>
                      <a:pt x="233" y="700"/>
                    </a:cubicBezTo>
                    <a:cubicBezTo>
                      <a:pt x="314" y="480"/>
                      <a:pt x="464" y="327"/>
                      <a:pt x="646" y="236"/>
                    </a:cubicBezTo>
                    <a:cubicBezTo>
                      <a:pt x="837" y="142"/>
                      <a:pt x="1062" y="114"/>
                      <a:pt x="1280" y="148"/>
                    </a:cubicBezTo>
                    <a:cubicBezTo>
                      <a:pt x="1257" y="229"/>
                      <a:pt x="1238" y="295"/>
                      <a:pt x="1221" y="361"/>
                    </a:cubicBezTo>
                    <a:cubicBezTo>
                      <a:pt x="1195" y="455"/>
                      <a:pt x="1168" y="552"/>
                      <a:pt x="1125" y="694"/>
                    </a:cubicBezTo>
                    <a:cubicBezTo>
                      <a:pt x="1001" y="1096"/>
                      <a:pt x="706" y="1277"/>
                      <a:pt x="460" y="1346"/>
                    </a:cubicBezTo>
                    <a:cubicBezTo>
                      <a:pt x="384" y="1368"/>
                      <a:pt x="313" y="1378"/>
                      <a:pt x="252" y="1382"/>
                    </a:cubicBezTo>
                    <a:cubicBezTo>
                      <a:pt x="194" y="1384"/>
                      <a:pt x="148" y="1381"/>
                      <a:pt x="119" y="1373"/>
                    </a:cubicBezTo>
                    <a:cubicBezTo>
                      <a:pt x="113" y="1371"/>
                      <a:pt x="115" y="1395"/>
                      <a:pt x="113" y="13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4"/>
              <p:cNvSpPr/>
              <p:nvPr/>
            </p:nvSpPr>
            <p:spPr>
              <a:xfrm>
                <a:off x="3665413" y="3259932"/>
                <a:ext cx="105489" cy="102277"/>
              </a:xfrm>
              <a:custGeom>
                <a:avLst/>
                <a:gdLst/>
                <a:ahLst/>
                <a:cxnLst/>
                <a:rect l="l" t="t" r="r" b="b"/>
                <a:pathLst>
                  <a:path w="1445" h="1401" extrusionOk="0">
                    <a:moveTo>
                      <a:pt x="1424" y="55"/>
                    </a:moveTo>
                    <a:cubicBezTo>
                      <a:pt x="1438" y="49"/>
                      <a:pt x="1445" y="33"/>
                      <a:pt x="1439" y="19"/>
                    </a:cubicBezTo>
                    <a:cubicBezTo>
                      <a:pt x="1434" y="6"/>
                      <a:pt x="1418" y="0"/>
                      <a:pt x="1405" y="6"/>
                    </a:cubicBezTo>
                    <a:cubicBezTo>
                      <a:pt x="1090" y="147"/>
                      <a:pt x="907" y="412"/>
                      <a:pt x="722" y="676"/>
                    </a:cubicBezTo>
                    <a:cubicBezTo>
                      <a:pt x="536" y="946"/>
                      <a:pt x="349" y="1216"/>
                      <a:pt x="22" y="1346"/>
                    </a:cubicBezTo>
                    <a:cubicBezTo>
                      <a:pt x="8" y="1351"/>
                      <a:pt x="0" y="1367"/>
                      <a:pt x="6" y="1381"/>
                    </a:cubicBezTo>
                    <a:cubicBezTo>
                      <a:pt x="10" y="1394"/>
                      <a:pt x="25" y="1401"/>
                      <a:pt x="39" y="1395"/>
                    </a:cubicBezTo>
                    <a:cubicBezTo>
                      <a:pt x="382" y="1258"/>
                      <a:pt x="574" y="982"/>
                      <a:pt x="765" y="705"/>
                    </a:cubicBezTo>
                    <a:cubicBezTo>
                      <a:pt x="944" y="447"/>
                      <a:pt x="1123" y="189"/>
                      <a:pt x="1424" y="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4"/>
              <p:cNvSpPr/>
              <p:nvPr/>
            </p:nvSpPr>
            <p:spPr>
              <a:xfrm>
                <a:off x="3707828" y="3288183"/>
                <a:ext cx="50737" cy="63877"/>
              </a:xfrm>
              <a:custGeom>
                <a:avLst/>
                <a:gdLst/>
                <a:ahLst/>
                <a:cxnLst/>
                <a:rect l="l" t="t" r="r" b="b"/>
                <a:pathLst>
                  <a:path w="695" h="875" extrusionOk="0">
                    <a:moveTo>
                      <a:pt x="261" y="713"/>
                    </a:moveTo>
                    <a:cubicBezTo>
                      <a:pt x="355" y="640"/>
                      <a:pt x="418" y="570"/>
                      <a:pt x="485" y="472"/>
                    </a:cubicBezTo>
                    <a:cubicBezTo>
                      <a:pt x="528" y="403"/>
                      <a:pt x="694" y="60"/>
                      <a:pt x="624" y="0"/>
                    </a:cubicBezTo>
                    <a:cubicBezTo>
                      <a:pt x="616" y="6"/>
                      <a:pt x="452" y="366"/>
                      <a:pt x="413" y="422"/>
                    </a:cubicBezTo>
                    <a:cubicBezTo>
                      <a:pt x="347" y="505"/>
                      <a:pt x="286" y="566"/>
                      <a:pt x="203" y="630"/>
                    </a:cubicBezTo>
                    <a:cubicBezTo>
                      <a:pt x="119" y="690"/>
                      <a:pt x="0" y="726"/>
                      <a:pt x="28" y="782"/>
                    </a:cubicBezTo>
                    <a:cubicBezTo>
                      <a:pt x="47" y="875"/>
                      <a:pt x="222" y="739"/>
                      <a:pt x="261" y="71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3705856" y="3262998"/>
                <a:ext cx="53000" cy="62490"/>
              </a:xfrm>
              <a:custGeom>
                <a:avLst/>
                <a:gdLst/>
                <a:ahLst/>
                <a:cxnLst/>
                <a:rect l="l" t="t" r="r" b="b"/>
                <a:pathLst>
                  <a:path w="726" h="856" extrusionOk="0">
                    <a:moveTo>
                      <a:pt x="258" y="53"/>
                    </a:moveTo>
                    <a:cubicBezTo>
                      <a:pt x="271" y="46"/>
                      <a:pt x="276" y="30"/>
                      <a:pt x="269" y="17"/>
                    </a:cubicBezTo>
                    <a:cubicBezTo>
                      <a:pt x="262" y="5"/>
                      <a:pt x="245" y="0"/>
                      <a:pt x="233" y="8"/>
                    </a:cubicBezTo>
                    <a:cubicBezTo>
                      <a:pt x="232" y="9"/>
                      <a:pt x="24" y="130"/>
                      <a:pt x="8" y="366"/>
                    </a:cubicBezTo>
                    <a:cubicBezTo>
                      <a:pt x="1" y="471"/>
                      <a:pt x="15" y="542"/>
                      <a:pt x="29" y="605"/>
                    </a:cubicBezTo>
                    <a:cubicBezTo>
                      <a:pt x="43" y="675"/>
                      <a:pt x="56" y="735"/>
                      <a:pt x="30" y="822"/>
                    </a:cubicBezTo>
                    <a:cubicBezTo>
                      <a:pt x="25" y="837"/>
                      <a:pt x="33" y="851"/>
                      <a:pt x="47" y="854"/>
                    </a:cubicBezTo>
                    <a:cubicBezTo>
                      <a:pt x="51" y="855"/>
                      <a:pt x="54" y="856"/>
                      <a:pt x="58" y="855"/>
                    </a:cubicBezTo>
                    <a:lnTo>
                      <a:pt x="58" y="855"/>
                    </a:lnTo>
                    <a:cubicBezTo>
                      <a:pt x="168" y="834"/>
                      <a:pt x="279" y="806"/>
                      <a:pt x="389" y="762"/>
                    </a:cubicBezTo>
                    <a:cubicBezTo>
                      <a:pt x="498" y="718"/>
                      <a:pt x="606" y="658"/>
                      <a:pt x="712" y="573"/>
                    </a:cubicBezTo>
                    <a:cubicBezTo>
                      <a:pt x="723" y="564"/>
                      <a:pt x="726" y="547"/>
                      <a:pt x="717" y="535"/>
                    </a:cubicBezTo>
                    <a:cubicBezTo>
                      <a:pt x="708" y="525"/>
                      <a:pt x="691" y="523"/>
                      <a:pt x="680" y="532"/>
                    </a:cubicBezTo>
                    <a:cubicBezTo>
                      <a:pt x="580" y="612"/>
                      <a:pt x="476" y="670"/>
                      <a:pt x="371" y="713"/>
                    </a:cubicBezTo>
                    <a:cubicBezTo>
                      <a:pt x="278" y="749"/>
                      <a:pt x="184" y="776"/>
                      <a:pt x="90" y="795"/>
                    </a:cubicBezTo>
                    <a:cubicBezTo>
                      <a:pt x="106" y="716"/>
                      <a:pt x="94" y="658"/>
                      <a:pt x="80" y="592"/>
                    </a:cubicBezTo>
                    <a:cubicBezTo>
                      <a:pt x="68" y="532"/>
                      <a:pt x="54" y="464"/>
                      <a:pt x="60" y="367"/>
                    </a:cubicBezTo>
                    <a:cubicBezTo>
                      <a:pt x="75" y="161"/>
                      <a:pt x="258" y="54"/>
                      <a:pt x="258"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3686657" y="3285482"/>
                <a:ext cx="64169" cy="63512"/>
              </a:xfrm>
              <a:custGeom>
                <a:avLst/>
                <a:gdLst/>
                <a:ahLst/>
                <a:cxnLst/>
                <a:rect l="l" t="t" r="r" b="b"/>
                <a:pathLst>
                  <a:path w="879" h="870" extrusionOk="0">
                    <a:moveTo>
                      <a:pt x="108" y="38"/>
                    </a:moveTo>
                    <a:cubicBezTo>
                      <a:pt x="114" y="23"/>
                      <a:pt x="107" y="8"/>
                      <a:pt x="93" y="5"/>
                    </a:cubicBezTo>
                    <a:cubicBezTo>
                      <a:pt x="79" y="0"/>
                      <a:pt x="64" y="8"/>
                      <a:pt x="59" y="22"/>
                    </a:cubicBezTo>
                    <a:cubicBezTo>
                      <a:pt x="5" y="175"/>
                      <a:pt x="17" y="283"/>
                      <a:pt x="29" y="402"/>
                    </a:cubicBezTo>
                    <a:cubicBezTo>
                      <a:pt x="40" y="518"/>
                      <a:pt x="53" y="645"/>
                      <a:pt x="5" y="835"/>
                    </a:cubicBezTo>
                    <a:cubicBezTo>
                      <a:pt x="0" y="850"/>
                      <a:pt x="9" y="864"/>
                      <a:pt x="23" y="867"/>
                    </a:cubicBezTo>
                    <a:cubicBezTo>
                      <a:pt x="32" y="869"/>
                      <a:pt x="42" y="866"/>
                      <a:pt x="48" y="859"/>
                    </a:cubicBezTo>
                    <a:cubicBezTo>
                      <a:pt x="52" y="856"/>
                      <a:pt x="66" y="858"/>
                      <a:pt x="98" y="852"/>
                    </a:cubicBezTo>
                    <a:cubicBezTo>
                      <a:pt x="173" y="839"/>
                      <a:pt x="306" y="815"/>
                      <a:pt x="479" y="758"/>
                    </a:cubicBezTo>
                    <a:cubicBezTo>
                      <a:pt x="699" y="687"/>
                      <a:pt x="741" y="647"/>
                      <a:pt x="817" y="578"/>
                    </a:cubicBezTo>
                    <a:cubicBezTo>
                      <a:pt x="831" y="565"/>
                      <a:pt x="847" y="550"/>
                      <a:pt x="865" y="534"/>
                    </a:cubicBezTo>
                    <a:cubicBezTo>
                      <a:pt x="877" y="524"/>
                      <a:pt x="879" y="508"/>
                      <a:pt x="870" y="496"/>
                    </a:cubicBezTo>
                    <a:cubicBezTo>
                      <a:pt x="860" y="486"/>
                      <a:pt x="844" y="485"/>
                      <a:pt x="832" y="495"/>
                    </a:cubicBezTo>
                    <a:cubicBezTo>
                      <a:pt x="813" y="511"/>
                      <a:pt x="796" y="526"/>
                      <a:pt x="782" y="540"/>
                    </a:cubicBezTo>
                    <a:cubicBezTo>
                      <a:pt x="713" y="603"/>
                      <a:pt x="673" y="640"/>
                      <a:pt x="465" y="708"/>
                    </a:cubicBezTo>
                    <a:cubicBezTo>
                      <a:pt x="296" y="763"/>
                      <a:pt x="165" y="786"/>
                      <a:pt x="92" y="799"/>
                    </a:cubicBezTo>
                    <a:cubicBezTo>
                      <a:pt x="82" y="801"/>
                      <a:pt x="73" y="803"/>
                      <a:pt x="66" y="804"/>
                    </a:cubicBezTo>
                    <a:cubicBezTo>
                      <a:pt x="105" y="627"/>
                      <a:pt x="93" y="506"/>
                      <a:pt x="81" y="394"/>
                    </a:cubicBezTo>
                    <a:cubicBezTo>
                      <a:pt x="70" y="282"/>
                      <a:pt x="60" y="179"/>
                      <a:pt x="10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3727246" y="3257668"/>
                <a:ext cx="36939" cy="39786"/>
              </a:xfrm>
              <a:custGeom>
                <a:avLst/>
                <a:gdLst/>
                <a:ahLst/>
                <a:cxnLst/>
                <a:rect l="l" t="t" r="r" b="b"/>
                <a:pathLst>
                  <a:path w="506" h="545" extrusionOk="0">
                    <a:moveTo>
                      <a:pt x="274" y="56"/>
                    </a:moveTo>
                    <a:cubicBezTo>
                      <a:pt x="288" y="54"/>
                      <a:pt x="299" y="40"/>
                      <a:pt x="297" y="25"/>
                    </a:cubicBezTo>
                    <a:cubicBezTo>
                      <a:pt x="295" y="11"/>
                      <a:pt x="282" y="1"/>
                      <a:pt x="268" y="3"/>
                    </a:cubicBezTo>
                    <a:cubicBezTo>
                      <a:pt x="222" y="11"/>
                      <a:pt x="183" y="35"/>
                      <a:pt x="150" y="68"/>
                    </a:cubicBezTo>
                    <a:cubicBezTo>
                      <a:pt x="95" y="123"/>
                      <a:pt x="56" y="205"/>
                      <a:pt x="33" y="284"/>
                    </a:cubicBezTo>
                    <a:cubicBezTo>
                      <a:pt x="9" y="363"/>
                      <a:pt x="0" y="441"/>
                      <a:pt x="6" y="487"/>
                    </a:cubicBezTo>
                    <a:cubicBezTo>
                      <a:pt x="8" y="509"/>
                      <a:pt x="14" y="525"/>
                      <a:pt x="24" y="535"/>
                    </a:cubicBezTo>
                    <a:cubicBezTo>
                      <a:pt x="31" y="543"/>
                      <a:pt x="42" y="545"/>
                      <a:pt x="52" y="541"/>
                    </a:cubicBezTo>
                    <a:cubicBezTo>
                      <a:pt x="126" y="516"/>
                      <a:pt x="194" y="497"/>
                      <a:pt x="263" y="480"/>
                    </a:cubicBezTo>
                    <a:cubicBezTo>
                      <a:pt x="332" y="464"/>
                      <a:pt x="402" y="452"/>
                      <a:pt x="480" y="442"/>
                    </a:cubicBezTo>
                    <a:cubicBezTo>
                      <a:pt x="495" y="439"/>
                      <a:pt x="505" y="426"/>
                      <a:pt x="504" y="411"/>
                    </a:cubicBezTo>
                    <a:cubicBezTo>
                      <a:pt x="503" y="397"/>
                      <a:pt x="490" y="387"/>
                      <a:pt x="475" y="388"/>
                    </a:cubicBezTo>
                    <a:cubicBezTo>
                      <a:pt x="395" y="400"/>
                      <a:pt x="323" y="412"/>
                      <a:pt x="254" y="429"/>
                    </a:cubicBezTo>
                    <a:cubicBezTo>
                      <a:pt x="191" y="443"/>
                      <a:pt x="128" y="461"/>
                      <a:pt x="59" y="484"/>
                    </a:cubicBezTo>
                    <a:lnTo>
                      <a:pt x="58" y="478"/>
                    </a:lnTo>
                    <a:cubicBezTo>
                      <a:pt x="54" y="438"/>
                      <a:pt x="62" y="369"/>
                      <a:pt x="83" y="298"/>
                    </a:cubicBezTo>
                    <a:cubicBezTo>
                      <a:pt x="105" y="226"/>
                      <a:pt x="139" y="153"/>
                      <a:pt x="186" y="105"/>
                    </a:cubicBezTo>
                    <a:cubicBezTo>
                      <a:pt x="212" y="79"/>
                      <a:pt x="240" y="61"/>
                      <a:pt x="274"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54"/>
            <p:cNvGrpSpPr/>
            <p:nvPr/>
          </p:nvGrpSpPr>
          <p:grpSpPr>
            <a:xfrm rot="-6090799">
              <a:off x="4811248" y="3167475"/>
              <a:ext cx="108338" cy="108995"/>
              <a:chOff x="3665413" y="3253726"/>
              <a:chExt cx="108336" cy="108993"/>
            </a:xfrm>
          </p:grpSpPr>
          <p:sp>
            <p:nvSpPr>
              <p:cNvPr id="1565" name="Google Shape;1565;p54"/>
              <p:cNvSpPr/>
              <p:nvPr/>
            </p:nvSpPr>
            <p:spPr>
              <a:xfrm>
                <a:off x="3674392" y="3254456"/>
                <a:ext cx="95122" cy="108263"/>
              </a:xfrm>
              <a:custGeom>
                <a:avLst/>
                <a:gdLst/>
                <a:ahLst/>
                <a:cxnLst/>
                <a:rect l="l" t="t" r="r" b="b"/>
                <a:pathLst>
                  <a:path w="1303" h="1483" extrusionOk="0">
                    <a:moveTo>
                      <a:pt x="16" y="1389"/>
                    </a:moveTo>
                    <a:cubicBezTo>
                      <a:pt x="1" y="1322"/>
                      <a:pt x="103" y="773"/>
                      <a:pt x="138" y="673"/>
                    </a:cubicBezTo>
                    <a:cubicBezTo>
                      <a:pt x="319" y="179"/>
                      <a:pt x="835" y="0"/>
                      <a:pt x="1302" y="95"/>
                    </a:cubicBezTo>
                    <a:cubicBezTo>
                      <a:pt x="1233" y="321"/>
                      <a:pt x="1213" y="429"/>
                      <a:pt x="1130" y="697"/>
                    </a:cubicBezTo>
                    <a:cubicBezTo>
                      <a:pt x="888" y="1483"/>
                      <a:pt x="35" y="1471"/>
                      <a:pt x="16" y="138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4"/>
              <p:cNvSpPr/>
              <p:nvPr/>
            </p:nvSpPr>
            <p:spPr>
              <a:xfrm>
                <a:off x="3687606" y="3263728"/>
                <a:ext cx="80741" cy="94830"/>
              </a:xfrm>
              <a:custGeom>
                <a:avLst/>
                <a:gdLst/>
                <a:ahLst/>
                <a:cxnLst/>
                <a:rect l="l" t="t" r="r" b="b"/>
                <a:pathLst>
                  <a:path w="1106" h="1299" extrusionOk="0">
                    <a:moveTo>
                      <a:pt x="1106" y="22"/>
                    </a:moveTo>
                    <a:cubicBezTo>
                      <a:pt x="1049" y="213"/>
                      <a:pt x="1025" y="324"/>
                      <a:pt x="949" y="570"/>
                    </a:cubicBezTo>
                    <a:cubicBezTo>
                      <a:pt x="771" y="1146"/>
                      <a:pt x="265" y="1293"/>
                      <a:pt x="0" y="1299"/>
                    </a:cubicBezTo>
                    <a:cubicBezTo>
                      <a:pt x="8" y="1153"/>
                      <a:pt x="91" y="711"/>
                      <a:pt x="123" y="622"/>
                    </a:cubicBezTo>
                    <a:cubicBezTo>
                      <a:pt x="281" y="192"/>
                      <a:pt x="693" y="1"/>
                      <a:pt x="1106" y="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4"/>
              <p:cNvSpPr/>
              <p:nvPr/>
            </p:nvSpPr>
            <p:spPr>
              <a:xfrm>
                <a:off x="3671107" y="3253726"/>
                <a:ext cx="102642" cy="108920"/>
              </a:xfrm>
              <a:custGeom>
                <a:avLst/>
                <a:gdLst/>
                <a:ahLst/>
                <a:cxnLst/>
                <a:rect l="l" t="t" r="r" b="b"/>
                <a:pathLst>
                  <a:path w="1406" h="1492" extrusionOk="0">
                    <a:moveTo>
                      <a:pt x="44" y="1086"/>
                    </a:moveTo>
                    <a:cubicBezTo>
                      <a:pt x="18" y="1236"/>
                      <a:pt x="1" y="1376"/>
                      <a:pt x="10" y="1414"/>
                    </a:cubicBezTo>
                    <a:cubicBezTo>
                      <a:pt x="17" y="1443"/>
                      <a:pt x="44" y="1465"/>
                      <a:pt x="87" y="1476"/>
                    </a:cubicBezTo>
                    <a:cubicBezTo>
                      <a:pt x="125" y="1487"/>
                      <a:pt x="183" y="1492"/>
                      <a:pt x="252" y="1488"/>
                    </a:cubicBezTo>
                    <a:cubicBezTo>
                      <a:pt x="320" y="1485"/>
                      <a:pt x="399" y="1473"/>
                      <a:pt x="484" y="1449"/>
                    </a:cubicBezTo>
                    <a:cubicBezTo>
                      <a:pt x="758" y="1372"/>
                      <a:pt x="1087" y="1170"/>
                      <a:pt x="1226" y="720"/>
                    </a:cubicBezTo>
                    <a:cubicBezTo>
                      <a:pt x="1271" y="575"/>
                      <a:pt x="1297" y="478"/>
                      <a:pt x="1322" y="384"/>
                    </a:cubicBezTo>
                    <a:cubicBezTo>
                      <a:pt x="1345" y="302"/>
                      <a:pt x="1367" y="222"/>
                      <a:pt x="1397" y="123"/>
                    </a:cubicBezTo>
                    <a:cubicBezTo>
                      <a:pt x="1398" y="120"/>
                      <a:pt x="1398" y="118"/>
                      <a:pt x="1399" y="116"/>
                    </a:cubicBezTo>
                    <a:cubicBezTo>
                      <a:pt x="1406" y="87"/>
                      <a:pt x="1389" y="59"/>
                      <a:pt x="1360" y="53"/>
                    </a:cubicBezTo>
                    <a:cubicBezTo>
                      <a:pt x="1104" y="1"/>
                      <a:pt x="832" y="28"/>
                      <a:pt x="604" y="141"/>
                    </a:cubicBezTo>
                    <a:cubicBezTo>
                      <a:pt x="396" y="244"/>
                      <a:pt x="225" y="419"/>
                      <a:pt x="134" y="668"/>
                    </a:cubicBezTo>
                    <a:cubicBezTo>
                      <a:pt x="114" y="724"/>
                      <a:pt x="73" y="914"/>
                      <a:pt x="44" y="1086"/>
                    </a:cubicBezTo>
                    <a:close/>
                    <a:moveTo>
                      <a:pt x="113" y="1385"/>
                    </a:moveTo>
                    <a:cubicBezTo>
                      <a:pt x="108" y="1361"/>
                      <a:pt x="125" y="1237"/>
                      <a:pt x="149" y="1098"/>
                    </a:cubicBezTo>
                    <a:cubicBezTo>
                      <a:pt x="177" y="931"/>
                      <a:pt x="215" y="751"/>
                      <a:pt x="233" y="700"/>
                    </a:cubicBezTo>
                    <a:cubicBezTo>
                      <a:pt x="314" y="480"/>
                      <a:pt x="464" y="327"/>
                      <a:pt x="646" y="236"/>
                    </a:cubicBezTo>
                    <a:cubicBezTo>
                      <a:pt x="837" y="142"/>
                      <a:pt x="1062" y="114"/>
                      <a:pt x="1280" y="148"/>
                    </a:cubicBezTo>
                    <a:cubicBezTo>
                      <a:pt x="1257" y="229"/>
                      <a:pt x="1238" y="295"/>
                      <a:pt x="1221" y="361"/>
                    </a:cubicBezTo>
                    <a:cubicBezTo>
                      <a:pt x="1195" y="455"/>
                      <a:pt x="1168" y="552"/>
                      <a:pt x="1125" y="694"/>
                    </a:cubicBezTo>
                    <a:cubicBezTo>
                      <a:pt x="1001" y="1096"/>
                      <a:pt x="706" y="1277"/>
                      <a:pt x="460" y="1346"/>
                    </a:cubicBezTo>
                    <a:cubicBezTo>
                      <a:pt x="384" y="1368"/>
                      <a:pt x="313" y="1378"/>
                      <a:pt x="252" y="1382"/>
                    </a:cubicBezTo>
                    <a:cubicBezTo>
                      <a:pt x="194" y="1384"/>
                      <a:pt x="148" y="1381"/>
                      <a:pt x="119" y="1373"/>
                    </a:cubicBezTo>
                    <a:cubicBezTo>
                      <a:pt x="113" y="1371"/>
                      <a:pt x="115" y="1395"/>
                      <a:pt x="113" y="13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3665413" y="3259932"/>
                <a:ext cx="105489" cy="102277"/>
              </a:xfrm>
              <a:custGeom>
                <a:avLst/>
                <a:gdLst/>
                <a:ahLst/>
                <a:cxnLst/>
                <a:rect l="l" t="t" r="r" b="b"/>
                <a:pathLst>
                  <a:path w="1445" h="1401" extrusionOk="0">
                    <a:moveTo>
                      <a:pt x="1424" y="55"/>
                    </a:moveTo>
                    <a:cubicBezTo>
                      <a:pt x="1438" y="49"/>
                      <a:pt x="1445" y="33"/>
                      <a:pt x="1439" y="19"/>
                    </a:cubicBezTo>
                    <a:cubicBezTo>
                      <a:pt x="1434" y="6"/>
                      <a:pt x="1418" y="0"/>
                      <a:pt x="1405" y="6"/>
                    </a:cubicBezTo>
                    <a:cubicBezTo>
                      <a:pt x="1090" y="147"/>
                      <a:pt x="907" y="412"/>
                      <a:pt x="722" y="676"/>
                    </a:cubicBezTo>
                    <a:cubicBezTo>
                      <a:pt x="536" y="946"/>
                      <a:pt x="349" y="1216"/>
                      <a:pt x="22" y="1346"/>
                    </a:cubicBezTo>
                    <a:cubicBezTo>
                      <a:pt x="8" y="1351"/>
                      <a:pt x="0" y="1367"/>
                      <a:pt x="6" y="1381"/>
                    </a:cubicBezTo>
                    <a:cubicBezTo>
                      <a:pt x="10" y="1394"/>
                      <a:pt x="25" y="1401"/>
                      <a:pt x="39" y="1395"/>
                    </a:cubicBezTo>
                    <a:cubicBezTo>
                      <a:pt x="382" y="1258"/>
                      <a:pt x="574" y="982"/>
                      <a:pt x="765" y="705"/>
                    </a:cubicBezTo>
                    <a:cubicBezTo>
                      <a:pt x="944" y="447"/>
                      <a:pt x="1123" y="189"/>
                      <a:pt x="1424" y="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3707828" y="3288183"/>
                <a:ext cx="50737" cy="63877"/>
              </a:xfrm>
              <a:custGeom>
                <a:avLst/>
                <a:gdLst/>
                <a:ahLst/>
                <a:cxnLst/>
                <a:rect l="l" t="t" r="r" b="b"/>
                <a:pathLst>
                  <a:path w="695" h="875" extrusionOk="0">
                    <a:moveTo>
                      <a:pt x="261" y="713"/>
                    </a:moveTo>
                    <a:cubicBezTo>
                      <a:pt x="355" y="640"/>
                      <a:pt x="418" y="570"/>
                      <a:pt x="485" y="472"/>
                    </a:cubicBezTo>
                    <a:cubicBezTo>
                      <a:pt x="528" y="403"/>
                      <a:pt x="694" y="60"/>
                      <a:pt x="624" y="0"/>
                    </a:cubicBezTo>
                    <a:cubicBezTo>
                      <a:pt x="616" y="6"/>
                      <a:pt x="452" y="366"/>
                      <a:pt x="413" y="422"/>
                    </a:cubicBezTo>
                    <a:cubicBezTo>
                      <a:pt x="347" y="505"/>
                      <a:pt x="286" y="566"/>
                      <a:pt x="203" y="630"/>
                    </a:cubicBezTo>
                    <a:cubicBezTo>
                      <a:pt x="119" y="690"/>
                      <a:pt x="0" y="726"/>
                      <a:pt x="28" y="782"/>
                    </a:cubicBezTo>
                    <a:cubicBezTo>
                      <a:pt x="47" y="875"/>
                      <a:pt x="222" y="739"/>
                      <a:pt x="261" y="713"/>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4"/>
              <p:cNvSpPr/>
              <p:nvPr/>
            </p:nvSpPr>
            <p:spPr>
              <a:xfrm>
                <a:off x="3705856" y="3262998"/>
                <a:ext cx="53000" cy="62490"/>
              </a:xfrm>
              <a:custGeom>
                <a:avLst/>
                <a:gdLst/>
                <a:ahLst/>
                <a:cxnLst/>
                <a:rect l="l" t="t" r="r" b="b"/>
                <a:pathLst>
                  <a:path w="726" h="856" extrusionOk="0">
                    <a:moveTo>
                      <a:pt x="258" y="53"/>
                    </a:moveTo>
                    <a:cubicBezTo>
                      <a:pt x="271" y="46"/>
                      <a:pt x="276" y="30"/>
                      <a:pt x="269" y="17"/>
                    </a:cubicBezTo>
                    <a:cubicBezTo>
                      <a:pt x="262" y="5"/>
                      <a:pt x="245" y="0"/>
                      <a:pt x="233" y="8"/>
                    </a:cubicBezTo>
                    <a:cubicBezTo>
                      <a:pt x="232" y="9"/>
                      <a:pt x="24" y="130"/>
                      <a:pt x="8" y="366"/>
                    </a:cubicBezTo>
                    <a:cubicBezTo>
                      <a:pt x="1" y="471"/>
                      <a:pt x="15" y="542"/>
                      <a:pt x="29" y="605"/>
                    </a:cubicBezTo>
                    <a:cubicBezTo>
                      <a:pt x="43" y="675"/>
                      <a:pt x="56" y="735"/>
                      <a:pt x="30" y="822"/>
                    </a:cubicBezTo>
                    <a:cubicBezTo>
                      <a:pt x="25" y="837"/>
                      <a:pt x="33" y="851"/>
                      <a:pt x="47" y="854"/>
                    </a:cubicBezTo>
                    <a:cubicBezTo>
                      <a:pt x="51" y="855"/>
                      <a:pt x="54" y="856"/>
                      <a:pt x="58" y="855"/>
                    </a:cubicBezTo>
                    <a:lnTo>
                      <a:pt x="58" y="855"/>
                    </a:lnTo>
                    <a:cubicBezTo>
                      <a:pt x="168" y="834"/>
                      <a:pt x="279" y="806"/>
                      <a:pt x="389" y="762"/>
                    </a:cubicBezTo>
                    <a:cubicBezTo>
                      <a:pt x="498" y="718"/>
                      <a:pt x="606" y="658"/>
                      <a:pt x="712" y="573"/>
                    </a:cubicBezTo>
                    <a:cubicBezTo>
                      <a:pt x="723" y="564"/>
                      <a:pt x="726" y="547"/>
                      <a:pt x="717" y="535"/>
                    </a:cubicBezTo>
                    <a:cubicBezTo>
                      <a:pt x="708" y="525"/>
                      <a:pt x="691" y="523"/>
                      <a:pt x="680" y="532"/>
                    </a:cubicBezTo>
                    <a:cubicBezTo>
                      <a:pt x="580" y="612"/>
                      <a:pt x="476" y="670"/>
                      <a:pt x="371" y="713"/>
                    </a:cubicBezTo>
                    <a:cubicBezTo>
                      <a:pt x="278" y="749"/>
                      <a:pt x="184" y="776"/>
                      <a:pt x="90" y="795"/>
                    </a:cubicBezTo>
                    <a:cubicBezTo>
                      <a:pt x="106" y="716"/>
                      <a:pt x="94" y="658"/>
                      <a:pt x="80" y="592"/>
                    </a:cubicBezTo>
                    <a:cubicBezTo>
                      <a:pt x="68" y="532"/>
                      <a:pt x="54" y="464"/>
                      <a:pt x="60" y="367"/>
                    </a:cubicBezTo>
                    <a:cubicBezTo>
                      <a:pt x="75" y="161"/>
                      <a:pt x="258" y="54"/>
                      <a:pt x="258" y="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3686657" y="3285482"/>
                <a:ext cx="64169" cy="63512"/>
              </a:xfrm>
              <a:custGeom>
                <a:avLst/>
                <a:gdLst/>
                <a:ahLst/>
                <a:cxnLst/>
                <a:rect l="l" t="t" r="r" b="b"/>
                <a:pathLst>
                  <a:path w="879" h="870" extrusionOk="0">
                    <a:moveTo>
                      <a:pt x="108" y="38"/>
                    </a:moveTo>
                    <a:cubicBezTo>
                      <a:pt x="114" y="23"/>
                      <a:pt x="107" y="8"/>
                      <a:pt x="93" y="5"/>
                    </a:cubicBezTo>
                    <a:cubicBezTo>
                      <a:pt x="79" y="0"/>
                      <a:pt x="64" y="8"/>
                      <a:pt x="59" y="22"/>
                    </a:cubicBezTo>
                    <a:cubicBezTo>
                      <a:pt x="5" y="175"/>
                      <a:pt x="17" y="283"/>
                      <a:pt x="29" y="402"/>
                    </a:cubicBezTo>
                    <a:cubicBezTo>
                      <a:pt x="40" y="518"/>
                      <a:pt x="53" y="645"/>
                      <a:pt x="5" y="835"/>
                    </a:cubicBezTo>
                    <a:cubicBezTo>
                      <a:pt x="0" y="850"/>
                      <a:pt x="9" y="864"/>
                      <a:pt x="23" y="867"/>
                    </a:cubicBezTo>
                    <a:cubicBezTo>
                      <a:pt x="32" y="869"/>
                      <a:pt x="42" y="866"/>
                      <a:pt x="48" y="859"/>
                    </a:cubicBezTo>
                    <a:cubicBezTo>
                      <a:pt x="52" y="856"/>
                      <a:pt x="66" y="858"/>
                      <a:pt x="98" y="852"/>
                    </a:cubicBezTo>
                    <a:cubicBezTo>
                      <a:pt x="173" y="839"/>
                      <a:pt x="306" y="815"/>
                      <a:pt x="479" y="758"/>
                    </a:cubicBezTo>
                    <a:cubicBezTo>
                      <a:pt x="699" y="687"/>
                      <a:pt x="741" y="647"/>
                      <a:pt x="817" y="578"/>
                    </a:cubicBezTo>
                    <a:cubicBezTo>
                      <a:pt x="831" y="565"/>
                      <a:pt x="847" y="550"/>
                      <a:pt x="865" y="534"/>
                    </a:cubicBezTo>
                    <a:cubicBezTo>
                      <a:pt x="877" y="524"/>
                      <a:pt x="879" y="508"/>
                      <a:pt x="870" y="496"/>
                    </a:cubicBezTo>
                    <a:cubicBezTo>
                      <a:pt x="860" y="486"/>
                      <a:pt x="844" y="485"/>
                      <a:pt x="832" y="495"/>
                    </a:cubicBezTo>
                    <a:cubicBezTo>
                      <a:pt x="813" y="511"/>
                      <a:pt x="796" y="526"/>
                      <a:pt x="782" y="540"/>
                    </a:cubicBezTo>
                    <a:cubicBezTo>
                      <a:pt x="713" y="603"/>
                      <a:pt x="673" y="640"/>
                      <a:pt x="465" y="708"/>
                    </a:cubicBezTo>
                    <a:cubicBezTo>
                      <a:pt x="296" y="763"/>
                      <a:pt x="165" y="786"/>
                      <a:pt x="92" y="799"/>
                    </a:cubicBezTo>
                    <a:cubicBezTo>
                      <a:pt x="82" y="801"/>
                      <a:pt x="73" y="803"/>
                      <a:pt x="66" y="804"/>
                    </a:cubicBezTo>
                    <a:cubicBezTo>
                      <a:pt x="105" y="627"/>
                      <a:pt x="93" y="506"/>
                      <a:pt x="81" y="394"/>
                    </a:cubicBezTo>
                    <a:cubicBezTo>
                      <a:pt x="70" y="282"/>
                      <a:pt x="60" y="179"/>
                      <a:pt x="108"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3727246" y="3257668"/>
                <a:ext cx="36939" cy="39786"/>
              </a:xfrm>
              <a:custGeom>
                <a:avLst/>
                <a:gdLst/>
                <a:ahLst/>
                <a:cxnLst/>
                <a:rect l="l" t="t" r="r" b="b"/>
                <a:pathLst>
                  <a:path w="506" h="545" extrusionOk="0">
                    <a:moveTo>
                      <a:pt x="274" y="56"/>
                    </a:moveTo>
                    <a:cubicBezTo>
                      <a:pt x="288" y="54"/>
                      <a:pt x="299" y="40"/>
                      <a:pt x="297" y="25"/>
                    </a:cubicBezTo>
                    <a:cubicBezTo>
                      <a:pt x="295" y="11"/>
                      <a:pt x="282" y="1"/>
                      <a:pt x="268" y="3"/>
                    </a:cubicBezTo>
                    <a:cubicBezTo>
                      <a:pt x="222" y="11"/>
                      <a:pt x="183" y="35"/>
                      <a:pt x="150" y="68"/>
                    </a:cubicBezTo>
                    <a:cubicBezTo>
                      <a:pt x="95" y="123"/>
                      <a:pt x="56" y="205"/>
                      <a:pt x="33" y="284"/>
                    </a:cubicBezTo>
                    <a:cubicBezTo>
                      <a:pt x="9" y="363"/>
                      <a:pt x="0" y="441"/>
                      <a:pt x="6" y="487"/>
                    </a:cubicBezTo>
                    <a:cubicBezTo>
                      <a:pt x="8" y="509"/>
                      <a:pt x="14" y="525"/>
                      <a:pt x="24" y="535"/>
                    </a:cubicBezTo>
                    <a:cubicBezTo>
                      <a:pt x="31" y="543"/>
                      <a:pt x="42" y="545"/>
                      <a:pt x="52" y="541"/>
                    </a:cubicBezTo>
                    <a:cubicBezTo>
                      <a:pt x="126" y="516"/>
                      <a:pt x="194" y="497"/>
                      <a:pt x="263" y="480"/>
                    </a:cubicBezTo>
                    <a:cubicBezTo>
                      <a:pt x="332" y="464"/>
                      <a:pt x="402" y="452"/>
                      <a:pt x="480" y="442"/>
                    </a:cubicBezTo>
                    <a:cubicBezTo>
                      <a:pt x="495" y="439"/>
                      <a:pt x="505" y="426"/>
                      <a:pt x="504" y="411"/>
                    </a:cubicBezTo>
                    <a:cubicBezTo>
                      <a:pt x="503" y="397"/>
                      <a:pt x="490" y="387"/>
                      <a:pt x="475" y="388"/>
                    </a:cubicBezTo>
                    <a:cubicBezTo>
                      <a:pt x="395" y="400"/>
                      <a:pt x="323" y="412"/>
                      <a:pt x="254" y="429"/>
                    </a:cubicBezTo>
                    <a:cubicBezTo>
                      <a:pt x="191" y="443"/>
                      <a:pt x="128" y="461"/>
                      <a:pt x="59" y="484"/>
                    </a:cubicBezTo>
                    <a:lnTo>
                      <a:pt x="58" y="478"/>
                    </a:lnTo>
                    <a:cubicBezTo>
                      <a:pt x="54" y="438"/>
                      <a:pt x="62" y="369"/>
                      <a:pt x="83" y="298"/>
                    </a:cubicBezTo>
                    <a:cubicBezTo>
                      <a:pt x="105" y="226"/>
                      <a:pt x="139" y="153"/>
                      <a:pt x="186" y="105"/>
                    </a:cubicBezTo>
                    <a:cubicBezTo>
                      <a:pt x="212" y="79"/>
                      <a:pt x="240" y="61"/>
                      <a:pt x="274" y="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3" name="Google Shape;1573;p54"/>
          <p:cNvGrpSpPr/>
          <p:nvPr/>
        </p:nvGrpSpPr>
        <p:grpSpPr>
          <a:xfrm>
            <a:off x="7356869" y="2231379"/>
            <a:ext cx="194923" cy="194923"/>
            <a:chOff x="3414512" y="2592150"/>
            <a:chExt cx="58460" cy="58460"/>
          </a:xfrm>
        </p:grpSpPr>
        <p:sp>
          <p:nvSpPr>
            <p:cNvPr id="1574" name="Google Shape;1574;p5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8" name="Google Shape;1578;p54"/>
          <p:cNvGrpSpPr/>
          <p:nvPr/>
        </p:nvGrpSpPr>
        <p:grpSpPr>
          <a:xfrm flipH="1">
            <a:off x="6768144" y="4285991"/>
            <a:ext cx="1738811" cy="620431"/>
            <a:chOff x="2892547" y="2631926"/>
            <a:chExt cx="334612" cy="119392"/>
          </a:xfrm>
        </p:grpSpPr>
        <p:sp>
          <p:nvSpPr>
            <p:cNvPr id="1579" name="Google Shape;1579;p5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54"/>
          <p:cNvGrpSpPr/>
          <p:nvPr/>
        </p:nvGrpSpPr>
        <p:grpSpPr>
          <a:xfrm>
            <a:off x="6044520" y="407798"/>
            <a:ext cx="194923" cy="194923"/>
            <a:chOff x="3414512" y="2592150"/>
            <a:chExt cx="58460" cy="58460"/>
          </a:xfrm>
        </p:grpSpPr>
        <p:sp>
          <p:nvSpPr>
            <p:cNvPr id="1586" name="Google Shape;1586;p5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4"/>
          <p:cNvGrpSpPr/>
          <p:nvPr/>
        </p:nvGrpSpPr>
        <p:grpSpPr>
          <a:xfrm flipH="1">
            <a:off x="395796" y="15364"/>
            <a:ext cx="1210927" cy="432078"/>
            <a:chOff x="2892547" y="2631926"/>
            <a:chExt cx="334612" cy="119392"/>
          </a:xfrm>
        </p:grpSpPr>
        <p:sp>
          <p:nvSpPr>
            <p:cNvPr id="1591" name="Google Shape;1591;p5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372;p54">
            <a:extLst>
              <a:ext uri="{FF2B5EF4-FFF2-40B4-BE49-F238E27FC236}">
                <a16:creationId xmlns:a16="http://schemas.microsoft.com/office/drawing/2014/main" id="{43461E91-2946-1562-32E0-AFFB99A814B4}"/>
              </a:ext>
            </a:extLst>
          </p:cNvPr>
          <p:cNvSpPr txBox="1">
            <a:spLocks/>
          </p:cNvSpPr>
          <p:nvPr/>
        </p:nvSpPr>
        <p:spPr>
          <a:xfrm>
            <a:off x="1134208" y="834912"/>
            <a:ext cx="7069221" cy="38579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2000" u="sng" dirty="0"/>
              <a:t>Peer Reviewed Opinions </a:t>
            </a:r>
          </a:p>
          <a:p>
            <a:pPr marL="0" indent="0"/>
            <a:endParaRPr lang="en-US" sz="1800" u="sng" dirty="0"/>
          </a:p>
          <a:p>
            <a:pPr marL="0" indent="0"/>
            <a:r>
              <a:rPr lang="en-US" sz="1800" dirty="0"/>
              <a:t>Greenhouse Gas do have a partial effect on the Average Surface Temperature of the world.</a:t>
            </a:r>
            <a:r>
              <a:rPr lang="en-GH" sz="1800" dirty="0"/>
              <a:t> (Wang, 2020)</a:t>
            </a:r>
            <a:r>
              <a:rPr lang="en-US" sz="1800" dirty="0"/>
              <a:t>.</a:t>
            </a:r>
          </a:p>
          <a:p>
            <a:pPr marL="0" indent="0"/>
            <a:endParaRPr lang="en-US" sz="1800" u="sng" dirty="0"/>
          </a:p>
          <a:p>
            <a:pPr marL="0" indent="0"/>
            <a:r>
              <a:rPr lang="en-US" sz="1800" dirty="0"/>
              <a:t>The effect of Carbon dioxide (CO2), a major component of Greenhouse Gases, on Global Warming is greatly exaggerated.(Zhao, 2011)</a:t>
            </a:r>
          </a:p>
          <a:p>
            <a:pPr marL="0" indent="0"/>
            <a:endParaRPr lang="en-US" sz="1800" dirty="0"/>
          </a:p>
          <a:p>
            <a:pPr marL="0" indent="0"/>
            <a:r>
              <a:rPr lang="en-US" sz="1800" dirty="0"/>
              <a:t>Climate change does not elicit sufficient fear or dread to motivate action.(Weber, 2020)</a:t>
            </a:r>
          </a:p>
          <a:p>
            <a:pPr marL="0" indent="0"/>
            <a:endParaRPr lang="en-US" sz="1800" dirty="0"/>
          </a:p>
          <a:p>
            <a:pPr marL="0" indent="0"/>
            <a:r>
              <a:rPr lang="en-US" sz="2000" dirty="0"/>
              <a:t> </a:t>
            </a:r>
          </a:p>
        </p:txBody>
      </p:sp>
      <p:sp>
        <p:nvSpPr>
          <p:cNvPr id="3" name="Google Shape;1372;p54">
            <a:extLst>
              <a:ext uri="{FF2B5EF4-FFF2-40B4-BE49-F238E27FC236}">
                <a16:creationId xmlns:a16="http://schemas.microsoft.com/office/drawing/2014/main" id="{A3FCAAF1-4B6D-C3AF-B218-9EF335E0BD13}"/>
              </a:ext>
            </a:extLst>
          </p:cNvPr>
          <p:cNvSpPr txBox="1">
            <a:spLocks/>
          </p:cNvSpPr>
          <p:nvPr/>
        </p:nvSpPr>
        <p:spPr>
          <a:xfrm>
            <a:off x="1059907" y="1340267"/>
            <a:ext cx="7178801" cy="25634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 sz="2000" dirty="0"/>
              <a:t>The relationship between Greenhouse Gases, Land Cover changes, and Average Surface Temperature Change (Global Warming ).</a:t>
            </a:r>
          </a:p>
          <a:p>
            <a:pPr marL="0" indent="0"/>
            <a:endParaRPr lang="en" sz="2000" dirty="0"/>
          </a:p>
          <a:p>
            <a:pPr marL="0" indent="0"/>
            <a:r>
              <a:rPr lang="en" sz="2000" dirty="0"/>
              <a:t>Extent to which Greenhouse Gas emissions  and Land C</a:t>
            </a:r>
            <a:r>
              <a:rPr lang="en-US" sz="2000" dirty="0"/>
              <a:t>o</a:t>
            </a:r>
            <a:r>
              <a:rPr lang="en" sz="2000" dirty="0"/>
              <a:t>ver Change are responsible for Global warming.</a:t>
            </a:r>
          </a:p>
          <a:p>
            <a:pPr marL="0" indent="0"/>
            <a:endParaRPr lang="en" sz="2000" dirty="0"/>
          </a:p>
          <a:p>
            <a:pPr marL="0" indent="0"/>
            <a:r>
              <a:rPr lang="en-US" sz="2000" dirty="0"/>
              <a:t>Impact on Approaches to solving Global warming</a:t>
            </a:r>
            <a:endParaRPr lang="en" sz="2000" dirty="0"/>
          </a:p>
        </p:txBody>
      </p:sp>
      <p:pic>
        <p:nvPicPr>
          <p:cNvPr id="49" name="ideas">
            <a:hlinkClick r:id="" action="ppaction://media"/>
            <a:extLst>
              <a:ext uri="{FF2B5EF4-FFF2-40B4-BE49-F238E27FC236}">
                <a16:creationId xmlns:a16="http://schemas.microsoft.com/office/drawing/2014/main" id="{7C19A0B6-B88F-DD2E-F642-0AF8E9CE6E7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18609" y="5143500"/>
            <a:ext cx="406400" cy="406400"/>
          </a:xfrm>
          <a:prstGeom prst="rect">
            <a:avLst/>
          </a:prstGeom>
        </p:spPr>
      </p:pic>
      <p:pic>
        <p:nvPicPr>
          <p:cNvPr id="56" name="Audio 55">
            <a:hlinkClick r:id="" action="ppaction://media"/>
            <a:extLst>
              <a:ext uri="{FF2B5EF4-FFF2-40B4-BE49-F238E27FC236}">
                <a16:creationId xmlns:a16="http://schemas.microsoft.com/office/drawing/2014/main" id="{2575B97B-FB9A-CF37-A9B6-615DA9124B74}"/>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med" p14:dur="700" advTm="52388">
        <p:fade/>
      </p:transition>
    </mc:Choice>
    <mc:Fallback>
      <p:transition spd="med" advTm="523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3">
                                            <p:txEl>
                                              <p:pRg st="0" end="0"/>
                                            </p:txEl>
                                          </p:spTgt>
                                        </p:tgtEl>
                                      </p:cBhvr>
                                    </p:animEffect>
                                    <p:set>
                                      <p:cBhvr>
                                        <p:cTn id="24" dur="1" fill="hold">
                                          <p:stCondLst>
                                            <p:cond delay="499"/>
                                          </p:stCondLst>
                                        </p:cTn>
                                        <p:tgtEl>
                                          <p:spTgt spid="3">
                                            <p:txEl>
                                              <p:pRg st="0" end="0"/>
                                            </p:txEl>
                                          </p:spTgt>
                                        </p:tgtEl>
                                        <p:attrNameLst>
                                          <p:attrName>style.visibility</p:attrName>
                                        </p:attrNameLst>
                                      </p:cBhvr>
                                      <p:to>
                                        <p:strVal val="hidden"/>
                                      </p:to>
                                    </p:set>
                                  </p:childTnLst>
                                </p:cTn>
                              </p:par>
                            </p:childTnLst>
                          </p:cTn>
                        </p:par>
                        <p:par>
                          <p:cTn id="25" fill="hold">
                            <p:stCondLst>
                              <p:cond delay="500"/>
                            </p:stCondLst>
                            <p:childTnLst>
                              <p:par>
                                <p:cTn id="26" presetID="10" presetClass="exit" presetSubtype="0" fill="hold" grpId="1" nodeType="afterEffect">
                                  <p:stCondLst>
                                    <p:cond delay="0"/>
                                  </p:stCondLst>
                                  <p:childTnLst>
                                    <p:animEffect transition="out" filter="fade">
                                      <p:cBhvr>
                                        <p:cTn id="27" dur="500"/>
                                        <p:tgtEl>
                                          <p:spTgt spid="3">
                                            <p:txEl>
                                              <p:pRg st="2" end="2"/>
                                            </p:txEl>
                                          </p:spTgt>
                                        </p:tgtEl>
                                      </p:cBhvr>
                                    </p:animEffect>
                                    <p:set>
                                      <p:cBhvr>
                                        <p:cTn id="28" dur="1" fill="hold">
                                          <p:stCondLst>
                                            <p:cond delay="499"/>
                                          </p:stCondLst>
                                        </p:cTn>
                                        <p:tgtEl>
                                          <p:spTgt spid="3">
                                            <p:txEl>
                                              <p:pRg st="2" end="2"/>
                                            </p:txEl>
                                          </p:spTgt>
                                        </p:tgtEl>
                                        <p:attrNameLst>
                                          <p:attrName>style.visibility</p:attrName>
                                        </p:attrNameLst>
                                      </p:cBhvr>
                                      <p:to>
                                        <p:strVal val="hidden"/>
                                      </p:to>
                                    </p:set>
                                  </p:childTnLst>
                                </p:cTn>
                              </p:par>
                            </p:childTnLst>
                          </p:cTn>
                        </p:par>
                        <p:par>
                          <p:cTn id="29" fill="hold">
                            <p:stCondLst>
                              <p:cond delay="1000"/>
                            </p:stCondLst>
                            <p:childTnLst>
                              <p:par>
                                <p:cTn id="30" presetID="10" presetClass="exit" presetSubtype="0" fill="hold" grpId="1" nodeType="afterEffect">
                                  <p:stCondLst>
                                    <p:cond delay="0"/>
                                  </p:stCondLst>
                                  <p:childTnLst>
                                    <p:animEffect transition="out" filter="fade">
                                      <p:cBhvr>
                                        <p:cTn id="31" dur="500"/>
                                        <p:tgtEl>
                                          <p:spTgt spid="3">
                                            <p:txEl>
                                              <p:pRg st="4" end="4"/>
                                            </p:txEl>
                                          </p:spTgt>
                                        </p:tgtEl>
                                      </p:cBhvr>
                                    </p:animEffect>
                                    <p:set>
                                      <p:cBhvr>
                                        <p:cTn id="32" dur="1" fill="hold">
                                          <p:stCondLst>
                                            <p:cond delay="499"/>
                                          </p:stCondLst>
                                        </p:cTn>
                                        <p:tgtEl>
                                          <p:spTgt spid="3">
                                            <p:txEl>
                                              <p:pRg st="4" end="4"/>
                                            </p:txEl>
                                          </p:spTgt>
                                        </p:tgtEl>
                                        <p:attrNameLst>
                                          <p:attrName>style.visibility</p:attrName>
                                        </p:attrNameLst>
                                      </p:cBhvr>
                                      <p:to>
                                        <p:strVal val="hidden"/>
                                      </p:to>
                                    </p:set>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2">
                                            <p:txEl>
                                              <p:pRg st="0" end="0"/>
                                            </p:txEl>
                                          </p:spTgt>
                                        </p:tgtEl>
                                        <p:attrNameLst>
                                          <p:attrName>style.visibility</p:attrName>
                                        </p:attrNameLst>
                                      </p:cBhvr>
                                      <p:to>
                                        <p:strVal val="visible"/>
                                      </p:to>
                                    </p:set>
                                    <p:animEffect transition="in" filter="fade">
                                      <p:cBhvr>
                                        <p:cTn id="36" dur="1000"/>
                                        <p:tgtEl>
                                          <p:spTgt spid="2">
                                            <p:txEl>
                                              <p:pRg st="0" end="0"/>
                                            </p:txEl>
                                          </p:spTgt>
                                        </p:tgtEl>
                                      </p:cBhvr>
                                    </p:animEffect>
                                    <p:anim calcmode="lin" valueType="num">
                                      <p:cBhvr>
                                        <p:cTn id="37"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38"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42" presetClass="entr" presetSubtype="0" fill="hold" grpId="0" nodeType="afterEffect">
                                  <p:stCondLst>
                                    <p:cond delay="0"/>
                                  </p:stCondLst>
                                  <p:childTnLst>
                                    <p:set>
                                      <p:cBhvr>
                                        <p:cTn id="41" dur="1" fill="hold">
                                          <p:stCondLst>
                                            <p:cond delay="0"/>
                                          </p:stCondLst>
                                        </p:cTn>
                                        <p:tgtEl>
                                          <p:spTgt spid="2">
                                            <p:txEl>
                                              <p:pRg st="2" end="2"/>
                                            </p:txEl>
                                          </p:spTgt>
                                        </p:tgtEl>
                                        <p:attrNameLst>
                                          <p:attrName>style.visibility</p:attrName>
                                        </p:attrNameLst>
                                      </p:cBhvr>
                                      <p:to>
                                        <p:strVal val="visible"/>
                                      </p:to>
                                    </p:set>
                                    <p:animEffect transition="in" filter="fade">
                                      <p:cBhvr>
                                        <p:cTn id="42" dur="1000"/>
                                        <p:tgtEl>
                                          <p:spTgt spid="2">
                                            <p:txEl>
                                              <p:pRg st="2" end="2"/>
                                            </p:txEl>
                                          </p:spTgt>
                                        </p:tgtEl>
                                      </p:cBhvr>
                                    </p:animEffect>
                                    <p:anim calcmode="lin" valueType="num">
                                      <p:cBhvr>
                                        <p:cTn id="4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4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par>
                          <p:cTn id="45" fill="hold">
                            <p:stCondLst>
                              <p:cond delay="3500"/>
                            </p:stCondLst>
                            <p:childTnLst>
                              <p:par>
                                <p:cTn id="46" presetID="42" presetClass="entr" presetSubtype="0" fill="hold" grpId="0" nodeType="afterEffect">
                                  <p:stCondLst>
                                    <p:cond delay="0"/>
                                  </p:stCondLst>
                                  <p:childTnLst>
                                    <p:set>
                                      <p:cBhvr>
                                        <p:cTn id="47" dur="1" fill="hold">
                                          <p:stCondLst>
                                            <p:cond delay="0"/>
                                          </p:stCondLst>
                                        </p:cTn>
                                        <p:tgtEl>
                                          <p:spTgt spid="2">
                                            <p:txEl>
                                              <p:pRg st="4" end="4"/>
                                            </p:txEl>
                                          </p:spTgt>
                                        </p:tgtEl>
                                        <p:attrNameLst>
                                          <p:attrName>style.visibility</p:attrName>
                                        </p:attrNameLst>
                                      </p:cBhvr>
                                      <p:to>
                                        <p:strVal val="visible"/>
                                      </p:to>
                                    </p:set>
                                    <p:animEffect transition="in" filter="fade">
                                      <p:cBhvr>
                                        <p:cTn id="48" dur="1000"/>
                                        <p:tgtEl>
                                          <p:spTgt spid="2">
                                            <p:txEl>
                                              <p:pRg st="4" end="4"/>
                                            </p:txEl>
                                          </p:spTgt>
                                        </p:tgtEl>
                                      </p:cBhvr>
                                    </p:animEffect>
                                    <p:anim calcmode="lin" valueType="num">
                                      <p:cBhvr>
                                        <p:cTn id="49"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50"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par>
                          <p:cTn id="51" fill="hold">
                            <p:stCondLst>
                              <p:cond delay="4500"/>
                            </p:stCondLst>
                            <p:childTnLst>
                              <p:par>
                                <p:cTn id="52" presetID="42" presetClass="entr" presetSubtype="0" fill="hold" grpId="0" nodeType="afterEffect">
                                  <p:stCondLst>
                                    <p:cond delay="0"/>
                                  </p:stCondLst>
                                  <p:childTnLst>
                                    <p:set>
                                      <p:cBhvr>
                                        <p:cTn id="53" dur="1" fill="hold">
                                          <p:stCondLst>
                                            <p:cond delay="0"/>
                                          </p:stCondLst>
                                        </p:cTn>
                                        <p:tgtEl>
                                          <p:spTgt spid="2">
                                            <p:txEl>
                                              <p:pRg st="6" end="6"/>
                                            </p:txEl>
                                          </p:spTgt>
                                        </p:tgtEl>
                                        <p:attrNameLst>
                                          <p:attrName>style.visibility</p:attrName>
                                        </p:attrNameLst>
                                      </p:cBhvr>
                                      <p:to>
                                        <p:strVal val="visible"/>
                                      </p:to>
                                    </p:set>
                                    <p:animEffect transition="in" filter="fade">
                                      <p:cBhvr>
                                        <p:cTn id="54" dur="1000"/>
                                        <p:tgtEl>
                                          <p:spTgt spid="2">
                                            <p:txEl>
                                              <p:pRg st="6" end="6"/>
                                            </p:txEl>
                                          </p:spTgt>
                                        </p:tgtEl>
                                      </p:cBhvr>
                                    </p:animEffect>
                                    <p:anim calcmode="lin" valueType="num">
                                      <p:cBhvr>
                                        <p:cTn id="55" dur="1000" fill="hold"/>
                                        <p:tgtEl>
                                          <p:spTgt spid="2">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2">
                                            <p:txEl>
                                              <p:pRg st="6" end="6"/>
                                            </p:txEl>
                                          </p:spTgt>
                                        </p:tgtEl>
                                        <p:attrNameLst>
                                          <p:attrName>ppt_y</p:attrName>
                                        </p:attrNameLst>
                                      </p:cBhvr>
                                      <p:tavLst>
                                        <p:tav tm="0">
                                          <p:val>
                                            <p:strVal val="#ppt_y+.1"/>
                                          </p:val>
                                        </p:tav>
                                        <p:tav tm="100000">
                                          <p:val>
                                            <p:strVal val="#ppt_y"/>
                                          </p:val>
                                        </p:tav>
                                      </p:tavLst>
                                    </p:anim>
                                  </p:childTnLst>
                                </p:cTn>
                              </p:par>
                              <p:par>
                                <p:cTn id="57" presetID="1" presetClass="mediacall" presetSubtype="0" fill="hold" nodeType="withEffect">
                                  <p:stCondLst>
                                    <p:cond delay="0"/>
                                  </p:stCondLst>
                                  <p:childTnLst>
                                    <p:cmd type="call" cmd="playFrom(0.0)">
                                      <p:cBhvr>
                                        <p:cTn id="58" dur="22883"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9" fill="hold" display="0">
                  <p:stCondLst>
                    <p:cond delay="indefinite"/>
                  </p:stCondLst>
                  <p:endCondLst>
                    <p:cond evt="onStopAudio" delay="0">
                      <p:tgtEl>
                        <p:sldTgt/>
                      </p:tgtEl>
                    </p:cond>
                  </p:endCondLst>
                </p:cTn>
                <p:tgtEl>
                  <p:spTgt spid="49"/>
                </p:tgtEl>
              </p:cMediaNode>
            </p:audio>
            <p:audio isNarration="1">
              <p:cMediaNode vol="80000" showWhenStopped="0">
                <p:cTn id="60" fill="hold" display="0">
                  <p:stCondLst>
                    <p:cond delay="indefinite"/>
                  </p:stCondLst>
                  <p:endCondLst>
                    <p:cond evt="onStopAudio" delay="0">
                      <p:tgtEl>
                        <p:sldTgt/>
                      </p:tgtEl>
                    </p:cond>
                  </p:endCondLst>
                </p:cTn>
                <p:tgtEl>
                  <p:spTgt spid="56"/>
                </p:tgtEl>
              </p:cMediaNode>
            </p:audio>
          </p:childTnLst>
        </p:cTn>
      </p:par>
    </p:tnLst>
    <p:bldLst>
      <p:bldP spid="2" grpId="0" uiExpand="1" build="p"/>
      <p:bldP spid="3" grpId="0" uiExpand="1" build="p"/>
      <p:bldP spid="3" grpId="1" uiExpand="1" build="p"/>
    </p:bldLst>
  </p:timing>
  <p:extLst>
    <p:ext uri="{E180D4A7-C9FB-4DFB-919C-405C955672EB}">
      <p14:showEvtLst xmlns:p14="http://schemas.microsoft.com/office/powerpoint/2010/main">
        <p14:playEvt time="28578" objId="49"/>
        <p14:stopEvt time="51363" objId="49"/>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54"/>
          <p:cNvSpPr txBox="1">
            <a:spLocks noGrp="1"/>
          </p:cNvSpPr>
          <p:nvPr>
            <p:ph type="title"/>
          </p:nvPr>
        </p:nvSpPr>
        <p:spPr>
          <a:xfrm>
            <a:off x="453611" y="324560"/>
            <a:ext cx="46611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Research Question</a:t>
            </a:r>
            <a:endParaRPr dirty="0"/>
          </a:p>
        </p:txBody>
      </p:sp>
      <p:sp>
        <p:nvSpPr>
          <p:cNvPr id="1372" name="Google Shape;1372;p54"/>
          <p:cNvSpPr txBox="1">
            <a:spLocks noGrp="1"/>
          </p:cNvSpPr>
          <p:nvPr>
            <p:ph type="subTitle" idx="1"/>
          </p:nvPr>
        </p:nvSpPr>
        <p:spPr>
          <a:xfrm>
            <a:off x="453611" y="1047093"/>
            <a:ext cx="8117594" cy="804010"/>
          </a:xfrm>
          <a:prstGeom prst="rect">
            <a:avLst/>
          </a:prstGeom>
        </p:spPr>
        <p:txBody>
          <a:bodyPr spcFirstLastPara="1" wrap="square" lIns="91425" tIns="91425" rIns="91425" bIns="91425" anchor="t" anchorCtr="0">
            <a:noAutofit/>
          </a:bodyPr>
          <a:lstStyle/>
          <a:p>
            <a:pPr marL="0" lvl="0" indent="0"/>
            <a:r>
              <a:rPr lang="en-US" sz="2400" dirty="0"/>
              <a:t>Global warming. Are Greenhouse Gases its most important contributor?</a:t>
            </a:r>
          </a:p>
          <a:p>
            <a:pPr marL="0" lvl="0" indent="0"/>
            <a:endParaRPr lang="en-US" sz="2400" dirty="0"/>
          </a:p>
          <a:p>
            <a:pPr marL="0" lvl="0" indent="0"/>
            <a:r>
              <a:rPr lang="en-US" sz="2400" dirty="0"/>
              <a:t>	</a:t>
            </a:r>
          </a:p>
          <a:p>
            <a:pPr marL="0" lvl="0" indent="0"/>
            <a:endParaRPr lang="en-US" sz="2400" dirty="0"/>
          </a:p>
          <a:p>
            <a:pPr marL="0" lvl="0" indent="0"/>
            <a:endParaRPr lang="en" sz="3200" dirty="0"/>
          </a:p>
        </p:txBody>
      </p:sp>
      <p:grpSp>
        <p:nvGrpSpPr>
          <p:cNvPr id="1573" name="Google Shape;1573;p54"/>
          <p:cNvGrpSpPr/>
          <p:nvPr/>
        </p:nvGrpSpPr>
        <p:grpSpPr>
          <a:xfrm>
            <a:off x="5782927" y="4737018"/>
            <a:ext cx="194923" cy="194923"/>
            <a:chOff x="3414512" y="2592150"/>
            <a:chExt cx="58460" cy="58460"/>
          </a:xfrm>
        </p:grpSpPr>
        <p:sp>
          <p:nvSpPr>
            <p:cNvPr id="1574" name="Google Shape;1574;p5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8" name="Google Shape;1578;p54"/>
          <p:cNvGrpSpPr/>
          <p:nvPr/>
        </p:nvGrpSpPr>
        <p:grpSpPr>
          <a:xfrm flipH="1">
            <a:off x="7116113" y="108376"/>
            <a:ext cx="1738811" cy="620431"/>
            <a:chOff x="2892547" y="2631926"/>
            <a:chExt cx="334612" cy="119392"/>
          </a:xfrm>
        </p:grpSpPr>
        <p:sp>
          <p:nvSpPr>
            <p:cNvPr id="1579" name="Google Shape;1579;p5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54"/>
          <p:cNvGrpSpPr/>
          <p:nvPr/>
        </p:nvGrpSpPr>
        <p:grpSpPr>
          <a:xfrm>
            <a:off x="6044520" y="407798"/>
            <a:ext cx="194923" cy="194923"/>
            <a:chOff x="3414512" y="2592150"/>
            <a:chExt cx="58460" cy="58460"/>
          </a:xfrm>
        </p:grpSpPr>
        <p:sp>
          <p:nvSpPr>
            <p:cNvPr id="1586" name="Google Shape;1586;p54"/>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4"/>
          <p:cNvGrpSpPr/>
          <p:nvPr/>
        </p:nvGrpSpPr>
        <p:grpSpPr>
          <a:xfrm flipH="1">
            <a:off x="4766923" y="602721"/>
            <a:ext cx="1210927" cy="432078"/>
            <a:chOff x="2892547" y="2631926"/>
            <a:chExt cx="334612" cy="119392"/>
          </a:xfrm>
        </p:grpSpPr>
        <p:sp>
          <p:nvSpPr>
            <p:cNvPr id="1591" name="Google Shape;1591;p54"/>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1259;p51">
            <a:extLst>
              <a:ext uri="{FF2B5EF4-FFF2-40B4-BE49-F238E27FC236}">
                <a16:creationId xmlns:a16="http://schemas.microsoft.com/office/drawing/2014/main" id="{58EE0388-32FB-8BA6-5E74-EBF31FACA113}"/>
              </a:ext>
            </a:extLst>
          </p:cNvPr>
          <p:cNvGrpSpPr/>
          <p:nvPr/>
        </p:nvGrpSpPr>
        <p:grpSpPr>
          <a:xfrm>
            <a:off x="8005482" y="2357718"/>
            <a:ext cx="1138518" cy="1129553"/>
            <a:chOff x="6122968" y="2543947"/>
            <a:chExt cx="1798835" cy="1798746"/>
          </a:xfrm>
        </p:grpSpPr>
        <p:sp>
          <p:nvSpPr>
            <p:cNvPr id="5" name="Google Shape;1260;p51">
              <a:extLst>
                <a:ext uri="{FF2B5EF4-FFF2-40B4-BE49-F238E27FC236}">
                  <a16:creationId xmlns:a16="http://schemas.microsoft.com/office/drawing/2014/main" id="{400B297D-5CDB-764A-3339-28A075503345}"/>
                </a:ext>
              </a:extLst>
            </p:cNvPr>
            <p:cNvSpPr/>
            <p:nvPr/>
          </p:nvSpPr>
          <p:spPr>
            <a:xfrm>
              <a:off x="6122968" y="2543947"/>
              <a:ext cx="1798835" cy="1798746"/>
            </a:xfrm>
            <a:custGeom>
              <a:avLst/>
              <a:gdLst/>
              <a:ahLst/>
              <a:cxnLst/>
              <a:rect l="l" t="t" r="r" b="b"/>
              <a:pathLst>
                <a:path w="17854" h="17854" extrusionOk="0">
                  <a:moveTo>
                    <a:pt x="10151" y="263"/>
                  </a:moveTo>
                  <a:cubicBezTo>
                    <a:pt x="10232" y="275"/>
                    <a:pt x="10285" y="177"/>
                    <a:pt x="10229" y="116"/>
                  </a:cubicBezTo>
                  <a:cubicBezTo>
                    <a:pt x="10215" y="100"/>
                    <a:pt x="10197" y="91"/>
                    <a:pt x="10176" y="87"/>
                  </a:cubicBezTo>
                  <a:lnTo>
                    <a:pt x="10119" y="79"/>
                  </a:lnTo>
                  <a:lnTo>
                    <a:pt x="10063" y="72"/>
                  </a:lnTo>
                  <a:lnTo>
                    <a:pt x="9998" y="65"/>
                  </a:lnTo>
                  <a:cubicBezTo>
                    <a:pt x="9911" y="55"/>
                    <a:pt x="9864" y="161"/>
                    <a:pt x="9930" y="219"/>
                  </a:cubicBezTo>
                  <a:cubicBezTo>
                    <a:pt x="9943" y="231"/>
                    <a:pt x="9959" y="238"/>
                    <a:pt x="9978" y="240"/>
                  </a:cubicBezTo>
                  <a:lnTo>
                    <a:pt x="10041" y="248"/>
                  </a:lnTo>
                  <a:lnTo>
                    <a:pt x="10095" y="256"/>
                  </a:lnTo>
                  <a:close/>
                  <a:moveTo>
                    <a:pt x="11182" y="471"/>
                  </a:moveTo>
                  <a:cubicBezTo>
                    <a:pt x="11269" y="493"/>
                    <a:pt x="11330" y="389"/>
                    <a:pt x="11269" y="325"/>
                  </a:cubicBezTo>
                  <a:cubicBezTo>
                    <a:pt x="11258" y="313"/>
                    <a:pt x="11244" y="305"/>
                    <a:pt x="11228" y="300"/>
                  </a:cubicBezTo>
                  <a:lnTo>
                    <a:pt x="11157" y="282"/>
                  </a:lnTo>
                  <a:lnTo>
                    <a:pt x="11104" y="268"/>
                  </a:lnTo>
                  <a:lnTo>
                    <a:pt x="11054" y="256"/>
                  </a:lnTo>
                  <a:cubicBezTo>
                    <a:pt x="10962" y="234"/>
                    <a:pt x="10903" y="353"/>
                    <a:pt x="10981" y="413"/>
                  </a:cubicBezTo>
                  <a:cubicBezTo>
                    <a:pt x="10990" y="421"/>
                    <a:pt x="11000" y="425"/>
                    <a:pt x="11012" y="428"/>
                  </a:cubicBezTo>
                  <a:lnTo>
                    <a:pt x="11061" y="440"/>
                  </a:lnTo>
                  <a:lnTo>
                    <a:pt x="11113" y="453"/>
                  </a:lnTo>
                  <a:close/>
                  <a:moveTo>
                    <a:pt x="12181" y="803"/>
                  </a:moveTo>
                  <a:cubicBezTo>
                    <a:pt x="12216" y="817"/>
                    <a:pt x="12256" y="807"/>
                    <a:pt x="12281" y="779"/>
                  </a:cubicBezTo>
                  <a:cubicBezTo>
                    <a:pt x="12320" y="732"/>
                    <a:pt x="12303" y="661"/>
                    <a:pt x="12246" y="638"/>
                  </a:cubicBezTo>
                  <a:lnTo>
                    <a:pt x="12200" y="620"/>
                  </a:lnTo>
                  <a:lnTo>
                    <a:pt x="12149" y="600"/>
                  </a:lnTo>
                  <a:lnTo>
                    <a:pt x="12079" y="574"/>
                  </a:lnTo>
                  <a:cubicBezTo>
                    <a:pt x="12049" y="562"/>
                    <a:pt x="12014" y="568"/>
                    <a:pt x="11989" y="590"/>
                  </a:cubicBezTo>
                  <a:cubicBezTo>
                    <a:pt x="11940" y="636"/>
                    <a:pt x="11954" y="716"/>
                    <a:pt x="12017" y="739"/>
                  </a:cubicBezTo>
                  <a:lnTo>
                    <a:pt x="12085" y="766"/>
                  </a:lnTo>
                  <a:lnTo>
                    <a:pt x="12135" y="785"/>
                  </a:lnTo>
                  <a:close/>
                  <a:moveTo>
                    <a:pt x="13132" y="1253"/>
                  </a:moveTo>
                  <a:cubicBezTo>
                    <a:pt x="13184" y="1281"/>
                    <a:pt x="13247" y="1253"/>
                    <a:pt x="13261" y="1195"/>
                  </a:cubicBezTo>
                  <a:cubicBezTo>
                    <a:pt x="13270" y="1157"/>
                    <a:pt x="13252" y="1116"/>
                    <a:pt x="13217" y="1097"/>
                  </a:cubicBezTo>
                  <a:lnTo>
                    <a:pt x="13182" y="1078"/>
                  </a:lnTo>
                  <a:lnTo>
                    <a:pt x="13134" y="1053"/>
                  </a:lnTo>
                  <a:lnTo>
                    <a:pt x="13087" y="1028"/>
                  </a:lnTo>
                  <a:lnTo>
                    <a:pt x="13059" y="1013"/>
                  </a:lnTo>
                  <a:cubicBezTo>
                    <a:pt x="12992" y="979"/>
                    <a:pt x="12917" y="1036"/>
                    <a:pt x="12931" y="1110"/>
                  </a:cubicBezTo>
                  <a:cubicBezTo>
                    <a:pt x="12937" y="1137"/>
                    <a:pt x="12953" y="1157"/>
                    <a:pt x="12978" y="1170"/>
                  </a:cubicBezTo>
                  <a:lnTo>
                    <a:pt x="13004" y="1184"/>
                  </a:lnTo>
                  <a:lnTo>
                    <a:pt x="13050" y="1208"/>
                  </a:lnTo>
                  <a:lnTo>
                    <a:pt x="13097" y="1234"/>
                  </a:lnTo>
                  <a:close/>
                  <a:moveTo>
                    <a:pt x="14022" y="1814"/>
                  </a:moveTo>
                  <a:cubicBezTo>
                    <a:pt x="14054" y="1836"/>
                    <a:pt x="14093" y="1836"/>
                    <a:pt x="14125" y="1813"/>
                  </a:cubicBezTo>
                  <a:cubicBezTo>
                    <a:pt x="14175" y="1778"/>
                    <a:pt x="14174" y="1705"/>
                    <a:pt x="14125" y="1669"/>
                  </a:cubicBezTo>
                  <a:lnTo>
                    <a:pt x="14094" y="1648"/>
                  </a:lnTo>
                  <a:lnTo>
                    <a:pt x="14051" y="1617"/>
                  </a:lnTo>
                  <a:lnTo>
                    <a:pt x="14006" y="1586"/>
                  </a:lnTo>
                  <a:lnTo>
                    <a:pt x="13978" y="1567"/>
                  </a:lnTo>
                  <a:cubicBezTo>
                    <a:pt x="13914" y="1523"/>
                    <a:pt x="13829" y="1577"/>
                    <a:pt x="13841" y="1655"/>
                  </a:cubicBezTo>
                  <a:cubicBezTo>
                    <a:pt x="13846" y="1680"/>
                    <a:pt x="13858" y="1699"/>
                    <a:pt x="13879" y="1713"/>
                  </a:cubicBezTo>
                  <a:lnTo>
                    <a:pt x="13905" y="1731"/>
                  </a:lnTo>
                  <a:lnTo>
                    <a:pt x="13949" y="1762"/>
                  </a:lnTo>
                  <a:lnTo>
                    <a:pt x="13991" y="1792"/>
                  </a:lnTo>
                  <a:close/>
                  <a:moveTo>
                    <a:pt x="14839" y="2478"/>
                  </a:moveTo>
                  <a:cubicBezTo>
                    <a:pt x="14902" y="2534"/>
                    <a:pt x="14999" y="2480"/>
                    <a:pt x="14986" y="2398"/>
                  </a:cubicBezTo>
                  <a:cubicBezTo>
                    <a:pt x="14982" y="2377"/>
                    <a:pt x="14974" y="2361"/>
                    <a:pt x="14958" y="2346"/>
                  </a:cubicBezTo>
                  <a:lnTo>
                    <a:pt x="14929" y="2320"/>
                  </a:lnTo>
                  <a:lnTo>
                    <a:pt x="14889" y="2284"/>
                  </a:lnTo>
                  <a:lnTo>
                    <a:pt x="14849" y="2248"/>
                  </a:lnTo>
                  <a:lnTo>
                    <a:pt x="14825" y="2227"/>
                  </a:lnTo>
                  <a:cubicBezTo>
                    <a:pt x="14805" y="2210"/>
                    <a:pt x="14779" y="2202"/>
                    <a:pt x="14754" y="2205"/>
                  </a:cubicBezTo>
                  <a:cubicBezTo>
                    <a:pt x="14678" y="2218"/>
                    <a:pt x="14651" y="2310"/>
                    <a:pt x="14708" y="2360"/>
                  </a:cubicBezTo>
                  <a:lnTo>
                    <a:pt x="14731" y="2381"/>
                  </a:lnTo>
                  <a:lnTo>
                    <a:pt x="14770" y="2416"/>
                  </a:lnTo>
                  <a:lnTo>
                    <a:pt x="14809" y="2451"/>
                  </a:lnTo>
                  <a:close/>
                  <a:moveTo>
                    <a:pt x="15570" y="3234"/>
                  </a:moveTo>
                  <a:cubicBezTo>
                    <a:pt x="15595" y="3263"/>
                    <a:pt x="15636" y="3272"/>
                    <a:pt x="15672" y="3258"/>
                  </a:cubicBezTo>
                  <a:cubicBezTo>
                    <a:pt x="15727" y="3234"/>
                    <a:pt x="15744" y="3163"/>
                    <a:pt x="15704" y="3118"/>
                  </a:cubicBezTo>
                  <a:lnTo>
                    <a:pt x="15676" y="3086"/>
                  </a:lnTo>
                  <a:lnTo>
                    <a:pt x="15642" y="3045"/>
                  </a:lnTo>
                  <a:lnTo>
                    <a:pt x="15587" y="2983"/>
                  </a:lnTo>
                  <a:cubicBezTo>
                    <a:pt x="15533" y="2925"/>
                    <a:pt x="15437" y="2959"/>
                    <a:pt x="15432" y="3038"/>
                  </a:cubicBezTo>
                  <a:cubicBezTo>
                    <a:pt x="15431" y="3061"/>
                    <a:pt x="15438" y="3084"/>
                    <a:pt x="15455" y="3101"/>
                  </a:cubicBezTo>
                  <a:lnTo>
                    <a:pt x="15508" y="3162"/>
                  </a:lnTo>
                  <a:lnTo>
                    <a:pt x="15542" y="3202"/>
                  </a:lnTo>
                  <a:close/>
                  <a:moveTo>
                    <a:pt x="16206" y="4072"/>
                  </a:moveTo>
                  <a:cubicBezTo>
                    <a:pt x="16255" y="4145"/>
                    <a:pt x="16371" y="4109"/>
                    <a:pt x="16368" y="4020"/>
                  </a:cubicBezTo>
                  <a:cubicBezTo>
                    <a:pt x="16368" y="4003"/>
                    <a:pt x="16363" y="3987"/>
                    <a:pt x="16353" y="3973"/>
                  </a:cubicBezTo>
                  <a:lnTo>
                    <a:pt x="16329" y="3936"/>
                  </a:lnTo>
                  <a:lnTo>
                    <a:pt x="16298" y="3891"/>
                  </a:lnTo>
                  <a:lnTo>
                    <a:pt x="16252" y="3825"/>
                  </a:lnTo>
                  <a:cubicBezTo>
                    <a:pt x="16234" y="3800"/>
                    <a:pt x="16205" y="3786"/>
                    <a:pt x="16174" y="3788"/>
                  </a:cubicBezTo>
                  <a:cubicBezTo>
                    <a:pt x="16105" y="3792"/>
                    <a:pt x="16068" y="3871"/>
                    <a:pt x="16107" y="3927"/>
                  </a:cubicBezTo>
                  <a:lnTo>
                    <a:pt x="16152" y="3992"/>
                  </a:lnTo>
                  <a:lnTo>
                    <a:pt x="16182" y="4036"/>
                  </a:lnTo>
                  <a:close/>
                  <a:moveTo>
                    <a:pt x="16737" y="4980"/>
                  </a:moveTo>
                  <a:cubicBezTo>
                    <a:pt x="16776" y="5055"/>
                    <a:pt x="16888" y="5039"/>
                    <a:pt x="16903" y="4955"/>
                  </a:cubicBezTo>
                  <a:cubicBezTo>
                    <a:pt x="16907" y="4936"/>
                    <a:pt x="16904" y="4917"/>
                    <a:pt x="16895" y="4899"/>
                  </a:cubicBezTo>
                  <a:lnTo>
                    <a:pt x="16876" y="4863"/>
                  </a:lnTo>
                  <a:lnTo>
                    <a:pt x="16852" y="4815"/>
                  </a:lnTo>
                  <a:lnTo>
                    <a:pt x="16826" y="4767"/>
                  </a:lnTo>
                  <a:lnTo>
                    <a:pt x="16812" y="4741"/>
                  </a:lnTo>
                  <a:cubicBezTo>
                    <a:pt x="16804" y="4724"/>
                    <a:pt x="16790" y="4710"/>
                    <a:pt x="16772" y="4703"/>
                  </a:cubicBezTo>
                  <a:cubicBezTo>
                    <a:pt x="16695" y="4667"/>
                    <a:pt x="16616" y="4750"/>
                    <a:pt x="16656" y="4825"/>
                  </a:cubicBezTo>
                  <a:lnTo>
                    <a:pt x="16670" y="4850"/>
                  </a:lnTo>
                  <a:lnTo>
                    <a:pt x="16695" y="4897"/>
                  </a:lnTo>
                  <a:lnTo>
                    <a:pt x="16719" y="4944"/>
                  </a:lnTo>
                  <a:close/>
                  <a:moveTo>
                    <a:pt x="17155" y="5946"/>
                  </a:moveTo>
                  <a:cubicBezTo>
                    <a:pt x="17187" y="6032"/>
                    <a:pt x="17311" y="6019"/>
                    <a:pt x="17326" y="5927"/>
                  </a:cubicBezTo>
                  <a:cubicBezTo>
                    <a:pt x="17328" y="5913"/>
                    <a:pt x="17326" y="5898"/>
                    <a:pt x="17321" y="5885"/>
                  </a:cubicBezTo>
                  <a:lnTo>
                    <a:pt x="17311" y="5858"/>
                  </a:lnTo>
                  <a:lnTo>
                    <a:pt x="17293" y="5807"/>
                  </a:lnTo>
                  <a:lnTo>
                    <a:pt x="17273" y="5756"/>
                  </a:lnTo>
                  <a:lnTo>
                    <a:pt x="17259" y="5717"/>
                  </a:lnTo>
                  <a:cubicBezTo>
                    <a:pt x="17224" y="5630"/>
                    <a:pt x="17095" y="5648"/>
                    <a:pt x="17087" y="5743"/>
                  </a:cubicBezTo>
                  <a:cubicBezTo>
                    <a:pt x="17087" y="5757"/>
                    <a:pt x="17088" y="5769"/>
                    <a:pt x="17094" y="5781"/>
                  </a:cubicBezTo>
                  <a:lnTo>
                    <a:pt x="17108" y="5818"/>
                  </a:lnTo>
                  <a:lnTo>
                    <a:pt x="17127" y="5869"/>
                  </a:lnTo>
                  <a:lnTo>
                    <a:pt x="17145" y="5919"/>
                  </a:lnTo>
                  <a:close/>
                  <a:moveTo>
                    <a:pt x="17452" y="6954"/>
                  </a:moveTo>
                  <a:cubicBezTo>
                    <a:pt x="17473" y="7043"/>
                    <a:pt x="17598" y="7048"/>
                    <a:pt x="17624" y="6958"/>
                  </a:cubicBezTo>
                  <a:cubicBezTo>
                    <a:pt x="17628" y="6944"/>
                    <a:pt x="17629" y="6929"/>
                    <a:pt x="17625" y="6914"/>
                  </a:cubicBezTo>
                  <a:lnTo>
                    <a:pt x="17612" y="6858"/>
                  </a:lnTo>
                  <a:lnTo>
                    <a:pt x="17599" y="6803"/>
                  </a:lnTo>
                  <a:lnTo>
                    <a:pt x="17583" y="6741"/>
                  </a:lnTo>
                  <a:cubicBezTo>
                    <a:pt x="17574" y="6703"/>
                    <a:pt x="17541" y="6676"/>
                    <a:pt x="17503" y="6674"/>
                  </a:cubicBezTo>
                  <a:cubicBezTo>
                    <a:pt x="17443" y="6670"/>
                    <a:pt x="17397" y="6726"/>
                    <a:pt x="17411" y="6784"/>
                  </a:cubicBezTo>
                  <a:lnTo>
                    <a:pt x="17427" y="6845"/>
                  </a:lnTo>
                  <a:lnTo>
                    <a:pt x="17439" y="6899"/>
                  </a:lnTo>
                  <a:close/>
                  <a:moveTo>
                    <a:pt x="17626" y="7993"/>
                  </a:moveTo>
                  <a:cubicBezTo>
                    <a:pt x="17631" y="8029"/>
                    <a:pt x="17658" y="8061"/>
                    <a:pt x="17695" y="8069"/>
                  </a:cubicBezTo>
                  <a:cubicBezTo>
                    <a:pt x="17755" y="8083"/>
                    <a:pt x="17809" y="8034"/>
                    <a:pt x="17803" y="7973"/>
                  </a:cubicBezTo>
                  <a:lnTo>
                    <a:pt x="17795" y="7903"/>
                  </a:lnTo>
                  <a:lnTo>
                    <a:pt x="17789" y="7846"/>
                  </a:lnTo>
                  <a:lnTo>
                    <a:pt x="17782" y="7795"/>
                  </a:lnTo>
                  <a:cubicBezTo>
                    <a:pt x="17771" y="7711"/>
                    <a:pt x="17658" y="7689"/>
                    <a:pt x="17617" y="7763"/>
                  </a:cubicBezTo>
                  <a:cubicBezTo>
                    <a:pt x="17608" y="7780"/>
                    <a:pt x="17604" y="7800"/>
                    <a:pt x="17606" y="7818"/>
                  </a:cubicBezTo>
                  <a:lnTo>
                    <a:pt x="17612" y="7868"/>
                  </a:lnTo>
                  <a:lnTo>
                    <a:pt x="17619" y="7923"/>
                  </a:lnTo>
                  <a:close/>
                  <a:moveTo>
                    <a:pt x="17675" y="9043"/>
                  </a:moveTo>
                  <a:cubicBezTo>
                    <a:pt x="17675" y="9071"/>
                    <a:pt x="17686" y="9095"/>
                    <a:pt x="17707" y="9113"/>
                  </a:cubicBezTo>
                  <a:cubicBezTo>
                    <a:pt x="17766" y="9160"/>
                    <a:pt x="17851" y="9120"/>
                    <a:pt x="17852" y="9046"/>
                  </a:cubicBezTo>
                  <a:lnTo>
                    <a:pt x="17853" y="8985"/>
                  </a:lnTo>
                  <a:lnTo>
                    <a:pt x="17853" y="8927"/>
                  </a:lnTo>
                  <a:lnTo>
                    <a:pt x="17853" y="8866"/>
                  </a:lnTo>
                  <a:cubicBezTo>
                    <a:pt x="17852" y="8836"/>
                    <a:pt x="17838" y="8810"/>
                    <a:pt x="17813" y="8793"/>
                  </a:cubicBezTo>
                  <a:cubicBezTo>
                    <a:pt x="17754" y="8754"/>
                    <a:pt x="17676" y="8797"/>
                    <a:pt x="17676" y="8868"/>
                  </a:cubicBezTo>
                  <a:lnTo>
                    <a:pt x="17676" y="8927"/>
                  </a:lnTo>
                  <a:lnTo>
                    <a:pt x="17676" y="8984"/>
                  </a:lnTo>
                  <a:close/>
                  <a:moveTo>
                    <a:pt x="17599" y="10093"/>
                  </a:moveTo>
                  <a:cubicBezTo>
                    <a:pt x="17588" y="10181"/>
                    <a:pt x="17697" y="10229"/>
                    <a:pt x="17755" y="10161"/>
                  </a:cubicBezTo>
                  <a:cubicBezTo>
                    <a:pt x="17766" y="10148"/>
                    <a:pt x="17773" y="10133"/>
                    <a:pt x="17775" y="10115"/>
                  </a:cubicBezTo>
                  <a:lnTo>
                    <a:pt x="17782" y="10064"/>
                  </a:lnTo>
                  <a:lnTo>
                    <a:pt x="17789" y="10008"/>
                  </a:lnTo>
                  <a:lnTo>
                    <a:pt x="17796" y="9938"/>
                  </a:lnTo>
                  <a:cubicBezTo>
                    <a:pt x="17800" y="9902"/>
                    <a:pt x="17782" y="9867"/>
                    <a:pt x="17750" y="9851"/>
                  </a:cubicBezTo>
                  <a:cubicBezTo>
                    <a:pt x="17695" y="9821"/>
                    <a:pt x="17627" y="9857"/>
                    <a:pt x="17620" y="9919"/>
                  </a:cubicBezTo>
                  <a:lnTo>
                    <a:pt x="17612" y="9987"/>
                  </a:lnTo>
                  <a:lnTo>
                    <a:pt x="17605" y="10042"/>
                  </a:lnTo>
                  <a:close/>
                  <a:moveTo>
                    <a:pt x="17397" y="11125"/>
                  </a:moveTo>
                  <a:cubicBezTo>
                    <a:pt x="17376" y="11210"/>
                    <a:pt x="17478" y="11272"/>
                    <a:pt x="17543" y="11213"/>
                  </a:cubicBezTo>
                  <a:cubicBezTo>
                    <a:pt x="17556" y="11201"/>
                    <a:pt x="17565" y="11187"/>
                    <a:pt x="17569" y="11170"/>
                  </a:cubicBezTo>
                  <a:lnTo>
                    <a:pt x="17586" y="11104"/>
                  </a:lnTo>
                  <a:lnTo>
                    <a:pt x="17599" y="11051"/>
                  </a:lnTo>
                  <a:lnTo>
                    <a:pt x="17612" y="10995"/>
                  </a:lnTo>
                  <a:cubicBezTo>
                    <a:pt x="17620" y="10964"/>
                    <a:pt x="17609" y="10931"/>
                    <a:pt x="17584" y="10909"/>
                  </a:cubicBezTo>
                  <a:cubicBezTo>
                    <a:pt x="17534" y="10865"/>
                    <a:pt x="17455" y="10890"/>
                    <a:pt x="17439" y="10955"/>
                  </a:cubicBezTo>
                  <a:lnTo>
                    <a:pt x="17427" y="11008"/>
                  </a:lnTo>
                  <a:lnTo>
                    <a:pt x="17414" y="11062"/>
                  </a:lnTo>
                  <a:close/>
                  <a:moveTo>
                    <a:pt x="17073" y="12126"/>
                  </a:moveTo>
                  <a:cubicBezTo>
                    <a:pt x="17041" y="12210"/>
                    <a:pt x="17137" y="12282"/>
                    <a:pt x="17209" y="12229"/>
                  </a:cubicBezTo>
                  <a:cubicBezTo>
                    <a:pt x="17222" y="12219"/>
                    <a:pt x="17232" y="12206"/>
                    <a:pt x="17238" y="12191"/>
                  </a:cubicBezTo>
                  <a:lnTo>
                    <a:pt x="17253" y="12150"/>
                  </a:lnTo>
                  <a:lnTo>
                    <a:pt x="17273" y="12099"/>
                  </a:lnTo>
                  <a:lnTo>
                    <a:pt x="17301" y="12023"/>
                  </a:lnTo>
                  <a:cubicBezTo>
                    <a:pt x="17313" y="11994"/>
                    <a:pt x="17307" y="11961"/>
                    <a:pt x="17287" y="11937"/>
                  </a:cubicBezTo>
                  <a:cubicBezTo>
                    <a:pt x="17243" y="11883"/>
                    <a:pt x="17160" y="11897"/>
                    <a:pt x="17135" y="11962"/>
                  </a:cubicBezTo>
                  <a:lnTo>
                    <a:pt x="17108" y="12036"/>
                  </a:lnTo>
                  <a:lnTo>
                    <a:pt x="17088" y="12086"/>
                  </a:lnTo>
                  <a:close/>
                  <a:moveTo>
                    <a:pt x="16629" y="13080"/>
                  </a:moveTo>
                  <a:cubicBezTo>
                    <a:pt x="16587" y="13159"/>
                    <a:pt x="16675" y="13244"/>
                    <a:pt x="16752" y="13198"/>
                  </a:cubicBezTo>
                  <a:cubicBezTo>
                    <a:pt x="16766" y="13190"/>
                    <a:pt x="16778" y="13178"/>
                    <a:pt x="16785" y="13164"/>
                  </a:cubicBezTo>
                  <a:lnTo>
                    <a:pt x="16801" y="13135"/>
                  </a:lnTo>
                  <a:lnTo>
                    <a:pt x="16826" y="13087"/>
                  </a:lnTo>
                  <a:lnTo>
                    <a:pt x="16852" y="13039"/>
                  </a:lnTo>
                  <a:lnTo>
                    <a:pt x="16869" y="13006"/>
                  </a:lnTo>
                  <a:cubicBezTo>
                    <a:pt x="16908" y="12931"/>
                    <a:pt x="16829" y="12850"/>
                    <a:pt x="16752" y="12885"/>
                  </a:cubicBezTo>
                  <a:cubicBezTo>
                    <a:pt x="16735" y="12894"/>
                    <a:pt x="16721" y="12907"/>
                    <a:pt x="16711" y="12925"/>
                  </a:cubicBezTo>
                  <a:lnTo>
                    <a:pt x="16695" y="12957"/>
                  </a:lnTo>
                  <a:lnTo>
                    <a:pt x="16670" y="13004"/>
                  </a:lnTo>
                  <a:lnTo>
                    <a:pt x="16645" y="13051"/>
                  </a:lnTo>
                  <a:close/>
                  <a:moveTo>
                    <a:pt x="16075" y="13974"/>
                  </a:moveTo>
                  <a:cubicBezTo>
                    <a:pt x="16053" y="14005"/>
                    <a:pt x="16053" y="14046"/>
                    <a:pt x="16075" y="14077"/>
                  </a:cubicBezTo>
                  <a:cubicBezTo>
                    <a:pt x="16110" y="14126"/>
                    <a:pt x="16185" y="14126"/>
                    <a:pt x="16220" y="14076"/>
                  </a:cubicBezTo>
                  <a:lnTo>
                    <a:pt x="16237" y="14050"/>
                  </a:lnTo>
                  <a:lnTo>
                    <a:pt x="16268" y="14007"/>
                  </a:lnTo>
                  <a:lnTo>
                    <a:pt x="16298" y="13962"/>
                  </a:lnTo>
                  <a:lnTo>
                    <a:pt x="16321" y="13929"/>
                  </a:lnTo>
                  <a:cubicBezTo>
                    <a:pt x="16371" y="13856"/>
                    <a:pt x="16292" y="13762"/>
                    <a:pt x="16211" y="13799"/>
                  </a:cubicBezTo>
                  <a:cubicBezTo>
                    <a:pt x="16197" y="13805"/>
                    <a:pt x="16184" y="13816"/>
                    <a:pt x="16174" y="13830"/>
                  </a:cubicBezTo>
                  <a:lnTo>
                    <a:pt x="16152" y="13863"/>
                  </a:lnTo>
                  <a:lnTo>
                    <a:pt x="16123" y="13905"/>
                  </a:lnTo>
                  <a:lnTo>
                    <a:pt x="16092" y="13949"/>
                  </a:lnTo>
                  <a:close/>
                  <a:moveTo>
                    <a:pt x="15416" y="14795"/>
                  </a:moveTo>
                  <a:cubicBezTo>
                    <a:pt x="15364" y="14854"/>
                    <a:pt x="15408" y="14946"/>
                    <a:pt x="15486" y="14943"/>
                  </a:cubicBezTo>
                  <a:cubicBezTo>
                    <a:pt x="15511" y="14941"/>
                    <a:pt x="15532" y="14932"/>
                    <a:pt x="15548" y="14914"/>
                  </a:cubicBezTo>
                  <a:lnTo>
                    <a:pt x="15570" y="14890"/>
                  </a:lnTo>
                  <a:lnTo>
                    <a:pt x="15606" y="14849"/>
                  </a:lnTo>
                  <a:lnTo>
                    <a:pt x="15642" y="14809"/>
                  </a:lnTo>
                  <a:lnTo>
                    <a:pt x="15667" y="14779"/>
                  </a:lnTo>
                  <a:cubicBezTo>
                    <a:pt x="15721" y="14718"/>
                    <a:pt x="15668" y="14621"/>
                    <a:pt x="15586" y="14635"/>
                  </a:cubicBezTo>
                  <a:cubicBezTo>
                    <a:pt x="15565" y="14638"/>
                    <a:pt x="15547" y="14648"/>
                    <a:pt x="15533" y="14664"/>
                  </a:cubicBezTo>
                  <a:lnTo>
                    <a:pt x="15508" y="14692"/>
                  </a:lnTo>
                  <a:lnTo>
                    <a:pt x="15473" y="14731"/>
                  </a:lnTo>
                  <a:lnTo>
                    <a:pt x="15438" y="14771"/>
                  </a:lnTo>
                  <a:close/>
                  <a:moveTo>
                    <a:pt x="14665" y="15532"/>
                  </a:moveTo>
                  <a:cubicBezTo>
                    <a:pt x="14598" y="15592"/>
                    <a:pt x="14651" y="15702"/>
                    <a:pt x="14740" y="15686"/>
                  </a:cubicBezTo>
                  <a:cubicBezTo>
                    <a:pt x="14756" y="15682"/>
                    <a:pt x="14769" y="15676"/>
                    <a:pt x="14782" y="15665"/>
                  </a:cubicBezTo>
                  <a:lnTo>
                    <a:pt x="14809" y="15642"/>
                  </a:lnTo>
                  <a:lnTo>
                    <a:pt x="14849" y="15606"/>
                  </a:lnTo>
                  <a:lnTo>
                    <a:pt x="14889" y="15571"/>
                  </a:lnTo>
                  <a:lnTo>
                    <a:pt x="14916" y="15546"/>
                  </a:lnTo>
                  <a:cubicBezTo>
                    <a:pt x="14938" y="15526"/>
                    <a:pt x="14947" y="15498"/>
                    <a:pt x="14944" y="15468"/>
                  </a:cubicBezTo>
                  <a:cubicBezTo>
                    <a:pt x="14933" y="15398"/>
                    <a:pt x="14850" y="15368"/>
                    <a:pt x="14796" y="15415"/>
                  </a:cubicBezTo>
                  <a:lnTo>
                    <a:pt x="14731" y="15474"/>
                  </a:lnTo>
                  <a:lnTo>
                    <a:pt x="14692" y="15509"/>
                  </a:lnTo>
                  <a:close/>
                  <a:moveTo>
                    <a:pt x="13832" y="16174"/>
                  </a:moveTo>
                  <a:cubicBezTo>
                    <a:pt x="13756" y="16227"/>
                    <a:pt x="13800" y="16345"/>
                    <a:pt x="13892" y="16335"/>
                  </a:cubicBezTo>
                  <a:cubicBezTo>
                    <a:pt x="13907" y="16333"/>
                    <a:pt x="13919" y="16328"/>
                    <a:pt x="13931" y="16320"/>
                  </a:cubicBezTo>
                  <a:lnTo>
                    <a:pt x="13962" y="16299"/>
                  </a:lnTo>
                  <a:lnTo>
                    <a:pt x="14006" y="16268"/>
                  </a:lnTo>
                  <a:lnTo>
                    <a:pt x="14051" y="16238"/>
                  </a:lnTo>
                  <a:lnTo>
                    <a:pt x="14078" y="16218"/>
                  </a:lnTo>
                  <a:cubicBezTo>
                    <a:pt x="14142" y="16172"/>
                    <a:pt x="14120" y="16073"/>
                    <a:pt x="14042" y="16059"/>
                  </a:cubicBezTo>
                  <a:cubicBezTo>
                    <a:pt x="14018" y="16054"/>
                    <a:pt x="13996" y="16060"/>
                    <a:pt x="13976" y="16073"/>
                  </a:cubicBezTo>
                  <a:lnTo>
                    <a:pt x="13949" y="16093"/>
                  </a:lnTo>
                  <a:lnTo>
                    <a:pt x="13905" y="16122"/>
                  </a:lnTo>
                  <a:lnTo>
                    <a:pt x="13862" y="16153"/>
                  </a:lnTo>
                  <a:close/>
                  <a:moveTo>
                    <a:pt x="12926" y="16711"/>
                  </a:moveTo>
                  <a:cubicBezTo>
                    <a:pt x="12895" y="16727"/>
                    <a:pt x="12877" y="16759"/>
                    <a:pt x="12879" y="16795"/>
                  </a:cubicBezTo>
                  <a:cubicBezTo>
                    <a:pt x="12883" y="16859"/>
                    <a:pt x="12951" y="16897"/>
                    <a:pt x="13008" y="16868"/>
                  </a:cubicBezTo>
                  <a:lnTo>
                    <a:pt x="13039" y="16852"/>
                  </a:lnTo>
                  <a:lnTo>
                    <a:pt x="13087" y="16827"/>
                  </a:lnTo>
                  <a:lnTo>
                    <a:pt x="13134" y="16802"/>
                  </a:lnTo>
                  <a:lnTo>
                    <a:pt x="13166" y="16784"/>
                  </a:lnTo>
                  <a:cubicBezTo>
                    <a:pt x="13181" y="16776"/>
                    <a:pt x="13193" y="16764"/>
                    <a:pt x="13202" y="16749"/>
                  </a:cubicBezTo>
                  <a:cubicBezTo>
                    <a:pt x="13244" y="16672"/>
                    <a:pt x="13159" y="16587"/>
                    <a:pt x="13082" y="16629"/>
                  </a:cubicBezTo>
                  <a:lnTo>
                    <a:pt x="13050" y="16645"/>
                  </a:lnTo>
                  <a:lnTo>
                    <a:pt x="13004" y="16671"/>
                  </a:lnTo>
                  <a:lnTo>
                    <a:pt x="12957" y="16695"/>
                  </a:lnTo>
                  <a:close/>
                  <a:moveTo>
                    <a:pt x="11964" y="17135"/>
                  </a:moveTo>
                  <a:cubicBezTo>
                    <a:pt x="11926" y="17149"/>
                    <a:pt x="11903" y="17186"/>
                    <a:pt x="11906" y="17225"/>
                  </a:cubicBezTo>
                  <a:cubicBezTo>
                    <a:pt x="11912" y="17284"/>
                    <a:pt x="11971" y="17321"/>
                    <a:pt x="12026" y="17301"/>
                  </a:cubicBezTo>
                  <a:lnTo>
                    <a:pt x="12098" y="17274"/>
                  </a:lnTo>
                  <a:lnTo>
                    <a:pt x="12149" y="17254"/>
                  </a:lnTo>
                  <a:lnTo>
                    <a:pt x="12193" y="17237"/>
                  </a:lnTo>
                  <a:cubicBezTo>
                    <a:pt x="12220" y="17226"/>
                    <a:pt x="12240" y="17204"/>
                    <a:pt x="12247" y="17176"/>
                  </a:cubicBezTo>
                  <a:cubicBezTo>
                    <a:pt x="12264" y="17106"/>
                    <a:pt x="12194" y="17045"/>
                    <a:pt x="12128" y="17072"/>
                  </a:cubicBezTo>
                  <a:lnTo>
                    <a:pt x="12085" y="17089"/>
                  </a:lnTo>
                  <a:lnTo>
                    <a:pt x="12036" y="17108"/>
                  </a:lnTo>
                  <a:close/>
                  <a:moveTo>
                    <a:pt x="10956" y="17440"/>
                  </a:moveTo>
                  <a:cubicBezTo>
                    <a:pt x="10865" y="17464"/>
                    <a:pt x="10868" y="17594"/>
                    <a:pt x="10962" y="17613"/>
                  </a:cubicBezTo>
                  <a:cubicBezTo>
                    <a:pt x="10975" y="17615"/>
                    <a:pt x="10986" y="17615"/>
                    <a:pt x="10999" y="17612"/>
                  </a:cubicBezTo>
                  <a:lnTo>
                    <a:pt x="11051" y="17600"/>
                  </a:lnTo>
                  <a:lnTo>
                    <a:pt x="11104" y="17587"/>
                  </a:lnTo>
                  <a:lnTo>
                    <a:pt x="11172" y="17569"/>
                  </a:lnTo>
                  <a:cubicBezTo>
                    <a:pt x="11266" y="17543"/>
                    <a:pt x="11258" y="17408"/>
                    <a:pt x="11160" y="17395"/>
                  </a:cubicBezTo>
                  <a:cubicBezTo>
                    <a:pt x="11148" y="17394"/>
                    <a:pt x="11138" y="17395"/>
                    <a:pt x="11127" y="17397"/>
                  </a:cubicBezTo>
                  <a:lnTo>
                    <a:pt x="11061" y="17415"/>
                  </a:lnTo>
                  <a:lnTo>
                    <a:pt x="11009" y="17428"/>
                  </a:lnTo>
                  <a:close/>
                  <a:moveTo>
                    <a:pt x="9921" y="17621"/>
                  </a:moveTo>
                  <a:cubicBezTo>
                    <a:pt x="9851" y="17629"/>
                    <a:pt x="9819" y="17710"/>
                    <a:pt x="9862" y="17765"/>
                  </a:cubicBezTo>
                  <a:cubicBezTo>
                    <a:pt x="9882" y="17788"/>
                    <a:pt x="9910" y="17800"/>
                    <a:pt x="9941" y="17797"/>
                  </a:cubicBezTo>
                  <a:lnTo>
                    <a:pt x="10007" y="17789"/>
                  </a:lnTo>
                  <a:lnTo>
                    <a:pt x="10063" y="17782"/>
                  </a:lnTo>
                  <a:lnTo>
                    <a:pt x="10118" y="17775"/>
                  </a:lnTo>
                  <a:cubicBezTo>
                    <a:pt x="10148" y="17771"/>
                    <a:pt x="10171" y="17754"/>
                    <a:pt x="10184" y="17729"/>
                  </a:cubicBezTo>
                  <a:cubicBezTo>
                    <a:pt x="10219" y="17664"/>
                    <a:pt x="10167" y="17590"/>
                    <a:pt x="10095" y="17599"/>
                  </a:cubicBezTo>
                  <a:lnTo>
                    <a:pt x="10041" y="17606"/>
                  </a:lnTo>
                  <a:lnTo>
                    <a:pt x="9986" y="17613"/>
                  </a:lnTo>
                  <a:close/>
                  <a:moveTo>
                    <a:pt x="8870" y="17677"/>
                  </a:moveTo>
                  <a:cubicBezTo>
                    <a:pt x="8786" y="17677"/>
                    <a:pt x="8749" y="17781"/>
                    <a:pt x="8815" y="17835"/>
                  </a:cubicBezTo>
                  <a:cubicBezTo>
                    <a:pt x="8831" y="17847"/>
                    <a:pt x="8849" y="17854"/>
                    <a:pt x="8869" y="17854"/>
                  </a:cubicBezTo>
                  <a:lnTo>
                    <a:pt x="8927" y="17854"/>
                  </a:lnTo>
                  <a:lnTo>
                    <a:pt x="8985" y="17854"/>
                  </a:lnTo>
                  <a:lnTo>
                    <a:pt x="9049" y="17853"/>
                  </a:lnTo>
                  <a:cubicBezTo>
                    <a:pt x="9077" y="17852"/>
                    <a:pt x="9103" y="17838"/>
                    <a:pt x="9119" y="17815"/>
                  </a:cubicBezTo>
                  <a:cubicBezTo>
                    <a:pt x="9161" y="17756"/>
                    <a:pt x="9118" y="17674"/>
                    <a:pt x="9045" y="17676"/>
                  </a:cubicBezTo>
                  <a:lnTo>
                    <a:pt x="8983" y="17677"/>
                  </a:lnTo>
                  <a:lnTo>
                    <a:pt x="8927" y="17677"/>
                  </a:lnTo>
                  <a:close/>
                  <a:moveTo>
                    <a:pt x="7820" y="17607"/>
                  </a:moveTo>
                  <a:cubicBezTo>
                    <a:pt x="7736" y="17596"/>
                    <a:pt x="7686" y="17700"/>
                    <a:pt x="7747" y="17759"/>
                  </a:cubicBezTo>
                  <a:cubicBezTo>
                    <a:pt x="7761" y="17772"/>
                    <a:pt x="7779" y="17780"/>
                    <a:pt x="7798" y="17783"/>
                  </a:cubicBezTo>
                  <a:lnTo>
                    <a:pt x="7845" y="17789"/>
                  </a:lnTo>
                  <a:lnTo>
                    <a:pt x="7902" y="17795"/>
                  </a:lnTo>
                  <a:lnTo>
                    <a:pt x="7976" y="17803"/>
                  </a:lnTo>
                  <a:cubicBezTo>
                    <a:pt x="8057" y="17812"/>
                    <a:pt x="8106" y="17714"/>
                    <a:pt x="8050" y="17655"/>
                  </a:cubicBezTo>
                  <a:cubicBezTo>
                    <a:pt x="8036" y="17639"/>
                    <a:pt x="8015" y="17629"/>
                    <a:pt x="7994" y="17628"/>
                  </a:cubicBezTo>
                  <a:lnTo>
                    <a:pt x="7922" y="17620"/>
                  </a:lnTo>
                  <a:lnTo>
                    <a:pt x="7867" y="17613"/>
                  </a:lnTo>
                  <a:close/>
                  <a:moveTo>
                    <a:pt x="6786" y="17413"/>
                  </a:moveTo>
                  <a:cubicBezTo>
                    <a:pt x="6706" y="17392"/>
                    <a:pt x="6644" y="17485"/>
                    <a:pt x="6694" y="17553"/>
                  </a:cubicBezTo>
                  <a:cubicBezTo>
                    <a:pt x="6707" y="17569"/>
                    <a:pt x="6723" y="17580"/>
                    <a:pt x="6743" y="17585"/>
                  </a:cubicBezTo>
                  <a:lnTo>
                    <a:pt x="6803" y="17600"/>
                  </a:lnTo>
                  <a:lnTo>
                    <a:pt x="6857" y="17613"/>
                  </a:lnTo>
                  <a:lnTo>
                    <a:pt x="6917" y="17627"/>
                  </a:lnTo>
                  <a:cubicBezTo>
                    <a:pt x="7008" y="17646"/>
                    <a:pt x="7065" y="17532"/>
                    <a:pt x="6993" y="17472"/>
                  </a:cubicBezTo>
                  <a:cubicBezTo>
                    <a:pt x="6983" y="17463"/>
                    <a:pt x="6970" y="17457"/>
                    <a:pt x="6957" y="17454"/>
                  </a:cubicBezTo>
                  <a:lnTo>
                    <a:pt x="6898" y="17440"/>
                  </a:lnTo>
                  <a:lnTo>
                    <a:pt x="6845" y="17428"/>
                  </a:lnTo>
                  <a:close/>
                  <a:moveTo>
                    <a:pt x="5783" y="17095"/>
                  </a:moveTo>
                  <a:cubicBezTo>
                    <a:pt x="5747" y="17081"/>
                    <a:pt x="5706" y="17092"/>
                    <a:pt x="5683" y="17122"/>
                  </a:cubicBezTo>
                  <a:cubicBezTo>
                    <a:pt x="5645" y="17168"/>
                    <a:pt x="5663" y="17239"/>
                    <a:pt x="5720" y="17260"/>
                  </a:cubicBezTo>
                  <a:lnTo>
                    <a:pt x="5755" y="17274"/>
                  </a:lnTo>
                  <a:lnTo>
                    <a:pt x="5807" y="17293"/>
                  </a:lnTo>
                  <a:lnTo>
                    <a:pt x="5857" y="17312"/>
                  </a:lnTo>
                  <a:lnTo>
                    <a:pt x="5888" y="17323"/>
                  </a:lnTo>
                  <a:cubicBezTo>
                    <a:pt x="5977" y="17354"/>
                    <a:pt x="6047" y="17243"/>
                    <a:pt x="5979" y="17175"/>
                  </a:cubicBezTo>
                  <a:cubicBezTo>
                    <a:pt x="5970" y="17167"/>
                    <a:pt x="5959" y="17161"/>
                    <a:pt x="5947" y="17156"/>
                  </a:cubicBezTo>
                  <a:lnTo>
                    <a:pt x="5869" y="17127"/>
                  </a:lnTo>
                  <a:lnTo>
                    <a:pt x="5818" y="17108"/>
                  </a:lnTo>
                  <a:close/>
                  <a:moveTo>
                    <a:pt x="4826" y="16658"/>
                  </a:moveTo>
                  <a:cubicBezTo>
                    <a:pt x="4744" y="16616"/>
                    <a:pt x="4660" y="16708"/>
                    <a:pt x="4712" y="16786"/>
                  </a:cubicBezTo>
                  <a:cubicBezTo>
                    <a:pt x="4720" y="16799"/>
                    <a:pt x="4730" y="16808"/>
                    <a:pt x="4743" y="16815"/>
                  </a:cubicBezTo>
                  <a:lnTo>
                    <a:pt x="4815" y="16852"/>
                  </a:lnTo>
                  <a:lnTo>
                    <a:pt x="4863" y="16877"/>
                  </a:lnTo>
                  <a:lnTo>
                    <a:pt x="4902" y="16897"/>
                  </a:lnTo>
                  <a:cubicBezTo>
                    <a:pt x="4975" y="16934"/>
                    <a:pt x="5057" y="16858"/>
                    <a:pt x="5023" y="16782"/>
                  </a:cubicBezTo>
                  <a:cubicBezTo>
                    <a:pt x="5015" y="16763"/>
                    <a:pt x="5000" y="16748"/>
                    <a:pt x="4981" y="16739"/>
                  </a:cubicBezTo>
                  <a:lnTo>
                    <a:pt x="4944" y="16720"/>
                  </a:lnTo>
                  <a:lnTo>
                    <a:pt x="4897" y="16695"/>
                  </a:lnTo>
                  <a:close/>
                  <a:moveTo>
                    <a:pt x="3928" y="16109"/>
                  </a:moveTo>
                  <a:cubicBezTo>
                    <a:pt x="3853" y="16059"/>
                    <a:pt x="3759" y="16137"/>
                    <a:pt x="3798" y="16221"/>
                  </a:cubicBezTo>
                  <a:cubicBezTo>
                    <a:pt x="3805" y="16235"/>
                    <a:pt x="3815" y="16245"/>
                    <a:pt x="3827" y="16255"/>
                  </a:cubicBezTo>
                  <a:lnTo>
                    <a:pt x="3891" y="16299"/>
                  </a:lnTo>
                  <a:lnTo>
                    <a:pt x="3935" y="16329"/>
                  </a:lnTo>
                  <a:lnTo>
                    <a:pt x="3975" y="16356"/>
                  </a:lnTo>
                  <a:cubicBezTo>
                    <a:pt x="4044" y="16402"/>
                    <a:pt x="4133" y="16335"/>
                    <a:pt x="4109" y="16256"/>
                  </a:cubicBezTo>
                  <a:cubicBezTo>
                    <a:pt x="4103" y="16236"/>
                    <a:pt x="4091" y="16220"/>
                    <a:pt x="4073" y="16208"/>
                  </a:cubicBezTo>
                  <a:lnTo>
                    <a:pt x="4035" y="16183"/>
                  </a:lnTo>
                  <a:lnTo>
                    <a:pt x="3991" y="16153"/>
                  </a:lnTo>
                  <a:close/>
                  <a:moveTo>
                    <a:pt x="3102" y="15457"/>
                  </a:moveTo>
                  <a:cubicBezTo>
                    <a:pt x="3074" y="15431"/>
                    <a:pt x="3032" y="15427"/>
                    <a:pt x="2999" y="15447"/>
                  </a:cubicBezTo>
                  <a:cubicBezTo>
                    <a:pt x="2947" y="15478"/>
                    <a:pt x="2940" y="15550"/>
                    <a:pt x="2985" y="15589"/>
                  </a:cubicBezTo>
                  <a:lnTo>
                    <a:pt x="3045" y="15642"/>
                  </a:lnTo>
                  <a:lnTo>
                    <a:pt x="3085" y="15677"/>
                  </a:lnTo>
                  <a:lnTo>
                    <a:pt x="3120" y="15707"/>
                  </a:lnTo>
                  <a:cubicBezTo>
                    <a:pt x="3185" y="15762"/>
                    <a:pt x="3282" y="15703"/>
                    <a:pt x="3264" y="15619"/>
                  </a:cubicBezTo>
                  <a:cubicBezTo>
                    <a:pt x="3259" y="15600"/>
                    <a:pt x="3250" y="15585"/>
                    <a:pt x="3235" y="15572"/>
                  </a:cubicBezTo>
                  <a:lnTo>
                    <a:pt x="3201" y="15543"/>
                  </a:lnTo>
                  <a:lnTo>
                    <a:pt x="3161" y="15509"/>
                  </a:lnTo>
                  <a:close/>
                  <a:moveTo>
                    <a:pt x="2361" y="14711"/>
                  </a:moveTo>
                  <a:cubicBezTo>
                    <a:pt x="2340" y="14687"/>
                    <a:pt x="2308" y="14676"/>
                    <a:pt x="2277" y="14683"/>
                  </a:cubicBezTo>
                  <a:cubicBezTo>
                    <a:pt x="2210" y="14696"/>
                    <a:pt x="2183" y="14777"/>
                    <a:pt x="2228" y="14828"/>
                  </a:cubicBezTo>
                  <a:lnTo>
                    <a:pt x="2284" y="14890"/>
                  </a:lnTo>
                  <a:lnTo>
                    <a:pt x="2319" y="14929"/>
                  </a:lnTo>
                  <a:lnTo>
                    <a:pt x="2348" y="14961"/>
                  </a:lnTo>
                  <a:cubicBezTo>
                    <a:pt x="2373" y="14988"/>
                    <a:pt x="2413" y="14997"/>
                    <a:pt x="2448" y="14983"/>
                  </a:cubicBezTo>
                  <a:cubicBezTo>
                    <a:pt x="2504" y="14958"/>
                    <a:pt x="2520" y="14887"/>
                    <a:pt x="2478" y="14841"/>
                  </a:cubicBezTo>
                  <a:lnTo>
                    <a:pt x="2450" y="14810"/>
                  </a:lnTo>
                  <a:lnTo>
                    <a:pt x="2415" y="14771"/>
                  </a:lnTo>
                  <a:close/>
                  <a:moveTo>
                    <a:pt x="1714" y="13881"/>
                  </a:moveTo>
                  <a:cubicBezTo>
                    <a:pt x="1663" y="13808"/>
                    <a:pt x="1547" y="13847"/>
                    <a:pt x="1553" y="13939"/>
                  </a:cubicBezTo>
                  <a:cubicBezTo>
                    <a:pt x="1554" y="13954"/>
                    <a:pt x="1560" y="13968"/>
                    <a:pt x="1568" y="13981"/>
                  </a:cubicBezTo>
                  <a:lnTo>
                    <a:pt x="1585" y="14007"/>
                  </a:lnTo>
                  <a:lnTo>
                    <a:pt x="1616" y="14050"/>
                  </a:lnTo>
                  <a:lnTo>
                    <a:pt x="1647" y="14095"/>
                  </a:lnTo>
                  <a:lnTo>
                    <a:pt x="1671" y="14128"/>
                  </a:lnTo>
                  <a:cubicBezTo>
                    <a:pt x="1686" y="14149"/>
                    <a:pt x="1710" y="14162"/>
                    <a:pt x="1735" y="14165"/>
                  </a:cubicBezTo>
                  <a:cubicBezTo>
                    <a:pt x="1810" y="14171"/>
                    <a:pt x="1859" y="14086"/>
                    <a:pt x="1815" y="14024"/>
                  </a:cubicBezTo>
                  <a:lnTo>
                    <a:pt x="1792" y="13992"/>
                  </a:lnTo>
                  <a:lnTo>
                    <a:pt x="1761" y="13949"/>
                  </a:lnTo>
                  <a:lnTo>
                    <a:pt x="1731" y="13905"/>
                  </a:lnTo>
                  <a:close/>
                  <a:moveTo>
                    <a:pt x="1170" y="12980"/>
                  </a:moveTo>
                  <a:cubicBezTo>
                    <a:pt x="1162" y="12962"/>
                    <a:pt x="1148" y="12949"/>
                    <a:pt x="1129" y="12941"/>
                  </a:cubicBezTo>
                  <a:cubicBezTo>
                    <a:pt x="1052" y="12907"/>
                    <a:pt x="976" y="12987"/>
                    <a:pt x="1014" y="13063"/>
                  </a:cubicBezTo>
                  <a:lnTo>
                    <a:pt x="1052" y="13135"/>
                  </a:lnTo>
                  <a:lnTo>
                    <a:pt x="1078" y="13183"/>
                  </a:lnTo>
                  <a:lnTo>
                    <a:pt x="1099" y="13220"/>
                  </a:lnTo>
                  <a:cubicBezTo>
                    <a:pt x="1135" y="13286"/>
                    <a:pt x="1230" y="13279"/>
                    <a:pt x="1258" y="13210"/>
                  </a:cubicBezTo>
                  <a:cubicBezTo>
                    <a:pt x="1268" y="13184"/>
                    <a:pt x="1267" y="13159"/>
                    <a:pt x="1254" y="13135"/>
                  </a:cubicBezTo>
                  <a:lnTo>
                    <a:pt x="1233" y="13098"/>
                  </a:lnTo>
                  <a:lnTo>
                    <a:pt x="1208" y="13051"/>
                  </a:lnTo>
                  <a:close/>
                  <a:moveTo>
                    <a:pt x="740" y="12020"/>
                  </a:moveTo>
                  <a:cubicBezTo>
                    <a:pt x="728" y="11987"/>
                    <a:pt x="696" y="11965"/>
                    <a:pt x="661" y="11963"/>
                  </a:cubicBezTo>
                  <a:cubicBezTo>
                    <a:pt x="597" y="11960"/>
                    <a:pt x="551" y="12023"/>
                    <a:pt x="574" y="12083"/>
                  </a:cubicBezTo>
                  <a:lnTo>
                    <a:pt x="599" y="12150"/>
                  </a:lnTo>
                  <a:lnTo>
                    <a:pt x="619" y="12200"/>
                  </a:lnTo>
                  <a:lnTo>
                    <a:pt x="639" y="12250"/>
                  </a:lnTo>
                  <a:cubicBezTo>
                    <a:pt x="649" y="12274"/>
                    <a:pt x="670" y="12294"/>
                    <a:pt x="695" y="12302"/>
                  </a:cubicBezTo>
                  <a:cubicBezTo>
                    <a:pt x="767" y="12323"/>
                    <a:pt x="831" y="12253"/>
                    <a:pt x="804" y="12184"/>
                  </a:cubicBezTo>
                  <a:lnTo>
                    <a:pt x="784" y="12136"/>
                  </a:lnTo>
                  <a:lnTo>
                    <a:pt x="765" y="12086"/>
                  </a:lnTo>
                  <a:close/>
                  <a:moveTo>
                    <a:pt x="428" y="11015"/>
                  </a:moveTo>
                  <a:cubicBezTo>
                    <a:pt x="406" y="10929"/>
                    <a:pt x="286" y="10925"/>
                    <a:pt x="258" y="11010"/>
                  </a:cubicBezTo>
                  <a:cubicBezTo>
                    <a:pt x="253" y="11026"/>
                    <a:pt x="252" y="11042"/>
                    <a:pt x="256" y="11058"/>
                  </a:cubicBezTo>
                  <a:lnTo>
                    <a:pt x="267" y="11104"/>
                  </a:lnTo>
                  <a:lnTo>
                    <a:pt x="281" y="11158"/>
                  </a:lnTo>
                  <a:lnTo>
                    <a:pt x="301" y="11231"/>
                  </a:lnTo>
                  <a:cubicBezTo>
                    <a:pt x="322" y="11311"/>
                    <a:pt x="432" y="11320"/>
                    <a:pt x="467" y="11245"/>
                  </a:cubicBezTo>
                  <a:cubicBezTo>
                    <a:pt x="475" y="11226"/>
                    <a:pt x="477" y="11206"/>
                    <a:pt x="472" y="11185"/>
                  </a:cubicBezTo>
                  <a:lnTo>
                    <a:pt x="453" y="11114"/>
                  </a:lnTo>
                  <a:lnTo>
                    <a:pt x="439" y="11062"/>
                  </a:lnTo>
                  <a:close/>
                  <a:moveTo>
                    <a:pt x="240" y="9980"/>
                  </a:moveTo>
                  <a:cubicBezTo>
                    <a:pt x="236" y="9946"/>
                    <a:pt x="212" y="9916"/>
                    <a:pt x="178" y="9906"/>
                  </a:cubicBezTo>
                  <a:cubicBezTo>
                    <a:pt x="116" y="9887"/>
                    <a:pt x="56" y="9938"/>
                    <a:pt x="64" y="10002"/>
                  </a:cubicBezTo>
                  <a:lnTo>
                    <a:pt x="72" y="10064"/>
                  </a:lnTo>
                  <a:lnTo>
                    <a:pt x="79" y="10120"/>
                  </a:lnTo>
                  <a:lnTo>
                    <a:pt x="88" y="10180"/>
                  </a:lnTo>
                  <a:cubicBezTo>
                    <a:pt x="92" y="10212"/>
                    <a:pt x="114" y="10238"/>
                    <a:pt x="144" y="10250"/>
                  </a:cubicBezTo>
                  <a:cubicBezTo>
                    <a:pt x="207" y="10273"/>
                    <a:pt x="273" y="10221"/>
                    <a:pt x="263" y="10154"/>
                  </a:cubicBezTo>
                  <a:lnTo>
                    <a:pt x="255" y="10096"/>
                  </a:lnTo>
                  <a:lnTo>
                    <a:pt x="247" y="10042"/>
                  </a:lnTo>
                  <a:close/>
                  <a:moveTo>
                    <a:pt x="178" y="8929"/>
                  </a:moveTo>
                  <a:cubicBezTo>
                    <a:pt x="178" y="8904"/>
                    <a:pt x="166" y="8880"/>
                    <a:pt x="147" y="8863"/>
                  </a:cubicBezTo>
                  <a:cubicBezTo>
                    <a:pt x="88" y="8813"/>
                    <a:pt x="0" y="8854"/>
                    <a:pt x="0" y="8930"/>
                  </a:cubicBezTo>
                  <a:lnTo>
                    <a:pt x="0" y="8985"/>
                  </a:lnTo>
                  <a:lnTo>
                    <a:pt x="1" y="9043"/>
                  </a:lnTo>
                  <a:lnTo>
                    <a:pt x="2" y="9109"/>
                  </a:lnTo>
                  <a:cubicBezTo>
                    <a:pt x="4" y="9194"/>
                    <a:pt x="115" y="9228"/>
                    <a:pt x="163" y="9158"/>
                  </a:cubicBezTo>
                  <a:cubicBezTo>
                    <a:pt x="174" y="9143"/>
                    <a:pt x="179" y="9124"/>
                    <a:pt x="179" y="9105"/>
                  </a:cubicBezTo>
                  <a:lnTo>
                    <a:pt x="178" y="9040"/>
                  </a:lnTo>
                  <a:lnTo>
                    <a:pt x="178" y="8984"/>
                  </a:lnTo>
                  <a:close/>
                  <a:moveTo>
                    <a:pt x="239" y="7879"/>
                  </a:moveTo>
                  <a:cubicBezTo>
                    <a:pt x="248" y="7793"/>
                    <a:pt x="143" y="7746"/>
                    <a:pt x="84" y="7811"/>
                  </a:cubicBezTo>
                  <a:cubicBezTo>
                    <a:pt x="73" y="7825"/>
                    <a:pt x="66" y="7841"/>
                    <a:pt x="63" y="7859"/>
                  </a:cubicBezTo>
                  <a:lnTo>
                    <a:pt x="59" y="7903"/>
                  </a:lnTo>
                  <a:lnTo>
                    <a:pt x="52" y="7959"/>
                  </a:lnTo>
                  <a:lnTo>
                    <a:pt x="44" y="8037"/>
                  </a:lnTo>
                  <a:cubicBezTo>
                    <a:pt x="37" y="8127"/>
                    <a:pt x="150" y="8170"/>
                    <a:pt x="204" y="8097"/>
                  </a:cubicBezTo>
                  <a:cubicBezTo>
                    <a:pt x="213" y="8083"/>
                    <a:pt x="219" y="8070"/>
                    <a:pt x="220" y="8054"/>
                  </a:cubicBezTo>
                  <a:lnTo>
                    <a:pt x="228" y="7978"/>
                  </a:lnTo>
                  <a:lnTo>
                    <a:pt x="234" y="7923"/>
                  </a:lnTo>
                  <a:close/>
                  <a:moveTo>
                    <a:pt x="427" y="6844"/>
                  </a:moveTo>
                  <a:cubicBezTo>
                    <a:pt x="448" y="6751"/>
                    <a:pt x="329" y="6693"/>
                    <a:pt x="270" y="6770"/>
                  </a:cubicBezTo>
                  <a:cubicBezTo>
                    <a:pt x="262" y="6781"/>
                    <a:pt x="258" y="6790"/>
                    <a:pt x="254" y="6803"/>
                  </a:cubicBezTo>
                  <a:lnTo>
                    <a:pt x="241" y="6858"/>
                  </a:lnTo>
                  <a:lnTo>
                    <a:pt x="229" y="6912"/>
                  </a:lnTo>
                  <a:lnTo>
                    <a:pt x="214" y="6977"/>
                  </a:lnTo>
                  <a:cubicBezTo>
                    <a:pt x="206" y="7013"/>
                    <a:pt x="221" y="7050"/>
                    <a:pt x="252" y="7070"/>
                  </a:cubicBezTo>
                  <a:cubicBezTo>
                    <a:pt x="303" y="7104"/>
                    <a:pt x="374" y="7076"/>
                    <a:pt x="387" y="7015"/>
                  </a:cubicBezTo>
                  <a:lnTo>
                    <a:pt x="402" y="6951"/>
                  </a:lnTo>
                  <a:lnTo>
                    <a:pt x="414" y="6899"/>
                  </a:lnTo>
                  <a:close/>
                  <a:moveTo>
                    <a:pt x="738" y="5839"/>
                  </a:moveTo>
                  <a:cubicBezTo>
                    <a:pt x="749" y="5808"/>
                    <a:pt x="743" y="5774"/>
                    <a:pt x="721" y="5749"/>
                  </a:cubicBezTo>
                  <a:cubicBezTo>
                    <a:pt x="676" y="5700"/>
                    <a:pt x="596" y="5715"/>
                    <a:pt x="572" y="5777"/>
                  </a:cubicBezTo>
                  <a:lnTo>
                    <a:pt x="561" y="5807"/>
                  </a:lnTo>
                  <a:lnTo>
                    <a:pt x="542" y="5858"/>
                  </a:lnTo>
                  <a:lnTo>
                    <a:pt x="523" y="5909"/>
                  </a:lnTo>
                  <a:lnTo>
                    <a:pt x="510" y="5945"/>
                  </a:lnTo>
                  <a:cubicBezTo>
                    <a:pt x="482" y="6026"/>
                    <a:pt x="575" y="6096"/>
                    <a:pt x="646" y="6046"/>
                  </a:cubicBezTo>
                  <a:cubicBezTo>
                    <a:pt x="660" y="6036"/>
                    <a:pt x="672" y="6021"/>
                    <a:pt x="678" y="6004"/>
                  </a:cubicBezTo>
                  <a:lnTo>
                    <a:pt x="690" y="5970"/>
                  </a:lnTo>
                  <a:lnTo>
                    <a:pt x="708" y="5919"/>
                  </a:lnTo>
                  <a:lnTo>
                    <a:pt x="727" y="5869"/>
                  </a:lnTo>
                  <a:close/>
                  <a:moveTo>
                    <a:pt x="1169" y="4879"/>
                  </a:moveTo>
                  <a:cubicBezTo>
                    <a:pt x="1203" y="4813"/>
                    <a:pt x="1145" y="4737"/>
                    <a:pt x="1072" y="4752"/>
                  </a:cubicBezTo>
                  <a:cubicBezTo>
                    <a:pt x="1045" y="4758"/>
                    <a:pt x="1024" y="4772"/>
                    <a:pt x="1011" y="4797"/>
                  </a:cubicBezTo>
                  <a:lnTo>
                    <a:pt x="976" y="4863"/>
                  </a:lnTo>
                  <a:lnTo>
                    <a:pt x="952" y="4911"/>
                  </a:lnTo>
                  <a:lnTo>
                    <a:pt x="930" y="4957"/>
                  </a:lnTo>
                  <a:cubicBezTo>
                    <a:pt x="888" y="5044"/>
                    <a:pt x="992" y="5125"/>
                    <a:pt x="1067" y="5063"/>
                  </a:cubicBezTo>
                  <a:cubicBezTo>
                    <a:pt x="1076" y="5055"/>
                    <a:pt x="1083" y="5047"/>
                    <a:pt x="1088" y="5035"/>
                  </a:cubicBezTo>
                  <a:lnTo>
                    <a:pt x="1111" y="4992"/>
                  </a:lnTo>
                  <a:lnTo>
                    <a:pt x="1134" y="4944"/>
                  </a:lnTo>
                  <a:close/>
                  <a:moveTo>
                    <a:pt x="1565" y="3878"/>
                  </a:moveTo>
                  <a:lnTo>
                    <a:pt x="1613" y="4123"/>
                  </a:lnTo>
                  <a:lnTo>
                    <a:pt x="1465" y="4027"/>
                  </a:lnTo>
                  <a:close/>
                  <a:moveTo>
                    <a:pt x="1711" y="3978"/>
                  </a:moveTo>
                  <a:cubicBezTo>
                    <a:pt x="1755" y="3912"/>
                    <a:pt x="1701" y="3828"/>
                    <a:pt x="1622" y="3841"/>
                  </a:cubicBezTo>
                  <a:cubicBezTo>
                    <a:pt x="1598" y="3845"/>
                    <a:pt x="1579" y="3857"/>
                    <a:pt x="1565" y="3878"/>
                  </a:cubicBezTo>
                  <a:lnTo>
                    <a:pt x="1525" y="3936"/>
                  </a:lnTo>
                  <a:lnTo>
                    <a:pt x="1495" y="3981"/>
                  </a:lnTo>
                  <a:lnTo>
                    <a:pt x="1465" y="4027"/>
                  </a:lnTo>
                  <a:cubicBezTo>
                    <a:pt x="1413" y="4108"/>
                    <a:pt x="1508" y="4201"/>
                    <a:pt x="1588" y="4148"/>
                  </a:cubicBezTo>
                  <a:cubicBezTo>
                    <a:pt x="1599" y="4141"/>
                    <a:pt x="1606" y="4133"/>
                    <a:pt x="1613" y="4123"/>
                  </a:cubicBezTo>
                  <a:lnTo>
                    <a:pt x="1643" y="4079"/>
                  </a:lnTo>
                  <a:lnTo>
                    <a:pt x="1671" y="4036"/>
                  </a:lnTo>
                  <a:close/>
                  <a:moveTo>
                    <a:pt x="2358" y="3148"/>
                  </a:moveTo>
                  <a:cubicBezTo>
                    <a:pt x="2416" y="3080"/>
                    <a:pt x="2351" y="2979"/>
                    <a:pt x="2265" y="3004"/>
                  </a:cubicBezTo>
                  <a:cubicBezTo>
                    <a:pt x="2249" y="3010"/>
                    <a:pt x="2235" y="3018"/>
                    <a:pt x="2224" y="3031"/>
                  </a:cubicBezTo>
                  <a:lnTo>
                    <a:pt x="2177" y="3086"/>
                  </a:lnTo>
                  <a:lnTo>
                    <a:pt x="2142" y="3126"/>
                  </a:lnTo>
                  <a:lnTo>
                    <a:pt x="2108" y="3167"/>
                  </a:lnTo>
                  <a:cubicBezTo>
                    <a:pt x="2049" y="3237"/>
                    <a:pt x="2122" y="3339"/>
                    <a:pt x="2208" y="3306"/>
                  </a:cubicBezTo>
                  <a:cubicBezTo>
                    <a:pt x="2222" y="3300"/>
                    <a:pt x="2234" y="3293"/>
                    <a:pt x="2243" y="3281"/>
                  </a:cubicBezTo>
                  <a:lnTo>
                    <a:pt x="2277" y="3241"/>
                  </a:lnTo>
                  <a:lnTo>
                    <a:pt x="2311" y="3202"/>
                  </a:lnTo>
                  <a:close/>
                  <a:moveTo>
                    <a:pt x="3099" y="2401"/>
                  </a:moveTo>
                  <a:cubicBezTo>
                    <a:pt x="3158" y="2348"/>
                    <a:pt x="3123" y="2252"/>
                    <a:pt x="3045" y="2246"/>
                  </a:cubicBezTo>
                  <a:cubicBezTo>
                    <a:pt x="3020" y="2246"/>
                    <a:pt x="2999" y="2253"/>
                    <a:pt x="2980" y="2269"/>
                  </a:cubicBezTo>
                  <a:lnTo>
                    <a:pt x="2924" y="2320"/>
                  </a:lnTo>
                  <a:lnTo>
                    <a:pt x="2885" y="2356"/>
                  </a:lnTo>
                  <a:lnTo>
                    <a:pt x="2848" y="2390"/>
                  </a:lnTo>
                  <a:cubicBezTo>
                    <a:pt x="2792" y="2444"/>
                    <a:pt x="2826" y="2538"/>
                    <a:pt x="2905" y="2543"/>
                  </a:cubicBezTo>
                  <a:cubicBezTo>
                    <a:pt x="2930" y="2543"/>
                    <a:pt x="2951" y="2536"/>
                    <a:pt x="2969" y="2520"/>
                  </a:cubicBezTo>
                  <a:lnTo>
                    <a:pt x="3006" y="2487"/>
                  </a:lnTo>
                  <a:lnTo>
                    <a:pt x="3044" y="2451"/>
                  </a:lnTo>
                  <a:close/>
                  <a:moveTo>
                    <a:pt x="3924" y="1748"/>
                  </a:moveTo>
                  <a:cubicBezTo>
                    <a:pt x="3948" y="1732"/>
                    <a:pt x="3961" y="1706"/>
                    <a:pt x="3962" y="1678"/>
                  </a:cubicBezTo>
                  <a:cubicBezTo>
                    <a:pt x="3963" y="1605"/>
                    <a:pt x="3881" y="1562"/>
                    <a:pt x="3822" y="1603"/>
                  </a:cubicBezTo>
                  <a:lnTo>
                    <a:pt x="3759" y="1648"/>
                  </a:lnTo>
                  <a:lnTo>
                    <a:pt x="3715" y="1679"/>
                  </a:lnTo>
                  <a:lnTo>
                    <a:pt x="3677" y="1707"/>
                  </a:lnTo>
                  <a:cubicBezTo>
                    <a:pt x="3607" y="1759"/>
                    <a:pt x="3645" y="1869"/>
                    <a:pt x="3732" y="1868"/>
                  </a:cubicBezTo>
                  <a:cubicBezTo>
                    <a:pt x="3750" y="1867"/>
                    <a:pt x="3766" y="1861"/>
                    <a:pt x="3781" y="1850"/>
                  </a:cubicBezTo>
                  <a:lnTo>
                    <a:pt x="3819" y="1823"/>
                  </a:lnTo>
                  <a:lnTo>
                    <a:pt x="3862" y="1792"/>
                  </a:lnTo>
                  <a:close/>
                  <a:moveTo>
                    <a:pt x="4822" y="1199"/>
                  </a:moveTo>
                  <a:cubicBezTo>
                    <a:pt x="4838" y="1190"/>
                    <a:pt x="4852" y="1176"/>
                    <a:pt x="4860" y="1159"/>
                  </a:cubicBezTo>
                  <a:cubicBezTo>
                    <a:pt x="4896" y="1081"/>
                    <a:pt x="4813" y="1002"/>
                    <a:pt x="4738" y="1042"/>
                  </a:cubicBezTo>
                  <a:lnTo>
                    <a:pt x="4672" y="1078"/>
                  </a:lnTo>
                  <a:lnTo>
                    <a:pt x="4624" y="1104"/>
                  </a:lnTo>
                  <a:lnTo>
                    <a:pt x="4581" y="1128"/>
                  </a:lnTo>
                  <a:cubicBezTo>
                    <a:pt x="4547" y="1148"/>
                    <a:pt x="4529" y="1187"/>
                    <a:pt x="4537" y="1225"/>
                  </a:cubicBezTo>
                  <a:cubicBezTo>
                    <a:pt x="4550" y="1283"/>
                    <a:pt x="4616" y="1312"/>
                    <a:pt x="4667" y="1283"/>
                  </a:cubicBezTo>
                  <a:lnTo>
                    <a:pt x="4710" y="1259"/>
                  </a:lnTo>
                  <a:lnTo>
                    <a:pt x="4756" y="1234"/>
                  </a:lnTo>
                  <a:close/>
                  <a:moveTo>
                    <a:pt x="5779" y="761"/>
                  </a:moveTo>
                  <a:cubicBezTo>
                    <a:pt x="5866" y="726"/>
                    <a:pt x="5848" y="599"/>
                    <a:pt x="5752" y="590"/>
                  </a:cubicBezTo>
                  <a:cubicBezTo>
                    <a:pt x="5739" y="589"/>
                    <a:pt x="5726" y="592"/>
                    <a:pt x="5714" y="596"/>
                  </a:cubicBezTo>
                  <a:lnTo>
                    <a:pt x="5654" y="620"/>
                  </a:lnTo>
                  <a:lnTo>
                    <a:pt x="5603" y="640"/>
                  </a:lnTo>
                  <a:lnTo>
                    <a:pt x="5547" y="663"/>
                  </a:lnTo>
                  <a:cubicBezTo>
                    <a:pt x="5465" y="698"/>
                    <a:pt x="5479" y="818"/>
                    <a:pt x="5569" y="832"/>
                  </a:cubicBezTo>
                  <a:cubicBezTo>
                    <a:pt x="5586" y="835"/>
                    <a:pt x="5600" y="833"/>
                    <a:pt x="5615" y="826"/>
                  </a:cubicBezTo>
                  <a:lnTo>
                    <a:pt x="5669" y="804"/>
                  </a:lnTo>
                  <a:lnTo>
                    <a:pt x="5718" y="785"/>
                  </a:lnTo>
                  <a:close/>
                  <a:moveTo>
                    <a:pt x="6781" y="443"/>
                  </a:moveTo>
                  <a:cubicBezTo>
                    <a:pt x="6818" y="434"/>
                    <a:pt x="6845" y="401"/>
                    <a:pt x="6847" y="363"/>
                  </a:cubicBezTo>
                  <a:cubicBezTo>
                    <a:pt x="6852" y="303"/>
                    <a:pt x="6796" y="257"/>
                    <a:pt x="6737" y="271"/>
                  </a:cubicBezTo>
                  <a:lnTo>
                    <a:pt x="6696" y="282"/>
                  </a:lnTo>
                  <a:lnTo>
                    <a:pt x="6642" y="296"/>
                  </a:lnTo>
                  <a:lnTo>
                    <a:pt x="6589" y="310"/>
                  </a:lnTo>
                  <a:lnTo>
                    <a:pt x="6564" y="317"/>
                  </a:lnTo>
                  <a:cubicBezTo>
                    <a:pt x="6527" y="327"/>
                    <a:pt x="6500" y="361"/>
                    <a:pt x="6499" y="400"/>
                  </a:cubicBezTo>
                  <a:cubicBezTo>
                    <a:pt x="6498" y="459"/>
                    <a:pt x="6554" y="504"/>
                    <a:pt x="6612" y="488"/>
                  </a:cubicBezTo>
                  <a:lnTo>
                    <a:pt x="6688" y="467"/>
                  </a:lnTo>
                  <a:lnTo>
                    <a:pt x="6740" y="453"/>
                  </a:lnTo>
                  <a:close/>
                  <a:moveTo>
                    <a:pt x="7815" y="248"/>
                  </a:moveTo>
                  <a:cubicBezTo>
                    <a:pt x="7899" y="237"/>
                    <a:pt x="7921" y="125"/>
                    <a:pt x="7847" y="83"/>
                  </a:cubicBezTo>
                  <a:cubicBezTo>
                    <a:pt x="7831" y="73"/>
                    <a:pt x="7810" y="70"/>
                    <a:pt x="7792" y="72"/>
                  </a:cubicBezTo>
                  <a:lnTo>
                    <a:pt x="7734" y="79"/>
                  </a:lnTo>
                  <a:lnTo>
                    <a:pt x="7679" y="87"/>
                  </a:lnTo>
                  <a:lnTo>
                    <a:pt x="7615" y="97"/>
                  </a:lnTo>
                  <a:cubicBezTo>
                    <a:pt x="7587" y="100"/>
                    <a:pt x="7563" y="117"/>
                    <a:pt x="7550" y="141"/>
                  </a:cubicBezTo>
                  <a:cubicBezTo>
                    <a:pt x="7514" y="206"/>
                    <a:pt x="7569" y="282"/>
                    <a:pt x="7641" y="271"/>
                  </a:cubicBezTo>
                  <a:lnTo>
                    <a:pt x="7703" y="263"/>
                  </a:lnTo>
                  <a:lnTo>
                    <a:pt x="7757" y="256"/>
                  </a:lnTo>
                  <a:close/>
                  <a:moveTo>
                    <a:pt x="8927" y="1"/>
                  </a:moveTo>
                  <a:cubicBezTo>
                    <a:pt x="8916" y="1"/>
                    <a:pt x="8905" y="3"/>
                    <a:pt x="8895" y="7"/>
                  </a:cubicBezTo>
                  <a:cubicBezTo>
                    <a:pt x="8885" y="3"/>
                    <a:pt x="8875" y="1"/>
                    <a:pt x="8863" y="1"/>
                  </a:cubicBezTo>
                  <a:lnTo>
                    <a:pt x="8811" y="2"/>
                  </a:lnTo>
                  <a:lnTo>
                    <a:pt x="8753" y="3"/>
                  </a:lnTo>
                  <a:lnTo>
                    <a:pt x="8684" y="4"/>
                  </a:lnTo>
                  <a:cubicBezTo>
                    <a:pt x="8608" y="7"/>
                    <a:pt x="8571" y="95"/>
                    <a:pt x="8621" y="152"/>
                  </a:cubicBezTo>
                  <a:cubicBezTo>
                    <a:pt x="8639" y="172"/>
                    <a:pt x="8663" y="182"/>
                    <a:pt x="8690" y="182"/>
                  </a:cubicBezTo>
                  <a:lnTo>
                    <a:pt x="8757" y="180"/>
                  </a:lnTo>
                  <a:lnTo>
                    <a:pt x="8814" y="179"/>
                  </a:lnTo>
                  <a:lnTo>
                    <a:pt x="8865" y="178"/>
                  </a:lnTo>
                  <a:cubicBezTo>
                    <a:pt x="8876" y="178"/>
                    <a:pt x="8886" y="176"/>
                    <a:pt x="8896" y="172"/>
                  </a:cubicBezTo>
                  <a:cubicBezTo>
                    <a:pt x="8905" y="176"/>
                    <a:pt x="8916" y="178"/>
                    <a:pt x="8927" y="178"/>
                  </a:cubicBezTo>
                  <a:lnTo>
                    <a:pt x="8983" y="178"/>
                  </a:lnTo>
                  <a:lnTo>
                    <a:pt x="9040" y="179"/>
                  </a:lnTo>
                  <a:lnTo>
                    <a:pt x="9103" y="180"/>
                  </a:lnTo>
                  <a:cubicBezTo>
                    <a:pt x="9189" y="182"/>
                    <a:pt x="9227" y="69"/>
                    <a:pt x="9155" y="18"/>
                  </a:cubicBezTo>
                  <a:cubicBezTo>
                    <a:pt x="9140" y="9"/>
                    <a:pt x="9124" y="3"/>
                    <a:pt x="9105" y="3"/>
                  </a:cubicBezTo>
                  <a:lnTo>
                    <a:pt x="9042" y="2"/>
                  </a:lnTo>
                  <a:lnTo>
                    <a:pt x="89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61;p51">
              <a:extLst>
                <a:ext uri="{FF2B5EF4-FFF2-40B4-BE49-F238E27FC236}">
                  <a16:creationId xmlns:a16="http://schemas.microsoft.com/office/drawing/2014/main" id="{2F08FB4E-94CC-11FA-0D49-788DFB20C19B}"/>
                </a:ext>
              </a:extLst>
            </p:cNvPr>
            <p:cNvSpPr/>
            <p:nvPr/>
          </p:nvSpPr>
          <p:spPr>
            <a:xfrm>
              <a:off x="6208201" y="2629179"/>
              <a:ext cx="1628362" cy="1628281"/>
            </a:xfrm>
            <a:custGeom>
              <a:avLst/>
              <a:gdLst/>
              <a:ahLst/>
              <a:cxnLst/>
              <a:rect l="l" t="t" r="r" b="b"/>
              <a:pathLst>
                <a:path w="16162" h="16162" extrusionOk="0">
                  <a:moveTo>
                    <a:pt x="9303" y="272"/>
                  </a:moveTo>
                  <a:cubicBezTo>
                    <a:pt x="9379" y="283"/>
                    <a:pt x="9432" y="201"/>
                    <a:pt x="9391" y="135"/>
                  </a:cubicBezTo>
                  <a:cubicBezTo>
                    <a:pt x="9376" y="114"/>
                    <a:pt x="9356" y="101"/>
                    <a:pt x="9330" y="97"/>
                  </a:cubicBezTo>
                  <a:cubicBezTo>
                    <a:pt x="9212" y="79"/>
                    <a:pt x="9093" y="63"/>
                    <a:pt x="8974" y="50"/>
                  </a:cubicBezTo>
                  <a:cubicBezTo>
                    <a:pt x="8885" y="40"/>
                    <a:pt x="8840" y="155"/>
                    <a:pt x="8912" y="209"/>
                  </a:cubicBezTo>
                  <a:cubicBezTo>
                    <a:pt x="8925" y="218"/>
                    <a:pt x="8940" y="224"/>
                    <a:pt x="8956" y="226"/>
                  </a:cubicBezTo>
                  <a:cubicBezTo>
                    <a:pt x="9071" y="238"/>
                    <a:pt x="9188" y="254"/>
                    <a:pt x="9303" y="272"/>
                  </a:cubicBezTo>
                  <a:close/>
                  <a:moveTo>
                    <a:pt x="10160" y="454"/>
                  </a:moveTo>
                  <a:cubicBezTo>
                    <a:pt x="10234" y="473"/>
                    <a:pt x="10296" y="397"/>
                    <a:pt x="10261" y="328"/>
                  </a:cubicBezTo>
                  <a:cubicBezTo>
                    <a:pt x="10250" y="306"/>
                    <a:pt x="10231" y="290"/>
                    <a:pt x="10205" y="283"/>
                  </a:cubicBezTo>
                  <a:cubicBezTo>
                    <a:pt x="10090" y="251"/>
                    <a:pt x="9975" y="224"/>
                    <a:pt x="9858" y="196"/>
                  </a:cubicBezTo>
                  <a:cubicBezTo>
                    <a:pt x="9764" y="176"/>
                    <a:pt x="9710" y="299"/>
                    <a:pt x="9787" y="355"/>
                  </a:cubicBezTo>
                  <a:cubicBezTo>
                    <a:pt x="9798" y="362"/>
                    <a:pt x="9807" y="367"/>
                    <a:pt x="9820" y="369"/>
                  </a:cubicBezTo>
                  <a:cubicBezTo>
                    <a:pt x="9934" y="396"/>
                    <a:pt x="10047" y="423"/>
                    <a:pt x="10160" y="454"/>
                  </a:cubicBezTo>
                  <a:close/>
                  <a:moveTo>
                    <a:pt x="10990" y="731"/>
                  </a:moveTo>
                  <a:cubicBezTo>
                    <a:pt x="11067" y="761"/>
                    <a:pt x="11141" y="678"/>
                    <a:pt x="11100" y="605"/>
                  </a:cubicBezTo>
                  <a:cubicBezTo>
                    <a:pt x="11090" y="587"/>
                    <a:pt x="11075" y="574"/>
                    <a:pt x="11056" y="566"/>
                  </a:cubicBezTo>
                  <a:cubicBezTo>
                    <a:pt x="10944" y="522"/>
                    <a:pt x="10832" y="480"/>
                    <a:pt x="10719" y="441"/>
                  </a:cubicBezTo>
                  <a:cubicBezTo>
                    <a:pt x="10640" y="414"/>
                    <a:pt x="10570" y="505"/>
                    <a:pt x="10617" y="575"/>
                  </a:cubicBezTo>
                  <a:cubicBezTo>
                    <a:pt x="10628" y="591"/>
                    <a:pt x="10644" y="602"/>
                    <a:pt x="10662" y="609"/>
                  </a:cubicBezTo>
                  <a:cubicBezTo>
                    <a:pt x="10772" y="647"/>
                    <a:pt x="10882" y="688"/>
                    <a:pt x="10990" y="731"/>
                  </a:cubicBezTo>
                  <a:close/>
                  <a:moveTo>
                    <a:pt x="11786" y="1098"/>
                  </a:moveTo>
                  <a:cubicBezTo>
                    <a:pt x="11809" y="1111"/>
                    <a:pt x="11837" y="1111"/>
                    <a:pt x="11862" y="1101"/>
                  </a:cubicBezTo>
                  <a:cubicBezTo>
                    <a:pt x="11931" y="1071"/>
                    <a:pt x="11934" y="977"/>
                    <a:pt x="11869" y="941"/>
                  </a:cubicBezTo>
                  <a:cubicBezTo>
                    <a:pt x="11763" y="885"/>
                    <a:pt x="11657" y="832"/>
                    <a:pt x="11548" y="781"/>
                  </a:cubicBezTo>
                  <a:cubicBezTo>
                    <a:pt x="11472" y="744"/>
                    <a:pt x="11393" y="826"/>
                    <a:pt x="11431" y="901"/>
                  </a:cubicBezTo>
                  <a:cubicBezTo>
                    <a:pt x="11440" y="919"/>
                    <a:pt x="11455" y="932"/>
                    <a:pt x="11472" y="940"/>
                  </a:cubicBezTo>
                  <a:cubicBezTo>
                    <a:pt x="11578" y="991"/>
                    <a:pt x="11683" y="1043"/>
                    <a:pt x="11786" y="1098"/>
                  </a:cubicBezTo>
                  <a:close/>
                  <a:moveTo>
                    <a:pt x="12535" y="1552"/>
                  </a:moveTo>
                  <a:cubicBezTo>
                    <a:pt x="12567" y="1573"/>
                    <a:pt x="12610" y="1572"/>
                    <a:pt x="12641" y="1547"/>
                  </a:cubicBezTo>
                  <a:cubicBezTo>
                    <a:pt x="12687" y="1511"/>
                    <a:pt x="12684" y="1438"/>
                    <a:pt x="12635" y="1405"/>
                  </a:cubicBezTo>
                  <a:cubicBezTo>
                    <a:pt x="12536" y="1338"/>
                    <a:pt x="12436" y="1272"/>
                    <a:pt x="12334" y="1209"/>
                  </a:cubicBezTo>
                  <a:cubicBezTo>
                    <a:pt x="12313" y="1196"/>
                    <a:pt x="12290" y="1194"/>
                    <a:pt x="12265" y="1200"/>
                  </a:cubicBezTo>
                  <a:cubicBezTo>
                    <a:pt x="12190" y="1221"/>
                    <a:pt x="12175" y="1318"/>
                    <a:pt x="12242" y="1360"/>
                  </a:cubicBezTo>
                  <a:cubicBezTo>
                    <a:pt x="12341" y="1422"/>
                    <a:pt x="12439" y="1486"/>
                    <a:pt x="12535" y="1552"/>
                  </a:cubicBezTo>
                  <a:close/>
                  <a:moveTo>
                    <a:pt x="13230" y="2085"/>
                  </a:moveTo>
                  <a:cubicBezTo>
                    <a:pt x="13301" y="2145"/>
                    <a:pt x="13405" y="2070"/>
                    <a:pt x="13369" y="1984"/>
                  </a:cubicBezTo>
                  <a:cubicBezTo>
                    <a:pt x="13364" y="1971"/>
                    <a:pt x="13356" y="1960"/>
                    <a:pt x="13345" y="1951"/>
                  </a:cubicBezTo>
                  <a:cubicBezTo>
                    <a:pt x="13254" y="1873"/>
                    <a:pt x="13162" y="1796"/>
                    <a:pt x="13069" y="1723"/>
                  </a:cubicBezTo>
                  <a:cubicBezTo>
                    <a:pt x="13048" y="1706"/>
                    <a:pt x="13020" y="1701"/>
                    <a:pt x="12995" y="1706"/>
                  </a:cubicBezTo>
                  <a:cubicBezTo>
                    <a:pt x="12921" y="1723"/>
                    <a:pt x="12900" y="1816"/>
                    <a:pt x="12959" y="1862"/>
                  </a:cubicBezTo>
                  <a:cubicBezTo>
                    <a:pt x="13051" y="1935"/>
                    <a:pt x="13141" y="2009"/>
                    <a:pt x="13230" y="2085"/>
                  </a:cubicBezTo>
                  <a:close/>
                  <a:moveTo>
                    <a:pt x="13862" y="2692"/>
                  </a:moveTo>
                  <a:cubicBezTo>
                    <a:pt x="13887" y="2719"/>
                    <a:pt x="13925" y="2727"/>
                    <a:pt x="13959" y="2714"/>
                  </a:cubicBezTo>
                  <a:cubicBezTo>
                    <a:pt x="14017" y="2690"/>
                    <a:pt x="14033" y="2616"/>
                    <a:pt x="13991" y="2570"/>
                  </a:cubicBezTo>
                  <a:cubicBezTo>
                    <a:pt x="13909" y="2483"/>
                    <a:pt x="13826" y="2398"/>
                    <a:pt x="13741" y="2315"/>
                  </a:cubicBezTo>
                  <a:cubicBezTo>
                    <a:pt x="13675" y="2251"/>
                    <a:pt x="13568" y="2316"/>
                    <a:pt x="13594" y="2405"/>
                  </a:cubicBezTo>
                  <a:cubicBezTo>
                    <a:pt x="13599" y="2419"/>
                    <a:pt x="13606" y="2431"/>
                    <a:pt x="13617" y="2440"/>
                  </a:cubicBezTo>
                  <a:cubicBezTo>
                    <a:pt x="13701" y="2523"/>
                    <a:pt x="13782" y="2606"/>
                    <a:pt x="13862" y="2692"/>
                  </a:cubicBezTo>
                  <a:close/>
                  <a:moveTo>
                    <a:pt x="14423" y="3364"/>
                  </a:moveTo>
                  <a:cubicBezTo>
                    <a:pt x="14442" y="3390"/>
                    <a:pt x="14473" y="3403"/>
                    <a:pt x="14506" y="3399"/>
                  </a:cubicBezTo>
                  <a:cubicBezTo>
                    <a:pt x="14573" y="3390"/>
                    <a:pt x="14605" y="3313"/>
                    <a:pt x="14565" y="3259"/>
                  </a:cubicBezTo>
                  <a:cubicBezTo>
                    <a:pt x="14493" y="3162"/>
                    <a:pt x="14420" y="3068"/>
                    <a:pt x="14344" y="2976"/>
                  </a:cubicBezTo>
                  <a:cubicBezTo>
                    <a:pt x="14294" y="2916"/>
                    <a:pt x="14198" y="2943"/>
                    <a:pt x="14188" y="3020"/>
                  </a:cubicBezTo>
                  <a:cubicBezTo>
                    <a:pt x="14185" y="3045"/>
                    <a:pt x="14191" y="3068"/>
                    <a:pt x="14207" y="3088"/>
                  </a:cubicBezTo>
                  <a:cubicBezTo>
                    <a:pt x="14281" y="3178"/>
                    <a:pt x="14353" y="3271"/>
                    <a:pt x="14423" y="3364"/>
                  </a:cubicBezTo>
                  <a:close/>
                  <a:moveTo>
                    <a:pt x="14906" y="4095"/>
                  </a:moveTo>
                  <a:cubicBezTo>
                    <a:pt x="14954" y="4174"/>
                    <a:pt x="15076" y="4139"/>
                    <a:pt x="15071" y="4044"/>
                  </a:cubicBezTo>
                  <a:cubicBezTo>
                    <a:pt x="15071" y="4030"/>
                    <a:pt x="15066" y="4018"/>
                    <a:pt x="15059" y="4005"/>
                  </a:cubicBezTo>
                  <a:cubicBezTo>
                    <a:pt x="14999" y="3902"/>
                    <a:pt x="14936" y="3800"/>
                    <a:pt x="14872" y="3699"/>
                  </a:cubicBezTo>
                  <a:cubicBezTo>
                    <a:pt x="14820" y="3622"/>
                    <a:pt x="14699" y="3665"/>
                    <a:pt x="14709" y="3760"/>
                  </a:cubicBezTo>
                  <a:cubicBezTo>
                    <a:pt x="14711" y="3773"/>
                    <a:pt x="14715" y="3785"/>
                    <a:pt x="14723" y="3796"/>
                  </a:cubicBezTo>
                  <a:cubicBezTo>
                    <a:pt x="14786" y="3894"/>
                    <a:pt x="14848" y="3994"/>
                    <a:pt x="14906" y="4095"/>
                  </a:cubicBezTo>
                  <a:close/>
                  <a:moveTo>
                    <a:pt x="15306" y="4874"/>
                  </a:moveTo>
                  <a:cubicBezTo>
                    <a:pt x="15321" y="4906"/>
                    <a:pt x="15352" y="4926"/>
                    <a:pt x="15388" y="4926"/>
                  </a:cubicBezTo>
                  <a:cubicBezTo>
                    <a:pt x="15451" y="4926"/>
                    <a:pt x="15495" y="4860"/>
                    <a:pt x="15468" y="4802"/>
                  </a:cubicBezTo>
                  <a:cubicBezTo>
                    <a:pt x="15420" y="4693"/>
                    <a:pt x="15368" y="4584"/>
                    <a:pt x="15315" y="4477"/>
                  </a:cubicBezTo>
                  <a:cubicBezTo>
                    <a:pt x="15272" y="4394"/>
                    <a:pt x="15147" y="4424"/>
                    <a:pt x="15147" y="4518"/>
                  </a:cubicBezTo>
                  <a:cubicBezTo>
                    <a:pt x="15147" y="4532"/>
                    <a:pt x="15151" y="4546"/>
                    <a:pt x="15157" y="4557"/>
                  </a:cubicBezTo>
                  <a:cubicBezTo>
                    <a:pt x="15209" y="4662"/>
                    <a:pt x="15259" y="4767"/>
                    <a:pt x="15306" y="4874"/>
                  </a:cubicBezTo>
                  <a:close/>
                  <a:moveTo>
                    <a:pt x="15617" y="5693"/>
                  </a:moveTo>
                  <a:cubicBezTo>
                    <a:pt x="15646" y="5782"/>
                    <a:pt x="15774" y="5772"/>
                    <a:pt x="15789" y="5679"/>
                  </a:cubicBezTo>
                  <a:cubicBezTo>
                    <a:pt x="15791" y="5666"/>
                    <a:pt x="15790" y="5652"/>
                    <a:pt x="15786" y="5640"/>
                  </a:cubicBezTo>
                  <a:cubicBezTo>
                    <a:pt x="15750" y="5525"/>
                    <a:pt x="15711" y="5412"/>
                    <a:pt x="15670" y="5300"/>
                  </a:cubicBezTo>
                  <a:cubicBezTo>
                    <a:pt x="15658" y="5269"/>
                    <a:pt x="15631" y="5248"/>
                    <a:pt x="15598" y="5243"/>
                  </a:cubicBezTo>
                  <a:cubicBezTo>
                    <a:pt x="15532" y="5234"/>
                    <a:pt x="15480" y="5299"/>
                    <a:pt x="15504" y="5361"/>
                  </a:cubicBezTo>
                  <a:cubicBezTo>
                    <a:pt x="15544" y="5471"/>
                    <a:pt x="15581" y="5582"/>
                    <a:pt x="15617" y="5693"/>
                  </a:cubicBezTo>
                  <a:close/>
                  <a:moveTo>
                    <a:pt x="15834" y="6542"/>
                  </a:moveTo>
                  <a:cubicBezTo>
                    <a:pt x="15850" y="6618"/>
                    <a:pt x="15949" y="6638"/>
                    <a:pt x="15994" y="6575"/>
                  </a:cubicBezTo>
                  <a:cubicBezTo>
                    <a:pt x="16007" y="6554"/>
                    <a:pt x="16013" y="6531"/>
                    <a:pt x="16008" y="6507"/>
                  </a:cubicBezTo>
                  <a:cubicBezTo>
                    <a:pt x="15985" y="6390"/>
                    <a:pt x="15959" y="6273"/>
                    <a:pt x="15931" y="6157"/>
                  </a:cubicBezTo>
                  <a:cubicBezTo>
                    <a:pt x="15907" y="6065"/>
                    <a:pt x="15776" y="6068"/>
                    <a:pt x="15758" y="6162"/>
                  </a:cubicBezTo>
                  <a:cubicBezTo>
                    <a:pt x="15755" y="6175"/>
                    <a:pt x="15755" y="6186"/>
                    <a:pt x="15759" y="6199"/>
                  </a:cubicBezTo>
                  <a:cubicBezTo>
                    <a:pt x="15787" y="6313"/>
                    <a:pt x="15812" y="6427"/>
                    <a:pt x="15834" y="6542"/>
                  </a:cubicBezTo>
                  <a:close/>
                  <a:moveTo>
                    <a:pt x="15956" y="7409"/>
                  </a:moveTo>
                  <a:cubicBezTo>
                    <a:pt x="15959" y="7447"/>
                    <a:pt x="15987" y="7479"/>
                    <a:pt x="16024" y="7488"/>
                  </a:cubicBezTo>
                  <a:cubicBezTo>
                    <a:pt x="16083" y="7501"/>
                    <a:pt x="16138" y="7454"/>
                    <a:pt x="16132" y="7394"/>
                  </a:cubicBezTo>
                  <a:cubicBezTo>
                    <a:pt x="16123" y="7275"/>
                    <a:pt x="16110" y="7155"/>
                    <a:pt x="16095" y="7037"/>
                  </a:cubicBezTo>
                  <a:cubicBezTo>
                    <a:pt x="16091" y="7015"/>
                    <a:pt x="16079" y="6993"/>
                    <a:pt x="16061" y="6979"/>
                  </a:cubicBezTo>
                  <a:cubicBezTo>
                    <a:pt x="15999" y="6931"/>
                    <a:pt x="15909" y="6982"/>
                    <a:pt x="15918" y="7060"/>
                  </a:cubicBezTo>
                  <a:cubicBezTo>
                    <a:pt x="15933" y="7175"/>
                    <a:pt x="15946" y="7292"/>
                    <a:pt x="15956" y="7409"/>
                  </a:cubicBezTo>
                  <a:close/>
                  <a:moveTo>
                    <a:pt x="15981" y="8285"/>
                  </a:moveTo>
                  <a:cubicBezTo>
                    <a:pt x="15980" y="8372"/>
                    <a:pt x="16092" y="8409"/>
                    <a:pt x="16143" y="8338"/>
                  </a:cubicBezTo>
                  <a:cubicBezTo>
                    <a:pt x="16153" y="8323"/>
                    <a:pt x="16159" y="8307"/>
                    <a:pt x="16159" y="8289"/>
                  </a:cubicBezTo>
                  <a:lnTo>
                    <a:pt x="16160" y="8238"/>
                  </a:lnTo>
                  <a:lnTo>
                    <a:pt x="16160" y="8186"/>
                  </a:lnTo>
                  <a:lnTo>
                    <a:pt x="16161" y="8133"/>
                  </a:lnTo>
                  <a:cubicBezTo>
                    <a:pt x="16161" y="8066"/>
                    <a:pt x="16161" y="7998"/>
                    <a:pt x="16160" y="7931"/>
                  </a:cubicBezTo>
                  <a:cubicBezTo>
                    <a:pt x="16159" y="7894"/>
                    <a:pt x="16137" y="7862"/>
                    <a:pt x="16102" y="7849"/>
                  </a:cubicBezTo>
                  <a:cubicBezTo>
                    <a:pt x="16043" y="7828"/>
                    <a:pt x="15981" y="7871"/>
                    <a:pt x="15983" y="7934"/>
                  </a:cubicBezTo>
                  <a:cubicBezTo>
                    <a:pt x="15984" y="8000"/>
                    <a:pt x="15984" y="8066"/>
                    <a:pt x="15984" y="8132"/>
                  </a:cubicBezTo>
                  <a:lnTo>
                    <a:pt x="15983" y="8183"/>
                  </a:lnTo>
                  <a:lnTo>
                    <a:pt x="15983" y="8235"/>
                  </a:lnTo>
                  <a:close/>
                  <a:moveTo>
                    <a:pt x="15911" y="9157"/>
                  </a:moveTo>
                  <a:cubicBezTo>
                    <a:pt x="15902" y="9236"/>
                    <a:pt x="15990" y="9288"/>
                    <a:pt x="16053" y="9240"/>
                  </a:cubicBezTo>
                  <a:cubicBezTo>
                    <a:pt x="16072" y="9225"/>
                    <a:pt x="16083" y="9206"/>
                    <a:pt x="16087" y="9181"/>
                  </a:cubicBezTo>
                  <a:lnTo>
                    <a:pt x="16097" y="9110"/>
                  </a:lnTo>
                  <a:lnTo>
                    <a:pt x="16103" y="9060"/>
                  </a:lnTo>
                  <a:lnTo>
                    <a:pt x="16109" y="9009"/>
                  </a:lnTo>
                  <a:lnTo>
                    <a:pt x="16114" y="8958"/>
                  </a:lnTo>
                  <a:lnTo>
                    <a:pt x="16119" y="8908"/>
                  </a:lnTo>
                  <a:lnTo>
                    <a:pt x="16127" y="8825"/>
                  </a:lnTo>
                  <a:cubicBezTo>
                    <a:pt x="16134" y="8747"/>
                    <a:pt x="16045" y="8699"/>
                    <a:pt x="15983" y="8749"/>
                  </a:cubicBezTo>
                  <a:cubicBezTo>
                    <a:pt x="15965" y="8765"/>
                    <a:pt x="15952" y="8785"/>
                    <a:pt x="15951" y="8809"/>
                  </a:cubicBezTo>
                  <a:lnTo>
                    <a:pt x="15948" y="8840"/>
                  </a:lnTo>
                  <a:lnTo>
                    <a:pt x="15943" y="8889"/>
                  </a:lnTo>
                  <a:lnTo>
                    <a:pt x="15938" y="8939"/>
                  </a:lnTo>
                  <a:lnTo>
                    <a:pt x="15932" y="8989"/>
                  </a:lnTo>
                  <a:lnTo>
                    <a:pt x="15926" y="9039"/>
                  </a:lnTo>
                  <a:lnTo>
                    <a:pt x="15921" y="9088"/>
                  </a:lnTo>
                  <a:close/>
                  <a:moveTo>
                    <a:pt x="15746" y="10017"/>
                  </a:moveTo>
                  <a:cubicBezTo>
                    <a:pt x="15725" y="10096"/>
                    <a:pt x="15815" y="10159"/>
                    <a:pt x="15882" y="10112"/>
                  </a:cubicBezTo>
                  <a:cubicBezTo>
                    <a:pt x="15899" y="10100"/>
                    <a:pt x="15911" y="10081"/>
                    <a:pt x="15917" y="10060"/>
                  </a:cubicBezTo>
                  <a:lnTo>
                    <a:pt x="15932" y="10004"/>
                  </a:lnTo>
                  <a:lnTo>
                    <a:pt x="15943" y="9955"/>
                  </a:lnTo>
                  <a:lnTo>
                    <a:pt x="15954" y="9906"/>
                  </a:lnTo>
                  <a:lnTo>
                    <a:pt x="15966" y="9857"/>
                  </a:lnTo>
                  <a:lnTo>
                    <a:pt x="15976" y="9808"/>
                  </a:lnTo>
                  <a:lnTo>
                    <a:pt x="15987" y="9759"/>
                  </a:lnTo>
                  <a:lnTo>
                    <a:pt x="15997" y="9711"/>
                  </a:lnTo>
                  <a:cubicBezTo>
                    <a:pt x="16013" y="9637"/>
                    <a:pt x="15931" y="9578"/>
                    <a:pt x="15865" y="9617"/>
                  </a:cubicBezTo>
                  <a:cubicBezTo>
                    <a:pt x="15843" y="9630"/>
                    <a:pt x="15828" y="9652"/>
                    <a:pt x="15823" y="9676"/>
                  </a:cubicBezTo>
                  <a:lnTo>
                    <a:pt x="15814" y="9722"/>
                  </a:lnTo>
                  <a:lnTo>
                    <a:pt x="15803" y="9770"/>
                  </a:lnTo>
                  <a:lnTo>
                    <a:pt x="15793" y="9818"/>
                  </a:lnTo>
                  <a:lnTo>
                    <a:pt x="15781" y="9866"/>
                  </a:lnTo>
                  <a:lnTo>
                    <a:pt x="15771" y="9914"/>
                  </a:lnTo>
                  <a:lnTo>
                    <a:pt x="15759" y="9962"/>
                  </a:lnTo>
                  <a:close/>
                  <a:moveTo>
                    <a:pt x="15484" y="10854"/>
                  </a:moveTo>
                  <a:cubicBezTo>
                    <a:pt x="15472" y="10885"/>
                    <a:pt x="15479" y="10919"/>
                    <a:pt x="15501" y="10944"/>
                  </a:cubicBezTo>
                  <a:cubicBezTo>
                    <a:pt x="15546" y="10993"/>
                    <a:pt x="15627" y="10978"/>
                    <a:pt x="15650" y="10916"/>
                  </a:cubicBezTo>
                  <a:lnTo>
                    <a:pt x="15671" y="10859"/>
                  </a:lnTo>
                  <a:lnTo>
                    <a:pt x="15688" y="10813"/>
                  </a:lnTo>
                  <a:lnTo>
                    <a:pt x="15704" y="10767"/>
                  </a:lnTo>
                  <a:lnTo>
                    <a:pt x="15721" y="10719"/>
                  </a:lnTo>
                  <a:lnTo>
                    <a:pt x="15737" y="10673"/>
                  </a:lnTo>
                  <a:lnTo>
                    <a:pt x="15753" y="10626"/>
                  </a:lnTo>
                  <a:lnTo>
                    <a:pt x="15768" y="10577"/>
                  </a:lnTo>
                  <a:cubicBezTo>
                    <a:pt x="15794" y="10500"/>
                    <a:pt x="15709" y="10432"/>
                    <a:pt x="15640" y="10473"/>
                  </a:cubicBezTo>
                  <a:cubicBezTo>
                    <a:pt x="15621" y="10485"/>
                    <a:pt x="15607" y="10502"/>
                    <a:pt x="15600" y="10523"/>
                  </a:cubicBezTo>
                  <a:lnTo>
                    <a:pt x="15584" y="10570"/>
                  </a:lnTo>
                  <a:lnTo>
                    <a:pt x="15569" y="10616"/>
                  </a:lnTo>
                  <a:lnTo>
                    <a:pt x="15553" y="10662"/>
                  </a:lnTo>
                  <a:lnTo>
                    <a:pt x="15537" y="10707"/>
                  </a:lnTo>
                  <a:lnTo>
                    <a:pt x="15521" y="10754"/>
                  </a:lnTo>
                  <a:lnTo>
                    <a:pt x="15505" y="10799"/>
                  </a:lnTo>
                  <a:close/>
                  <a:moveTo>
                    <a:pt x="15132" y="11655"/>
                  </a:moveTo>
                  <a:cubicBezTo>
                    <a:pt x="15094" y="11729"/>
                    <a:pt x="15169" y="11809"/>
                    <a:pt x="15245" y="11777"/>
                  </a:cubicBezTo>
                  <a:cubicBezTo>
                    <a:pt x="15264" y="11769"/>
                    <a:pt x="15280" y="11754"/>
                    <a:pt x="15290" y="11735"/>
                  </a:cubicBezTo>
                  <a:lnTo>
                    <a:pt x="15321" y="11673"/>
                  </a:lnTo>
                  <a:lnTo>
                    <a:pt x="15343" y="11628"/>
                  </a:lnTo>
                  <a:lnTo>
                    <a:pt x="15365" y="11585"/>
                  </a:lnTo>
                  <a:lnTo>
                    <a:pt x="15386" y="11540"/>
                  </a:lnTo>
                  <a:lnTo>
                    <a:pt x="15407" y="11496"/>
                  </a:lnTo>
                  <a:lnTo>
                    <a:pt x="15427" y="11451"/>
                  </a:lnTo>
                  <a:lnTo>
                    <a:pt x="15445" y="11413"/>
                  </a:lnTo>
                  <a:cubicBezTo>
                    <a:pt x="15478" y="11338"/>
                    <a:pt x="15402" y="11261"/>
                    <a:pt x="15326" y="11296"/>
                  </a:cubicBezTo>
                  <a:cubicBezTo>
                    <a:pt x="15307" y="11305"/>
                    <a:pt x="15292" y="11319"/>
                    <a:pt x="15284" y="11339"/>
                  </a:cubicBezTo>
                  <a:lnTo>
                    <a:pt x="15266" y="11378"/>
                  </a:lnTo>
                  <a:lnTo>
                    <a:pt x="15246" y="11421"/>
                  </a:lnTo>
                  <a:lnTo>
                    <a:pt x="15225" y="11464"/>
                  </a:lnTo>
                  <a:lnTo>
                    <a:pt x="15205" y="11508"/>
                  </a:lnTo>
                  <a:lnTo>
                    <a:pt x="15184" y="11551"/>
                  </a:lnTo>
                  <a:lnTo>
                    <a:pt x="15162" y="11593"/>
                  </a:lnTo>
                  <a:close/>
                  <a:moveTo>
                    <a:pt x="14692" y="12413"/>
                  </a:moveTo>
                  <a:cubicBezTo>
                    <a:pt x="14640" y="12495"/>
                    <a:pt x="14736" y="12590"/>
                    <a:pt x="14817" y="12534"/>
                  </a:cubicBezTo>
                  <a:cubicBezTo>
                    <a:pt x="14827" y="12527"/>
                    <a:pt x="14834" y="12520"/>
                    <a:pt x="14841" y="12510"/>
                  </a:cubicBezTo>
                  <a:lnTo>
                    <a:pt x="14862" y="12478"/>
                  </a:lnTo>
                  <a:lnTo>
                    <a:pt x="14888" y="12437"/>
                  </a:lnTo>
                  <a:lnTo>
                    <a:pt x="14914" y="12396"/>
                  </a:lnTo>
                  <a:lnTo>
                    <a:pt x="14940" y="12354"/>
                  </a:lnTo>
                  <a:lnTo>
                    <a:pt x="14966" y="12313"/>
                  </a:lnTo>
                  <a:lnTo>
                    <a:pt x="14991" y="12271"/>
                  </a:lnTo>
                  <a:lnTo>
                    <a:pt x="15030" y="12206"/>
                  </a:lnTo>
                  <a:cubicBezTo>
                    <a:pt x="15049" y="12175"/>
                    <a:pt x="15046" y="12134"/>
                    <a:pt x="15023" y="12106"/>
                  </a:cubicBezTo>
                  <a:cubicBezTo>
                    <a:pt x="14984" y="12057"/>
                    <a:pt x="14910" y="12062"/>
                    <a:pt x="14878" y="12116"/>
                  </a:cubicBezTo>
                  <a:lnTo>
                    <a:pt x="14840" y="12179"/>
                  </a:lnTo>
                  <a:lnTo>
                    <a:pt x="14815" y="12220"/>
                  </a:lnTo>
                  <a:lnTo>
                    <a:pt x="14790" y="12261"/>
                  </a:lnTo>
                  <a:lnTo>
                    <a:pt x="14764" y="12301"/>
                  </a:lnTo>
                  <a:lnTo>
                    <a:pt x="14739" y="12341"/>
                  </a:lnTo>
                  <a:lnTo>
                    <a:pt x="14713" y="12381"/>
                  </a:lnTo>
                  <a:close/>
                  <a:moveTo>
                    <a:pt x="14172" y="13118"/>
                  </a:moveTo>
                  <a:cubicBezTo>
                    <a:pt x="14155" y="13138"/>
                    <a:pt x="14149" y="13165"/>
                    <a:pt x="14153" y="13191"/>
                  </a:cubicBezTo>
                  <a:cubicBezTo>
                    <a:pt x="14168" y="13265"/>
                    <a:pt x="14260" y="13288"/>
                    <a:pt x="14308" y="13231"/>
                  </a:cubicBezTo>
                  <a:lnTo>
                    <a:pt x="14347" y="13183"/>
                  </a:lnTo>
                  <a:lnTo>
                    <a:pt x="14377" y="13146"/>
                  </a:lnTo>
                  <a:lnTo>
                    <a:pt x="14408" y="13108"/>
                  </a:lnTo>
                  <a:lnTo>
                    <a:pt x="14438" y="13070"/>
                  </a:lnTo>
                  <a:lnTo>
                    <a:pt x="14467" y="13032"/>
                  </a:lnTo>
                  <a:lnTo>
                    <a:pt x="14497" y="12993"/>
                  </a:lnTo>
                  <a:lnTo>
                    <a:pt x="14531" y="12949"/>
                  </a:lnTo>
                  <a:cubicBezTo>
                    <a:pt x="14583" y="12879"/>
                    <a:pt x="14513" y="12784"/>
                    <a:pt x="14431" y="12812"/>
                  </a:cubicBezTo>
                  <a:cubicBezTo>
                    <a:pt x="14413" y="12819"/>
                    <a:pt x="14400" y="12828"/>
                    <a:pt x="14389" y="12843"/>
                  </a:cubicBezTo>
                  <a:lnTo>
                    <a:pt x="14356" y="12886"/>
                  </a:lnTo>
                  <a:lnTo>
                    <a:pt x="14328" y="12923"/>
                  </a:lnTo>
                  <a:lnTo>
                    <a:pt x="14299" y="12961"/>
                  </a:lnTo>
                  <a:lnTo>
                    <a:pt x="14269" y="12997"/>
                  </a:lnTo>
                  <a:lnTo>
                    <a:pt x="14239" y="13035"/>
                  </a:lnTo>
                  <a:lnTo>
                    <a:pt x="14210" y="13072"/>
                  </a:lnTo>
                  <a:close/>
                  <a:moveTo>
                    <a:pt x="13577" y="13761"/>
                  </a:moveTo>
                  <a:cubicBezTo>
                    <a:pt x="13550" y="13788"/>
                    <a:pt x="13543" y="13828"/>
                    <a:pt x="13558" y="13862"/>
                  </a:cubicBezTo>
                  <a:cubicBezTo>
                    <a:pt x="13585" y="13917"/>
                    <a:pt x="13657" y="13930"/>
                    <a:pt x="13701" y="13887"/>
                  </a:cubicBezTo>
                  <a:lnTo>
                    <a:pt x="13726" y="13863"/>
                  </a:lnTo>
                  <a:lnTo>
                    <a:pt x="13760" y="13830"/>
                  </a:lnTo>
                  <a:lnTo>
                    <a:pt x="13795" y="13795"/>
                  </a:lnTo>
                  <a:lnTo>
                    <a:pt x="13829" y="13761"/>
                  </a:lnTo>
                  <a:lnTo>
                    <a:pt x="13863" y="13726"/>
                  </a:lnTo>
                  <a:lnTo>
                    <a:pt x="13896" y="13692"/>
                  </a:lnTo>
                  <a:lnTo>
                    <a:pt x="13930" y="13657"/>
                  </a:lnTo>
                  <a:lnTo>
                    <a:pt x="13952" y="13633"/>
                  </a:lnTo>
                  <a:cubicBezTo>
                    <a:pt x="13979" y="13604"/>
                    <a:pt x="13984" y="13562"/>
                    <a:pt x="13964" y="13528"/>
                  </a:cubicBezTo>
                  <a:cubicBezTo>
                    <a:pt x="13935" y="13477"/>
                    <a:pt x="13864" y="13468"/>
                    <a:pt x="13823" y="13512"/>
                  </a:cubicBezTo>
                  <a:lnTo>
                    <a:pt x="13769" y="13569"/>
                  </a:lnTo>
                  <a:lnTo>
                    <a:pt x="13736" y="13603"/>
                  </a:lnTo>
                  <a:lnTo>
                    <a:pt x="13702" y="13636"/>
                  </a:lnTo>
                  <a:lnTo>
                    <a:pt x="13669" y="13670"/>
                  </a:lnTo>
                  <a:lnTo>
                    <a:pt x="13635" y="13703"/>
                  </a:lnTo>
                  <a:lnTo>
                    <a:pt x="13602" y="13736"/>
                  </a:lnTo>
                  <a:close/>
                  <a:moveTo>
                    <a:pt x="12915" y="14334"/>
                  </a:moveTo>
                  <a:cubicBezTo>
                    <a:pt x="12884" y="14358"/>
                    <a:pt x="12873" y="14397"/>
                    <a:pt x="12886" y="14434"/>
                  </a:cubicBezTo>
                  <a:cubicBezTo>
                    <a:pt x="12905" y="14491"/>
                    <a:pt x="12976" y="14512"/>
                    <a:pt x="13023" y="14474"/>
                  </a:cubicBezTo>
                  <a:lnTo>
                    <a:pt x="13069" y="14438"/>
                  </a:lnTo>
                  <a:lnTo>
                    <a:pt x="13108" y="14408"/>
                  </a:lnTo>
                  <a:lnTo>
                    <a:pt x="13145" y="14378"/>
                  </a:lnTo>
                  <a:lnTo>
                    <a:pt x="13183" y="14347"/>
                  </a:lnTo>
                  <a:lnTo>
                    <a:pt x="13220" y="14317"/>
                  </a:lnTo>
                  <a:lnTo>
                    <a:pt x="13258" y="14285"/>
                  </a:lnTo>
                  <a:lnTo>
                    <a:pt x="13302" y="14249"/>
                  </a:lnTo>
                  <a:cubicBezTo>
                    <a:pt x="13362" y="14197"/>
                    <a:pt x="13330" y="14099"/>
                    <a:pt x="13252" y="14092"/>
                  </a:cubicBezTo>
                  <a:cubicBezTo>
                    <a:pt x="13227" y="14092"/>
                    <a:pt x="13206" y="14098"/>
                    <a:pt x="13187" y="14113"/>
                  </a:cubicBezTo>
                  <a:lnTo>
                    <a:pt x="13144" y="14149"/>
                  </a:lnTo>
                  <a:lnTo>
                    <a:pt x="13108" y="14180"/>
                  </a:lnTo>
                  <a:lnTo>
                    <a:pt x="13071" y="14210"/>
                  </a:lnTo>
                  <a:lnTo>
                    <a:pt x="13034" y="14240"/>
                  </a:lnTo>
                  <a:lnTo>
                    <a:pt x="12997" y="14270"/>
                  </a:lnTo>
                  <a:lnTo>
                    <a:pt x="12960" y="14299"/>
                  </a:lnTo>
                  <a:close/>
                  <a:moveTo>
                    <a:pt x="12194" y="14831"/>
                  </a:moveTo>
                  <a:cubicBezTo>
                    <a:pt x="12142" y="14864"/>
                    <a:pt x="12137" y="14935"/>
                    <a:pt x="12183" y="14975"/>
                  </a:cubicBezTo>
                  <a:cubicBezTo>
                    <a:pt x="12213" y="15000"/>
                    <a:pt x="12254" y="15002"/>
                    <a:pt x="12286" y="14982"/>
                  </a:cubicBezTo>
                  <a:lnTo>
                    <a:pt x="12312" y="14966"/>
                  </a:lnTo>
                  <a:lnTo>
                    <a:pt x="12353" y="14941"/>
                  </a:lnTo>
                  <a:lnTo>
                    <a:pt x="12395" y="14915"/>
                  </a:lnTo>
                  <a:lnTo>
                    <a:pt x="12436" y="14889"/>
                  </a:lnTo>
                  <a:lnTo>
                    <a:pt x="12477" y="14863"/>
                  </a:lnTo>
                  <a:lnTo>
                    <a:pt x="12518" y="14835"/>
                  </a:lnTo>
                  <a:lnTo>
                    <a:pt x="12559" y="14809"/>
                  </a:lnTo>
                  <a:lnTo>
                    <a:pt x="12588" y="14789"/>
                  </a:lnTo>
                  <a:cubicBezTo>
                    <a:pt x="12661" y="14739"/>
                    <a:pt x="12624" y="14625"/>
                    <a:pt x="12536" y="14627"/>
                  </a:cubicBezTo>
                  <a:cubicBezTo>
                    <a:pt x="12519" y="14628"/>
                    <a:pt x="12503" y="14633"/>
                    <a:pt x="12489" y="14642"/>
                  </a:cubicBezTo>
                  <a:lnTo>
                    <a:pt x="12421" y="14688"/>
                  </a:lnTo>
                  <a:lnTo>
                    <a:pt x="12380" y="14714"/>
                  </a:lnTo>
                  <a:lnTo>
                    <a:pt x="12340" y="14739"/>
                  </a:lnTo>
                  <a:lnTo>
                    <a:pt x="12300" y="14765"/>
                  </a:lnTo>
                  <a:lnTo>
                    <a:pt x="12260" y="14791"/>
                  </a:lnTo>
                  <a:close/>
                  <a:moveTo>
                    <a:pt x="11422" y="15246"/>
                  </a:moveTo>
                  <a:cubicBezTo>
                    <a:pt x="11341" y="15284"/>
                    <a:pt x="11362" y="15406"/>
                    <a:pt x="11452" y="15414"/>
                  </a:cubicBezTo>
                  <a:cubicBezTo>
                    <a:pt x="11468" y="15415"/>
                    <a:pt x="11483" y="15413"/>
                    <a:pt x="11498" y="15406"/>
                  </a:cubicBezTo>
                  <a:lnTo>
                    <a:pt x="11540" y="15386"/>
                  </a:lnTo>
                  <a:lnTo>
                    <a:pt x="11584" y="15365"/>
                  </a:lnTo>
                  <a:lnTo>
                    <a:pt x="11628" y="15344"/>
                  </a:lnTo>
                  <a:lnTo>
                    <a:pt x="11672" y="15322"/>
                  </a:lnTo>
                  <a:lnTo>
                    <a:pt x="11716" y="15300"/>
                  </a:lnTo>
                  <a:lnTo>
                    <a:pt x="11760" y="15278"/>
                  </a:lnTo>
                  <a:lnTo>
                    <a:pt x="11819" y="15248"/>
                  </a:lnTo>
                  <a:cubicBezTo>
                    <a:pt x="11836" y="15238"/>
                    <a:pt x="11848" y="15225"/>
                    <a:pt x="11857" y="15207"/>
                  </a:cubicBezTo>
                  <a:cubicBezTo>
                    <a:pt x="11893" y="15129"/>
                    <a:pt x="11812" y="15051"/>
                    <a:pt x="11736" y="15090"/>
                  </a:cubicBezTo>
                  <a:lnTo>
                    <a:pt x="11678" y="15120"/>
                  </a:lnTo>
                  <a:lnTo>
                    <a:pt x="11636" y="15142"/>
                  </a:lnTo>
                  <a:lnTo>
                    <a:pt x="11593" y="15163"/>
                  </a:lnTo>
                  <a:lnTo>
                    <a:pt x="11550" y="15185"/>
                  </a:lnTo>
                  <a:lnTo>
                    <a:pt x="11507" y="15206"/>
                  </a:lnTo>
                  <a:lnTo>
                    <a:pt x="11464" y="15226"/>
                  </a:lnTo>
                  <a:close/>
                  <a:moveTo>
                    <a:pt x="10609" y="15571"/>
                  </a:moveTo>
                  <a:cubicBezTo>
                    <a:pt x="10522" y="15602"/>
                    <a:pt x="10532" y="15729"/>
                    <a:pt x="10625" y="15744"/>
                  </a:cubicBezTo>
                  <a:cubicBezTo>
                    <a:pt x="10639" y="15745"/>
                    <a:pt x="10653" y="15744"/>
                    <a:pt x="10666" y="15739"/>
                  </a:cubicBezTo>
                  <a:lnTo>
                    <a:pt x="10719" y="15721"/>
                  </a:lnTo>
                  <a:lnTo>
                    <a:pt x="10766" y="15705"/>
                  </a:lnTo>
                  <a:lnTo>
                    <a:pt x="10812" y="15688"/>
                  </a:lnTo>
                  <a:lnTo>
                    <a:pt x="10859" y="15672"/>
                  </a:lnTo>
                  <a:lnTo>
                    <a:pt x="10906" y="15654"/>
                  </a:lnTo>
                  <a:lnTo>
                    <a:pt x="10952" y="15637"/>
                  </a:lnTo>
                  <a:lnTo>
                    <a:pt x="11004" y="15617"/>
                  </a:lnTo>
                  <a:cubicBezTo>
                    <a:pt x="11034" y="15605"/>
                    <a:pt x="11055" y="15578"/>
                    <a:pt x="11059" y="15544"/>
                  </a:cubicBezTo>
                  <a:cubicBezTo>
                    <a:pt x="11066" y="15478"/>
                    <a:pt x="11000" y="15427"/>
                    <a:pt x="10938" y="15452"/>
                  </a:cubicBezTo>
                  <a:lnTo>
                    <a:pt x="10888" y="15471"/>
                  </a:lnTo>
                  <a:lnTo>
                    <a:pt x="10844" y="15489"/>
                  </a:lnTo>
                  <a:lnTo>
                    <a:pt x="10798" y="15505"/>
                  </a:lnTo>
                  <a:lnTo>
                    <a:pt x="10753" y="15522"/>
                  </a:lnTo>
                  <a:lnTo>
                    <a:pt x="10707" y="15537"/>
                  </a:lnTo>
                  <a:lnTo>
                    <a:pt x="10661" y="15554"/>
                  </a:lnTo>
                  <a:close/>
                  <a:moveTo>
                    <a:pt x="9765" y="15805"/>
                  </a:moveTo>
                  <a:cubicBezTo>
                    <a:pt x="9684" y="15822"/>
                    <a:pt x="9669" y="15933"/>
                    <a:pt x="9744" y="15971"/>
                  </a:cubicBezTo>
                  <a:cubicBezTo>
                    <a:pt x="9762" y="15980"/>
                    <a:pt x="9783" y="15982"/>
                    <a:pt x="9802" y="15978"/>
                  </a:cubicBezTo>
                  <a:lnTo>
                    <a:pt x="9856" y="15966"/>
                  </a:lnTo>
                  <a:lnTo>
                    <a:pt x="9905" y="15955"/>
                  </a:lnTo>
                  <a:lnTo>
                    <a:pt x="9954" y="15943"/>
                  </a:lnTo>
                  <a:lnTo>
                    <a:pt x="10003" y="15932"/>
                  </a:lnTo>
                  <a:lnTo>
                    <a:pt x="10052" y="15920"/>
                  </a:lnTo>
                  <a:lnTo>
                    <a:pt x="10100" y="15908"/>
                  </a:lnTo>
                  <a:lnTo>
                    <a:pt x="10151" y="15894"/>
                  </a:lnTo>
                  <a:cubicBezTo>
                    <a:pt x="10191" y="15883"/>
                    <a:pt x="10217" y="15848"/>
                    <a:pt x="10217" y="15808"/>
                  </a:cubicBezTo>
                  <a:cubicBezTo>
                    <a:pt x="10217" y="15750"/>
                    <a:pt x="10161" y="15708"/>
                    <a:pt x="10105" y="15723"/>
                  </a:cubicBezTo>
                  <a:lnTo>
                    <a:pt x="10056" y="15736"/>
                  </a:lnTo>
                  <a:lnTo>
                    <a:pt x="10008" y="15748"/>
                  </a:lnTo>
                  <a:lnTo>
                    <a:pt x="9961" y="15759"/>
                  </a:lnTo>
                  <a:lnTo>
                    <a:pt x="9913" y="15771"/>
                  </a:lnTo>
                  <a:lnTo>
                    <a:pt x="9866" y="15782"/>
                  </a:lnTo>
                  <a:lnTo>
                    <a:pt x="9818" y="15793"/>
                  </a:lnTo>
                  <a:close/>
                  <a:moveTo>
                    <a:pt x="8899" y="15943"/>
                  </a:moveTo>
                  <a:cubicBezTo>
                    <a:pt x="8862" y="15947"/>
                    <a:pt x="8831" y="15974"/>
                    <a:pt x="8822" y="16011"/>
                  </a:cubicBezTo>
                  <a:cubicBezTo>
                    <a:pt x="8809" y="16071"/>
                    <a:pt x="8857" y="16125"/>
                    <a:pt x="8918" y="16119"/>
                  </a:cubicBezTo>
                  <a:lnTo>
                    <a:pt x="8958" y="16115"/>
                  </a:lnTo>
                  <a:lnTo>
                    <a:pt x="9008" y="16109"/>
                  </a:lnTo>
                  <a:lnTo>
                    <a:pt x="9059" y="16103"/>
                  </a:lnTo>
                  <a:lnTo>
                    <a:pt x="9110" y="16097"/>
                  </a:lnTo>
                  <a:lnTo>
                    <a:pt x="9160" y="16090"/>
                  </a:lnTo>
                  <a:lnTo>
                    <a:pt x="9211" y="16083"/>
                  </a:lnTo>
                  <a:lnTo>
                    <a:pt x="9274" y="16074"/>
                  </a:lnTo>
                  <a:cubicBezTo>
                    <a:pt x="9301" y="16070"/>
                    <a:pt x="9325" y="16053"/>
                    <a:pt x="9338" y="16030"/>
                  </a:cubicBezTo>
                  <a:cubicBezTo>
                    <a:pt x="9373" y="15965"/>
                    <a:pt x="9320" y="15888"/>
                    <a:pt x="9248" y="15899"/>
                  </a:cubicBezTo>
                  <a:lnTo>
                    <a:pt x="9186" y="15908"/>
                  </a:lnTo>
                  <a:lnTo>
                    <a:pt x="9137" y="15915"/>
                  </a:lnTo>
                  <a:lnTo>
                    <a:pt x="9087" y="15921"/>
                  </a:lnTo>
                  <a:lnTo>
                    <a:pt x="9038" y="15927"/>
                  </a:lnTo>
                  <a:lnTo>
                    <a:pt x="8988" y="15933"/>
                  </a:lnTo>
                  <a:lnTo>
                    <a:pt x="8939" y="15938"/>
                  </a:lnTo>
                  <a:close/>
                  <a:moveTo>
                    <a:pt x="8025" y="15984"/>
                  </a:moveTo>
                  <a:cubicBezTo>
                    <a:pt x="7941" y="15984"/>
                    <a:pt x="7903" y="16090"/>
                    <a:pt x="7969" y="16143"/>
                  </a:cubicBezTo>
                  <a:cubicBezTo>
                    <a:pt x="7986" y="16155"/>
                    <a:pt x="8003" y="16162"/>
                    <a:pt x="8024" y="16162"/>
                  </a:cubicBezTo>
                  <a:lnTo>
                    <a:pt x="8081" y="16162"/>
                  </a:lnTo>
                  <a:lnTo>
                    <a:pt x="8133" y="16162"/>
                  </a:lnTo>
                  <a:lnTo>
                    <a:pt x="8185" y="16161"/>
                  </a:lnTo>
                  <a:lnTo>
                    <a:pt x="8237" y="16160"/>
                  </a:lnTo>
                  <a:lnTo>
                    <a:pt x="8289" y="16159"/>
                  </a:lnTo>
                  <a:lnTo>
                    <a:pt x="8341" y="16157"/>
                  </a:lnTo>
                  <a:lnTo>
                    <a:pt x="8382" y="16156"/>
                  </a:lnTo>
                  <a:cubicBezTo>
                    <a:pt x="8423" y="16155"/>
                    <a:pt x="8457" y="16126"/>
                    <a:pt x="8465" y="16087"/>
                  </a:cubicBezTo>
                  <a:cubicBezTo>
                    <a:pt x="8478" y="16031"/>
                    <a:pt x="8433" y="15977"/>
                    <a:pt x="8375" y="15979"/>
                  </a:cubicBezTo>
                  <a:lnTo>
                    <a:pt x="8335" y="15981"/>
                  </a:lnTo>
                  <a:lnTo>
                    <a:pt x="8285" y="15982"/>
                  </a:lnTo>
                  <a:lnTo>
                    <a:pt x="8234" y="15983"/>
                  </a:lnTo>
                  <a:lnTo>
                    <a:pt x="8182" y="15984"/>
                  </a:lnTo>
                  <a:lnTo>
                    <a:pt x="8132" y="15984"/>
                  </a:lnTo>
                  <a:lnTo>
                    <a:pt x="8081" y="15984"/>
                  </a:lnTo>
                  <a:close/>
                  <a:moveTo>
                    <a:pt x="7150" y="15930"/>
                  </a:moveTo>
                  <a:cubicBezTo>
                    <a:pt x="7063" y="15922"/>
                    <a:pt x="7017" y="16028"/>
                    <a:pt x="7082" y="16086"/>
                  </a:cubicBezTo>
                  <a:cubicBezTo>
                    <a:pt x="7096" y="16097"/>
                    <a:pt x="7112" y="16104"/>
                    <a:pt x="7130" y="16107"/>
                  </a:cubicBezTo>
                  <a:lnTo>
                    <a:pt x="7204" y="16115"/>
                  </a:lnTo>
                  <a:lnTo>
                    <a:pt x="7254" y="16120"/>
                  </a:lnTo>
                  <a:lnTo>
                    <a:pt x="7306" y="16125"/>
                  </a:lnTo>
                  <a:lnTo>
                    <a:pt x="7356" y="16129"/>
                  </a:lnTo>
                  <a:lnTo>
                    <a:pt x="7408" y="16134"/>
                  </a:lnTo>
                  <a:lnTo>
                    <a:pt x="7487" y="16140"/>
                  </a:lnTo>
                  <a:cubicBezTo>
                    <a:pt x="7576" y="16146"/>
                    <a:pt x="7617" y="16032"/>
                    <a:pt x="7545" y="15980"/>
                  </a:cubicBezTo>
                  <a:cubicBezTo>
                    <a:pt x="7530" y="15970"/>
                    <a:pt x="7516" y="15965"/>
                    <a:pt x="7500" y="15964"/>
                  </a:cubicBezTo>
                  <a:lnTo>
                    <a:pt x="7423" y="15957"/>
                  </a:lnTo>
                  <a:lnTo>
                    <a:pt x="7372" y="15953"/>
                  </a:lnTo>
                  <a:lnTo>
                    <a:pt x="7322" y="15949"/>
                  </a:lnTo>
                  <a:lnTo>
                    <a:pt x="7273" y="15943"/>
                  </a:lnTo>
                  <a:lnTo>
                    <a:pt x="7223" y="15938"/>
                  </a:lnTo>
                  <a:close/>
                  <a:moveTo>
                    <a:pt x="6288" y="15780"/>
                  </a:moveTo>
                  <a:cubicBezTo>
                    <a:pt x="6255" y="15773"/>
                    <a:pt x="6222" y="15784"/>
                    <a:pt x="6200" y="15808"/>
                  </a:cubicBezTo>
                  <a:cubicBezTo>
                    <a:pt x="6158" y="15860"/>
                    <a:pt x="6182" y="15937"/>
                    <a:pt x="6248" y="15953"/>
                  </a:cubicBezTo>
                  <a:lnTo>
                    <a:pt x="6304" y="15966"/>
                  </a:lnTo>
                  <a:lnTo>
                    <a:pt x="6354" y="15977"/>
                  </a:lnTo>
                  <a:lnTo>
                    <a:pt x="6403" y="15987"/>
                  </a:lnTo>
                  <a:lnTo>
                    <a:pt x="6452" y="15998"/>
                  </a:lnTo>
                  <a:lnTo>
                    <a:pt x="6502" y="16007"/>
                  </a:lnTo>
                  <a:lnTo>
                    <a:pt x="6551" y="16018"/>
                  </a:lnTo>
                  <a:lnTo>
                    <a:pt x="6599" y="16026"/>
                  </a:lnTo>
                  <a:cubicBezTo>
                    <a:pt x="6680" y="16041"/>
                    <a:pt x="6736" y="15946"/>
                    <a:pt x="6682" y="15882"/>
                  </a:cubicBezTo>
                  <a:cubicBezTo>
                    <a:pt x="6669" y="15867"/>
                    <a:pt x="6652" y="15856"/>
                    <a:pt x="6631" y="15852"/>
                  </a:cubicBezTo>
                  <a:lnTo>
                    <a:pt x="6585" y="15843"/>
                  </a:lnTo>
                  <a:lnTo>
                    <a:pt x="6536" y="15833"/>
                  </a:lnTo>
                  <a:lnTo>
                    <a:pt x="6488" y="15824"/>
                  </a:lnTo>
                  <a:lnTo>
                    <a:pt x="6440" y="15814"/>
                  </a:lnTo>
                  <a:lnTo>
                    <a:pt x="6392" y="15804"/>
                  </a:lnTo>
                  <a:lnTo>
                    <a:pt x="6344" y="15793"/>
                  </a:lnTo>
                  <a:close/>
                  <a:moveTo>
                    <a:pt x="5447" y="15535"/>
                  </a:moveTo>
                  <a:cubicBezTo>
                    <a:pt x="5410" y="15523"/>
                    <a:pt x="5371" y="15534"/>
                    <a:pt x="5347" y="15565"/>
                  </a:cubicBezTo>
                  <a:cubicBezTo>
                    <a:pt x="5311" y="15613"/>
                    <a:pt x="5331" y="15682"/>
                    <a:pt x="5388" y="15702"/>
                  </a:cubicBezTo>
                  <a:lnTo>
                    <a:pt x="5443" y="15721"/>
                  </a:lnTo>
                  <a:lnTo>
                    <a:pt x="5489" y="15737"/>
                  </a:lnTo>
                  <a:lnTo>
                    <a:pt x="5536" y="15753"/>
                  </a:lnTo>
                  <a:lnTo>
                    <a:pt x="5583" y="15769"/>
                  </a:lnTo>
                  <a:lnTo>
                    <a:pt x="5630" y="15784"/>
                  </a:lnTo>
                  <a:lnTo>
                    <a:pt x="5677" y="15799"/>
                  </a:lnTo>
                  <a:lnTo>
                    <a:pt x="5729" y="15814"/>
                  </a:lnTo>
                  <a:cubicBezTo>
                    <a:pt x="5813" y="15840"/>
                    <a:pt x="5878" y="15738"/>
                    <a:pt x="5821" y="15672"/>
                  </a:cubicBezTo>
                  <a:cubicBezTo>
                    <a:pt x="5810" y="15659"/>
                    <a:pt x="5796" y="15649"/>
                    <a:pt x="5780" y="15644"/>
                  </a:cubicBezTo>
                  <a:lnTo>
                    <a:pt x="5731" y="15629"/>
                  </a:lnTo>
                  <a:lnTo>
                    <a:pt x="5684" y="15614"/>
                  </a:lnTo>
                  <a:lnTo>
                    <a:pt x="5638" y="15600"/>
                  </a:lnTo>
                  <a:lnTo>
                    <a:pt x="5592" y="15585"/>
                  </a:lnTo>
                  <a:lnTo>
                    <a:pt x="5546" y="15570"/>
                  </a:lnTo>
                  <a:lnTo>
                    <a:pt x="5500" y="15554"/>
                  </a:lnTo>
                  <a:close/>
                  <a:moveTo>
                    <a:pt x="4638" y="15198"/>
                  </a:moveTo>
                  <a:cubicBezTo>
                    <a:pt x="4605" y="15182"/>
                    <a:pt x="4567" y="15187"/>
                    <a:pt x="4541" y="15212"/>
                  </a:cubicBezTo>
                  <a:cubicBezTo>
                    <a:pt x="4494" y="15254"/>
                    <a:pt x="4505" y="15331"/>
                    <a:pt x="4562" y="15358"/>
                  </a:cubicBezTo>
                  <a:lnTo>
                    <a:pt x="4622" y="15386"/>
                  </a:lnTo>
                  <a:lnTo>
                    <a:pt x="4666" y="15407"/>
                  </a:lnTo>
                  <a:lnTo>
                    <a:pt x="4711" y="15427"/>
                  </a:lnTo>
                  <a:lnTo>
                    <a:pt x="4755" y="15448"/>
                  </a:lnTo>
                  <a:lnTo>
                    <a:pt x="4800" y="15468"/>
                  </a:lnTo>
                  <a:lnTo>
                    <a:pt x="4845" y="15488"/>
                  </a:lnTo>
                  <a:lnTo>
                    <a:pt x="4887" y="15506"/>
                  </a:lnTo>
                  <a:cubicBezTo>
                    <a:pt x="4974" y="15543"/>
                    <a:pt x="5051" y="15439"/>
                    <a:pt x="4989" y="15366"/>
                  </a:cubicBezTo>
                  <a:cubicBezTo>
                    <a:pt x="4980" y="15357"/>
                    <a:pt x="4970" y="15349"/>
                    <a:pt x="4957" y="15344"/>
                  </a:cubicBezTo>
                  <a:lnTo>
                    <a:pt x="4916" y="15325"/>
                  </a:lnTo>
                  <a:lnTo>
                    <a:pt x="4872" y="15306"/>
                  </a:lnTo>
                  <a:lnTo>
                    <a:pt x="4828" y="15287"/>
                  </a:lnTo>
                  <a:lnTo>
                    <a:pt x="4784" y="15267"/>
                  </a:lnTo>
                  <a:lnTo>
                    <a:pt x="4741" y="15247"/>
                  </a:lnTo>
                  <a:lnTo>
                    <a:pt x="4698" y="15226"/>
                  </a:lnTo>
                  <a:close/>
                  <a:moveTo>
                    <a:pt x="3873" y="14773"/>
                  </a:moveTo>
                  <a:cubicBezTo>
                    <a:pt x="3842" y="14752"/>
                    <a:pt x="3802" y="14755"/>
                    <a:pt x="3773" y="14776"/>
                  </a:cubicBezTo>
                  <a:cubicBezTo>
                    <a:pt x="3722" y="14814"/>
                    <a:pt x="3726" y="14889"/>
                    <a:pt x="3778" y="14923"/>
                  </a:cubicBezTo>
                  <a:lnTo>
                    <a:pt x="3849" y="14966"/>
                  </a:lnTo>
                  <a:lnTo>
                    <a:pt x="3891" y="14992"/>
                  </a:lnTo>
                  <a:lnTo>
                    <a:pt x="3932" y="15017"/>
                  </a:lnTo>
                  <a:lnTo>
                    <a:pt x="3974" y="15042"/>
                  </a:lnTo>
                  <a:lnTo>
                    <a:pt x="4016" y="15067"/>
                  </a:lnTo>
                  <a:lnTo>
                    <a:pt x="4086" y="15107"/>
                  </a:lnTo>
                  <a:cubicBezTo>
                    <a:pt x="4159" y="15149"/>
                    <a:pt x="4245" y="15073"/>
                    <a:pt x="4211" y="14995"/>
                  </a:cubicBezTo>
                  <a:cubicBezTo>
                    <a:pt x="4204" y="14977"/>
                    <a:pt x="4190" y="14962"/>
                    <a:pt x="4173" y="14952"/>
                  </a:cubicBezTo>
                  <a:lnTo>
                    <a:pt x="4147" y="14938"/>
                  </a:lnTo>
                  <a:lnTo>
                    <a:pt x="4106" y="14914"/>
                  </a:lnTo>
                  <a:lnTo>
                    <a:pt x="4065" y="14890"/>
                  </a:lnTo>
                  <a:lnTo>
                    <a:pt x="4024" y="14865"/>
                  </a:lnTo>
                  <a:lnTo>
                    <a:pt x="3983" y="14841"/>
                  </a:lnTo>
                  <a:lnTo>
                    <a:pt x="3942" y="14815"/>
                  </a:lnTo>
                  <a:lnTo>
                    <a:pt x="3901" y="14791"/>
                  </a:lnTo>
                  <a:close/>
                  <a:moveTo>
                    <a:pt x="3158" y="14265"/>
                  </a:moveTo>
                  <a:cubicBezTo>
                    <a:pt x="3087" y="14209"/>
                    <a:pt x="2986" y="14284"/>
                    <a:pt x="3022" y="14369"/>
                  </a:cubicBezTo>
                  <a:cubicBezTo>
                    <a:pt x="3027" y="14383"/>
                    <a:pt x="3037" y="14395"/>
                    <a:pt x="3048" y="14404"/>
                  </a:cubicBezTo>
                  <a:lnTo>
                    <a:pt x="3092" y="14438"/>
                  </a:lnTo>
                  <a:lnTo>
                    <a:pt x="3130" y="14468"/>
                  </a:lnTo>
                  <a:lnTo>
                    <a:pt x="3168" y="14498"/>
                  </a:lnTo>
                  <a:lnTo>
                    <a:pt x="3207" y="14527"/>
                  </a:lnTo>
                  <a:lnTo>
                    <a:pt x="3246" y="14556"/>
                  </a:lnTo>
                  <a:lnTo>
                    <a:pt x="3285" y="14586"/>
                  </a:lnTo>
                  <a:lnTo>
                    <a:pt x="3334" y="14622"/>
                  </a:lnTo>
                  <a:cubicBezTo>
                    <a:pt x="3362" y="14642"/>
                    <a:pt x="3399" y="14643"/>
                    <a:pt x="3428" y="14627"/>
                  </a:cubicBezTo>
                  <a:cubicBezTo>
                    <a:pt x="3485" y="14595"/>
                    <a:pt x="3490" y="14515"/>
                    <a:pt x="3437" y="14477"/>
                  </a:cubicBezTo>
                  <a:lnTo>
                    <a:pt x="3390" y="14443"/>
                  </a:lnTo>
                  <a:lnTo>
                    <a:pt x="3352" y="14415"/>
                  </a:lnTo>
                  <a:lnTo>
                    <a:pt x="3314" y="14386"/>
                  </a:lnTo>
                  <a:lnTo>
                    <a:pt x="3276" y="14357"/>
                  </a:lnTo>
                  <a:lnTo>
                    <a:pt x="3239" y="14328"/>
                  </a:lnTo>
                  <a:lnTo>
                    <a:pt x="3201" y="14299"/>
                  </a:lnTo>
                  <a:close/>
                  <a:moveTo>
                    <a:pt x="2504" y="13682"/>
                  </a:moveTo>
                  <a:cubicBezTo>
                    <a:pt x="2475" y="13653"/>
                    <a:pt x="2430" y="13648"/>
                    <a:pt x="2395" y="13671"/>
                  </a:cubicBezTo>
                  <a:cubicBezTo>
                    <a:pt x="2346" y="13701"/>
                    <a:pt x="2339" y="13768"/>
                    <a:pt x="2380" y="13808"/>
                  </a:cubicBezTo>
                  <a:lnTo>
                    <a:pt x="2435" y="13863"/>
                  </a:lnTo>
                  <a:lnTo>
                    <a:pt x="2470" y="13897"/>
                  </a:lnTo>
                  <a:lnTo>
                    <a:pt x="2505" y="13931"/>
                  </a:lnTo>
                  <a:lnTo>
                    <a:pt x="2541" y="13964"/>
                  </a:lnTo>
                  <a:lnTo>
                    <a:pt x="2576" y="13997"/>
                  </a:lnTo>
                  <a:lnTo>
                    <a:pt x="2612" y="14030"/>
                  </a:lnTo>
                  <a:lnTo>
                    <a:pt x="2639" y="14055"/>
                  </a:lnTo>
                  <a:cubicBezTo>
                    <a:pt x="2667" y="14080"/>
                    <a:pt x="2708" y="14085"/>
                    <a:pt x="2740" y="14068"/>
                  </a:cubicBezTo>
                  <a:cubicBezTo>
                    <a:pt x="2794" y="14039"/>
                    <a:pt x="2804" y="13966"/>
                    <a:pt x="2759" y="13924"/>
                  </a:cubicBezTo>
                  <a:lnTo>
                    <a:pt x="2731" y="13899"/>
                  </a:lnTo>
                  <a:lnTo>
                    <a:pt x="2697" y="13867"/>
                  </a:lnTo>
                  <a:lnTo>
                    <a:pt x="2663" y="13835"/>
                  </a:lnTo>
                  <a:lnTo>
                    <a:pt x="2628" y="13803"/>
                  </a:lnTo>
                  <a:lnTo>
                    <a:pt x="2594" y="13769"/>
                  </a:lnTo>
                  <a:lnTo>
                    <a:pt x="2559" y="13736"/>
                  </a:lnTo>
                  <a:close/>
                  <a:moveTo>
                    <a:pt x="1919" y="13031"/>
                  </a:moveTo>
                  <a:cubicBezTo>
                    <a:pt x="1887" y="12992"/>
                    <a:pt x="1831" y="12987"/>
                    <a:pt x="1793" y="13019"/>
                  </a:cubicBezTo>
                  <a:cubicBezTo>
                    <a:pt x="1756" y="13051"/>
                    <a:pt x="1751" y="13104"/>
                    <a:pt x="1781" y="13142"/>
                  </a:cubicBezTo>
                  <a:lnTo>
                    <a:pt x="1815" y="13183"/>
                  </a:lnTo>
                  <a:lnTo>
                    <a:pt x="1845" y="13221"/>
                  </a:lnTo>
                  <a:lnTo>
                    <a:pt x="1877" y="13259"/>
                  </a:lnTo>
                  <a:lnTo>
                    <a:pt x="1907" y="13296"/>
                  </a:lnTo>
                  <a:lnTo>
                    <a:pt x="1939" y="13333"/>
                  </a:lnTo>
                  <a:lnTo>
                    <a:pt x="1971" y="13369"/>
                  </a:lnTo>
                  <a:lnTo>
                    <a:pt x="2012" y="13417"/>
                  </a:lnTo>
                  <a:cubicBezTo>
                    <a:pt x="2043" y="13452"/>
                    <a:pt x="2097" y="13457"/>
                    <a:pt x="2134" y="13427"/>
                  </a:cubicBezTo>
                  <a:cubicBezTo>
                    <a:pt x="2173" y="13395"/>
                    <a:pt x="2178" y="13337"/>
                    <a:pt x="2145" y="13299"/>
                  </a:cubicBezTo>
                  <a:lnTo>
                    <a:pt x="2105" y="13253"/>
                  </a:lnTo>
                  <a:lnTo>
                    <a:pt x="2074" y="13218"/>
                  </a:lnTo>
                  <a:lnTo>
                    <a:pt x="2043" y="13181"/>
                  </a:lnTo>
                  <a:lnTo>
                    <a:pt x="2012" y="13145"/>
                  </a:lnTo>
                  <a:lnTo>
                    <a:pt x="1982" y="13108"/>
                  </a:lnTo>
                  <a:lnTo>
                    <a:pt x="1952" y="13072"/>
                  </a:lnTo>
                  <a:close/>
                  <a:moveTo>
                    <a:pt x="1409" y="12319"/>
                  </a:moveTo>
                  <a:cubicBezTo>
                    <a:pt x="1389" y="12289"/>
                    <a:pt x="1355" y="12274"/>
                    <a:pt x="1321" y="12279"/>
                  </a:cubicBezTo>
                  <a:cubicBezTo>
                    <a:pt x="1257" y="12289"/>
                    <a:pt x="1224" y="12361"/>
                    <a:pt x="1259" y="12415"/>
                  </a:cubicBezTo>
                  <a:lnTo>
                    <a:pt x="1300" y="12478"/>
                  </a:lnTo>
                  <a:lnTo>
                    <a:pt x="1327" y="12518"/>
                  </a:lnTo>
                  <a:lnTo>
                    <a:pt x="1353" y="12559"/>
                  </a:lnTo>
                  <a:lnTo>
                    <a:pt x="1380" y="12599"/>
                  </a:lnTo>
                  <a:lnTo>
                    <a:pt x="1408" y="12640"/>
                  </a:lnTo>
                  <a:lnTo>
                    <a:pt x="1435" y="12680"/>
                  </a:lnTo>
                  <a:lnTo>
                    <a:pt x="1458" y="12713"/>
                  </a:lnTo>
                  <a:cubicBezTo>
                    <a:pt x="1505" y="12779"/>
                    <a:pt x="1610" y="12752"/>
                    <a:pt x="1619" y="12671"/>
                  </a:cubicBezTo>
                  <a:cubicBezTo>
                    <a:pt x="1621" y="12649"/>
                    <a:pt x="1616" y="12629"/>
                    <a:pt x="1603" y="12611"/>
                  </a:cubicBezTo>
                  <a:lnTo>
                    <a:pt x="1581" y="12578"/>
                  </a:lnTo>
                  <a:lnTo>
                    <a:pt x="1554" y="12539"/>
                  </a:lnTo>
                  <a:lnTo>
                    <a:pt x="1527" y="12500"/>
                  </a:lnTo>
                  <a:lnTo>
                    <a:pt x="1500" y="12461"/>
                  </a:lnTo>
                  <a:lnTo>
                    <a:pt x="1474" y="12421"/>
                  </a:lnTo>
                  <a:lnTo>
                    <a:pt x="1448" y="12381"/>
                  </a:lnTo>
                  <a:close/>
                  <a:moveTo>
                    <a:pt x="980" y="11555"/>
                  </a:moveTo>
                  <a:cubicBezTo>
                    <a:pt x="937" y="11471"/>
                    <a:pt x="811" y="11501"/>
                    <a:pt x="811" y="11595"/>
                  </a:cubicBezTo>
                  <a:cubicBezTo>
                    <a:pt x="812" y="11610"/>
                    <a:pt x="815" y="11621"/>
                    <a:pt x="821" y="11634"/>
                  </a:cubicBezTo>
                  <a:lnTo>
                    <a:pt x="840" y="11673"/>
                  </a:lnTo>
                  <a:lnTo>
                    <a:pt x="862" y="11717"/>
                  </a:lnTo>
                  <a:lnTo>
                    <a:pt x="884" y="11760"/>
                  </a:lnTo>
                  <a:lnTo>
                    <a:pt x="907" y="11803"/>
                  </a:lnTo>
                  <a:lnTo>
                    <a:pt x="929" y="11847"/>
                  </a:lnTo>
                  <a:lnTo>
                    <a:pt x="952" y="11890"/>
                  </a:lnTo>
                  <a:lnTo>
                    <a:pt x="986" y="11952"/>
                  </a:lnTo>
                  <a:cubicBezTo>
                    <a:pt x="1034" y="12036"/>
                    <a:pt x="1162" y="11995"/>
                    <a:pt x="1151" y="11898"/>
                  </a:cubicBezTo>
                  <a:cubicBezTo>
                    <a:pt x="1150" y="11886"/>
                    <a:pt x="1147" y="11876"/>
                    <a:pt x="1141" y="11867"/>
                  </a:cubicBezTo>
                  <a:lnTo>
                    <a:pt x="1108" y="11807"/>
                  </a:lnTo>
                  <a:lnTo>
                    <a:pt x="1087" y="11764"/>
                  </a:lnTo>
                  <a:lnTo>
                    <a:pt x="1064" y="11722"/>
                  </a:lnTo>
                  <a:lnTo>
                    <a:pt x="1042" y="11679"/>
                  </a:lnTo>
                  <a:lnTo>
                    <a:pt x="1020" y="11636"/>
                  </a:lnTo>
                  <a:lnTo>
                    <a:pt x="998" y="11593"/>
                  </a:lnTo>
                  <a:close/>
                  <a:moveTo>
                    <a:pt x="639" y="10749"/>
                  </a:moveTo>
                  <a:cubicBezTo>
                    <a:pt x="609" y="10669"/>
                    <a:pt x="497" y="10671"/>
                    <a:pt x="471" y="10753"/>
                  </a:cubicBezTo>
                  <a:cubicBezTo>
                    <a:pt x="465" y="10772"/>
                    <a:pt x="466" y="10790"/>
                    <a:pt x="472" y="10809"/>
                  </a:cubicBezTo>
                  <a:lnTo>
                    <a:pt x="490" y="10859"/>
                  </a:lnTo>
                  <a:lnTo>
                    <a:pt x="508" y="10906"/>
                  </a:lnTo>
                  <a:lnTo>
                    <a:pt x="525" y="10952"/>
                  </a:lnTo>
                  <a:lnTo>
                    <a:pt x="543" y="10998"/>
                  </a:lnTo>
                  <a:lnTo>
                    <a:pt x="561" y="11044"/>
                  </a:lnTo>
                  <a:lnTo>
                    <a:pt x="579" y="11090"/>
                  </a:lnTo>
                  <a:lnTo>
                    <a:pt x="601" y="11144"/>
                  </a:lnTo>
                  <a:cubicBezTo>
                    <a:pt x="635" y="11226"/>
                    <a:pt x="756" y="11212"/>
                    <a:pt x="770" y="11122"/>
                  </a:cubicBezTo>
                  <a:cubicBezTo>
                    <a:pt x="772" y="11105"/>
                    <a:pt x="770" y="11091"/>
                    <a:pt x="764" y="11076"/>
                  </a:cubicBezTo>
                  <a:lnTo>
                    <a:pt x="743" y="11024"/>
                  </a:lnTo>
                  <a:lnTo>
                    <a:pt x="726" y="10979"/>
                  </a:lnTo>
                  <a:lnTo>
                    <a:pt x="708" y="10934"/>
                  </a:lnTo>
                  <a:lnTo>
                    <a:pt x="691" y="10889"/>
                  </a:lnTo>
                  <a:lnTo>
                    <a:pt x="674" y="10844"/>
                  </a:lnTo>
                  <a:lnTo>
                    <a:pt x="657" y="10799"/>
                  </a:lnTo>
                  <a:close/>
                  <a:moveTo>
                    <a:pt x="390" y="9909"/>
                  </a:moveTo>
                  <a:cubicBezTo>
                    <a:pt x="371" y="9825"/>
                    <a:pt x="254" y="9817"/>
                    <a:pt x="221" y="9896"/>
                  </a:cubicBezTo>
                  <a:cubicBezTo>
                    <a:pt x="214" y="9914"/>
                    <a:pt x="213" y="9932"/>
                    <a:pt x="218" y="9950"/>
                  </a:cubicBezTo>
                  <a:lnTo>
                    <a:pt x="230" y="10004"/>
                  </a:lnTo>
                  <a:lnTo>
                    <a:pt x="242" y="10052"/>
                  </a:lnTo>
                  <a:lnTo>
                    <a:pt x="254" y="10100"/>
                  </a:lnTo>
                  <a:lnTo>
                    <a:pt x="267" y="10149"/>
                  </a:lnTo>
                  <a:lnTo>
                    <a:pt x="280" y="10197"/>
                  </a:lnTo>
                  <a:lnTo>
                    <a:pt x="293" y="10245"/>
                  </a:lnTo>
                  <a:lnTo>
                    <a:pt x="308" y="10297"/>
                  </a:lnTo>
                  <a:cubicBezTo>
                    <a:pt x="314" y="10317"/>
                    <a:pt x="325" y="10333"/>
                    <a:pt x="342" y="10345"/>
                  </a:cubicBezTo>
                  <a:cubicBezTo>
                    <a:pt x="411" y="10393"/>
                    <a:pt x="501" y="10329"/>
                    <a:pt x="478" y="10248"/>
                  </a:cubicBezTo>
                  <a:lnTo>
                    <a:pt x="464" y="10198"/>
                  </a:lnTo>
                  <a:lnTo>
                    <a:pt x="451" y="10151"/>
                  </a:lnTo>
                  <a:lnTo>
                    <a:pt x="439" y="10104"/>
                  </a:lnTo>
                  <a:lnTo>
                    <a:pt x="426" y="10057"/>
                  </a:lnTo>
                  <a:lnTo>
                    <a:pt x="414" y="10009"/>
                  </a:lnTo>
                  <a:lnTo>
                    <a:pt x="402" y="9962"/>
                  </a:lnTo>
                  <a:close/>
                  <a:moveTo>
                    <a:pt x="236" y="9047"/>
                  </a:moveTo>
                  <a:cubicBezTo>
                    <a:pt x="225" y="8963"/>
                    <a:pt x="112" y="8940"/>
                    <a:pt x="71" y="9014"/>
                  </a:cubicBezTo>
                  <a:cubicBezTo>
                    <a:pt x="61" y="9030"/>
                    <a:pt x="58" y="9050"/>
                    <a:pt x="60" y="9068"/>
                  </a:cubicBezTo>
                  <a:lnTo>
                    <a:pt x="65" y="9110"/>
                  </a:lnTo>
                  <a:lnTo>
                    <a:pt x="72" y="9161"/>
                  </a:lnTo>
                  <a:lnTo>
                    <a:pt x="79" y="9212"/>
                  </a:lnTo>
                  <a:lnTo>
                    <a:pt x="86" y="9261"/>
                  </a:lnTo>
                  <a:lnTo>
                    <a:pt x="93" y="9312"/>
                  </a:lnTo>
                  <a:lnTo>
                    <a:pt x="101" y="9362"/>
                  </a:lnTo>
                  <a:lnTo>
                    <a:pt x="111" y="9424"/>
                  </a:lnTo>
                  <a:cubicBezTo>
                    <a:pt x="116" y="9457"/>
                    <a:pt x="142" y="9485"/>
                    <a:pt x="175" y="9494"/>
                  </a:cubicBezTo>
                  <a:cubicBezTo>
                    <a:pt x="238" y="9511"/>
                    <a:pt x="296" y="9457"/>
                    <a:pt x="286" y="9393"/>
                  </a:cubicBezTo>
                  <a:lnTo>
                    <a:pt x="276" y="9334"/>
                  </a:lnTo>
                  <a:lnTo>
                    <a:pt x="268" y="9285"/>
                  </a:lnTo>
                  <a:lnTo>
                    <a:pt x="261" y="9236"/>
                  </a:lnTo>
                  <a:lnTo>
                    <a:pt x="254" y="9186"/>
                  </a:lnTo>
                  <a:lnTo>
                    <a:pt x="247" y="9137"/>
                  </a:lnTo>
                  <a:lnTo>
                    <a:pt x="240" y="9088"/>
                  </a:lnTo>
                  <a:close/>
                  <a:moveTo>
                    <a:pt x="178" y="8173"/>
                  </a:moveTo>
                  <a:cubicBezTo>
                    <a:pt x="176" y="8084"/>
                    <a:pt x="61" y="8052"/>
                    <a:pt x="13" y="8128"/>
                  </a:cubicBezTo>
                  <a:cubicBezTo>
                    <a:pt x="5" y="8143"/>
                    <a:pt x="0" y="8158"/>
                    <a:pt x="0" y="8175"/>
                  </a:cubicBezTo>
                  <a:lnTo>
                    <a:pt x="1" y="8238"/>
                  </a:lnTo>
                  <a:lnTo>
                    <a:pt x="3" y="8290"/>
                  </a:lnTo>
                  <a:lnTo>
                    <a:pt x="4" y="8342"/>
                  </a:lnTo>
                  <a:lnTo>
                    <a:pt x="6" y="8393"/>
                  </a:lnTo>
                  <a:lnTo>
                    <a:pt x="8" y="8445"/>
                  </a:lnTo>
                  <a:lnTo>
                    <a:pt x="11" y="8497"/>
                  </a:lnTo>
                  <a:lnTo>
                    <a:pt x="13" y="8533"/>
                  </a:lnTo>
                  <a:cubicBezTo>
                    <a:pt x="16" y="8590"/>
                    <a:pt x="69" y="8628"/>
                    <a:pt x="124" y="8613"/>
                  </a:cubicBezTo>
                  <a:cubicBezTo>
                    <a:pt x="164" y="8603"/>
                    <a:pt x="192" y="8565"/>
                    <a:pt x="190" y="8523"/>
                  </a:cubicBezTo>
                  <a:lnTo>
                    <a:pt x="188" y="8488"/>
                  </a:lnTo>
                  <a:lnTo>
                    <a:pt x="185" y="8437"/>
                  </a:lnTo>
                  <a:lnTo>
                    <a:pt x="183" y="8386"/>
                  </a:lnTo>
                  <a:lnTo>
                    <a:pt x="181" y="8336"/>
                  </a:lnTo>
                  <a:lnTo>
                    <a:pt x="180" y="8285"/>
                  </a:lnTo>
                  <a:lnTo>
                    <a:pt x="178" y="8235"/>
                  </a:lnTo>
                  <a:close/>
                  <a:moveTo>
                    <a:pt x="216" y="7298"/>
                  </a:moveTo>
                  <a:cubicBezTo>
                    <a:pt x="223" y="7208"/>
                    <a:pt x="110" y="7165"/>
                    <a:pt x="56" y="7237"/>
                  </a:cubicBezTo>
                  <a:cubicBezTo>
                    <a:pt x="47" y="7251"/>
                    <a:pt x="41" y="7264"/>
                    <a:pt x="40" y="7280"/>
                  </a:cubicBezTo>
                  <a:lnTo>
                    <a:pt x="32" y="7357"/>
                  </a:lnTo>
                  <a:lnTo>
                    <a:pt x="27" y="7409"/>
                  </a:lnTo>
                  <a:lnTo>
                    <a:pt x="24" y="7459"/>
                  </a:lnTo>
                  <a:lnTo>
                    <a:pt x="20" y="7511"/>
                  </a:lnTo>
                  <a:lnTo>
                    <a:pt x="17" y="7562"/>
                  </a:lnTo>
                  <a:lnTo>
                    <a:pt x="12" y="7638"/>
                  </a:lnTo>
                  <a:cubicBezTo>
                    <a:pt x="8" y="7727"/>
                    <a:pt x="123" y="7766"/>
                    <a:pt x="174" y="7692"/>
                  </a:cubicBezTo>
                  <a:cubicBezTo>
                    <a:pt x="183" y="7678"/>
                    <a:pt x="188" y="7664"/>
                    <a:pt x="189" y="7647"/>
                  </a:cubicBezTo>
                  <a:lnTo>
                    <a:pt x="193" y="7574"/>
                  </a:lnTo>
                  <a:lnTo>
                    <a:pt x="197" y="7523"/>
                  </a:lnTo>
                  <a:lnTo>
                    <a:pt x="200" y="7473"/>
                  </a:lnTo>
                  <a:lnTo>
                    <a:pt x="205" y="7423"/>
                  </a:lnTo>
                  <a:lnTo>
                    <a:pt x="209" y="7373"/>
                  </a:lnTo>
                  <a:close/>
                  <a:moveTo>
                    <a:pt x="350" y="6432"/>
                  </a:moveTo>
                  <a:cubicBezTo>
                    <a:pt x="367" y="6349"/>
                    <a:pt x="267" y="6290"/>
                    <a:pt x="203" y="6349"/>
                  </a:cubicBezTo>
                  <a:cubicBezTo>
                    <a:pt x="190" y="6360"/>
                    <a:pt x="180" y="6377"/>
                    <a:pt x="177" y="6395"/>
                  </a:cubicBezTo>
                  <a:lnTo>
                    <a:pt x="164" y="6452"/>
                  </a:lnTo>
                  <a:lnTo>
                    <a:pt x="154" y="6502"/>
                  </a:lnTo>
                  <a:lnTo>
                    <a:pt x="144" y="6552"/>
                  </a:lnTo>
                  <a:lnTo>
                    <a:pt x="136" y="6601"/>
                  </a:lnTo>
                  <a:lnTo>
                    <a:pt x="126" y="6651"/>
                  </a:lnTo>
                  <a:lnTo>
                    <a:pt x="117" y="6700"/>
                  </a:lnTo>
                  <a:lnTo>
                    <a:pt x="109" y="6748"/>
                  </a:lnTo>
                  <a:cubicBezTo>
                    <a:pt x="103" y="6785"/>
                    <a:pt x="123" y="6824"/>
                    <a:pt x="157" y="6840"/>
                  </a:cubicBezTo>
                  <a:cubicBezTo>
                    <a:pt x="210" y="6868"/>
                    <a:pt x="274" y="6836"/>
                    <a:pt x="285" y="6776"/>
                  </a:cubicBezTo>
                  <a:lnTo>
                    <a:pt x="292" y="6731"/>
                  </a:lnTo>
                  <a:lnTo>
                    <a:pt x="301" y="6682"/>
                  </a:lnTo>
                  <a:lnTo>
                    <a:pt x="309" y="6633"/>
                  </a:lnTo>
                  <a:lnTo>
                    <a:pt x="319" y="6585"/>
                  </a:lnTo>
                  <a:lnTo>
                    <a:pt x="329" y="6536"/>
                  </a:lnTo>
                  <a:lnTo>
                    <a:pt x="338" y="6488"/>
                  </a:lnTo>
                  <a:close/>
                  <a:moveTo>
                    <a:pt x="579" y="5586"/>
                  </a:moveTo>
                  <a:cubicBezTo>
                    <a:pt x="606" y="5502"/>
                    <a:pt x="507" y="5434"/>
                    <a:pt x="438" y="5491"/>
                  </a:cubicBezTo>
                  <a:cubicBezTo>
                    <a:pt x="426" y="5502"/>
                    <a:pt x="416" y="5515"/>
                    <a:pt x="411" y="5531"/>
                  </a:cubicBezTo>
                  <a:lnTo>
                    <a:pt x="393" y="5584"/>
                  </a:lnTo>
                  <a:lnTo>
                    <a:pt x="378" y="5631"/>
                  </a:lnTo>
                  <a:lnTo>
                    <a:pt x="364" y="5678"/>
                  </a:lnTo>
                  <a:lnTo>
                    <a:pt x="349" y="5726"/>
                  </a:lnTo>
                  <a:lnTo>
                    <a:pt x="335" y="5773"/>
                  </a:lnTo>
                  <a:lnTo>
                    <a:pt x="321" y="5821"/>
                  </a:lnTo>
                  <a:lnTo>
                    <a:pt x="305" y="5874"/>
                  </a:lnTo>
                  <a:cubicBezTo>
                    <a:pt x="281" y="5960"/>
                    <a:pt x="386" y="6023"/>
                    <a:pt x="452" y="5962"/>
                  </a:cubicBezTo>
                  <a:cubicBezTo>
                    <a:pt x="463" y="5951"/>
                    <a:pt x="472" y="5937"/>
                    <a:pt x="476" y="5922"/>
                  </a:cubicBezTo>
                  <a:lnTo>
                    <a:pt x="491" y="5871"/>
                  </a:lnTo>
                  <a:lnTo>
                    <a:pt x="504" y="5824"/>
                  </a:lnTo>
                  <a:lnTo>
                    <a:pt x="518" y="5778"/>
                  </a:lnTo>
                  <a:lnTo>
                    <a:pt x="533" y="5731"/>
                  </a:lnTo>
                  <a:lnTo>
                    <a:pt x="547" y="5685"/>
                  </a:lnTo>
                  <a:lnTo>
                    <a:pt x="562" y="5639"/>
                  </a:lnTo>
                  <a:close/>
                  <a:moveTo>
                    <a:pt x="901" y="4773"/>
                  </a:moveTo>
                  <a:cubicBezTo>
                    <a:pt x="914" y="4743"/>
                    <a:pt x="911" y="4708"/>
                    <a:pt x="892" y="4682"/>
                  </a:cubicBezTo>
                  <a:cubicBezTo>
                    <a:pt x="852" y="4628"/>
                    <a:pt x="768" y="4637"/>
                    <a:pt x="740" y="4698"/>
                  </a:cubicBezTo>
                  <a:lnTo>
                    <a:pt x="714" y="4756"/>
                  </a:lnTo>
                  <a:lnTo>
                    <a:pt x="694" y="4800"/>
                  </a:lnTo>
                  <a:lnTo>
                    <a:pt x="674" y="4846"/>
                  </a:lnTo>
                  <a:lnTo>
                    <a:pt x="654" y="4890"/>
                  </a:lnTo>
                  <a:lnTo>
                    <a:pt x="635" y="4936"/>
                  </a:lnTo>
                  <a:lnTo>
                    <a:pt x="616" y="4981"/>
                  </a:lnTo>
                  <a:lnTo>
                    <a:pt x="598" y="5027"/>
                  </a:lnTo>
                  <a:cubicBezTo>
                    <a:pt x="583" y="5062"/>
                    <a:pt x="592" y="5102"/>
                    <a:pt x="621" y="5127"/>
                  </a:cubicBezTo>
                  <a:cubicBezTo>
                    <a:pt x="667" y="5167"/>
                    <a:pt x="739" y="5150"/>
                    <a:pt x="762" y="5094"/>
                  </a:cubicBezTo>
                  <a:lnTo>
                    <a:pt x="780" y="5049"/>
                  </a:lnTo>
                  <a:lnTo>
                    <a:pt x="798" y="5005"/>
                  </a:lnTo>
                  <a:lnTo>
                    <a:pt x="818" y="4960"/>
                  </a:lnTo>
                  <a:lnTo>
                    <a:pt x="837" y="4917"/>
                  </a:lnTo>
                  <a:lnTo>
                    <a:pt x="856" y="4873"/>
                  </a:lnTo>
                  <a:lnTo>
                    <a:pt x="875" y="4828"/>
                  </a:lnTo>
                  <a:close/>
                  <a:moveTo>
                    <a:pt x="1312" y="3998"/>
                  </a:moveTo>
                  <a:cubicBezTo>
                    <a:pt x="1358" y="3922"/>
                    <a:pt x="1274" y="3833"/>
                    <a:pt x="1195" y="3875"/>
                  </a:cubicBezTo>
                  <a:cubicBezTo>
                    <a:pt x="1180" y="3883"/>
                    <a:pt x="1169" y="3893"/>
                    <a:pt x="1160" y="3907"/>
                  </a:cubicBezTo>
                  <a:lnTo>
                    <a:pt x="1145" y="3933"/>
                  </a:lnTo>
                  <a:lnTo>
                    <a:pt x="1120" y="3975"/>
                  </a:lnTo>
                  <a:lnTo>
                    <a:pt x="1095" y="4016"/>
                  </a:lnTo>
                  <a:lnTo>
                    <a:pt x="1071" y="4059"/>
                  </a:lnTo>
                  <a:lnTo>
                    <a:pt x="1046" y="4101"/>
                  </a:lnTo>
                  <a:lnTo>
                    <a:pt x="1023" y="4144"/>
                  </a:lnTo>
                  <a:lnTo>
                    <a:pt x="999" y="4187"/>
                  </a:lnTo>
                  <a:lnTo>
                    <a:pt x="982" y="4218"/>
                  </a:lnTo>
                  <a:cubicBezTo>
                    <a:pt x="954" y="4270"/>
                    <a:pt x="982" y="4332"/>
                    <a:pt x="1039" y="4346"/>
                  </a:cubicBezTo>
                  <a:cubicBezTo>
                    <a:pt x="1078" y="4356"/>
                    <a:pt x="1119" y="4338"/>
                    <a:pt x="1137" y="4303"/>
                  </a:cubicBezTo>
                  <a:lnTo>
                    <a:pt x="1154" y="4272"/>
                  </a:lnTo>
                  <a:lnTo>
                    <a:pt x="1177" y="4230"/>
                  </a:lnTo>
                  <a:lnTo>
                    <a:pt x="1201" y="4188"/>
                  </a:lnTo>
                  <a:lnTo>
                    <a:pt x="1224" y="4147"/>
                  </a:lnTo>
                  <a:lnTo>
                    <a:pt x="1248" y="4106"/>
                  </a:lnTo>
                  <a:lnTo>
                    <a:pt x="1272" y="4064"/>
                  </a:lnTo>
                  <a:lnTo>
                    <a:pt x="1297" y="4024"/>
                  </a:lnTo>
                  <a:close/>
                  <a:moveTo>
                    <a:pt x="1806" y="3275"/>
                  </a:moveTo>
                  <a:cubicBezTo>
                    <a:pt x="1857" y="3205"/>
                    <a:pt x="1792" y="3112"/>
                    <a:pt x="1708" y="3137"/>
                  </a:cubicBezTo>
                  <a:cubicBezTo>
                    <a:pt x="1691" y="3143"/>
                    <a:pt x="1677" y="3153"/>
                    <a:pt x="1665" y="3168"/>
                  </a:cubicBezTo>
                  <a:lnTo>
                    <a:pt x="1635" y="3208"/>
                  </a:lnTo>
                  <a:lnTo>
                    <a:pt x="1605" y="3246"/>
                  </a:lnTo>
                  <a:lnTo>
                    <a:pt x="1576" y="3286"/>
                  </a:lnTo>
                  <a:lnTo>
                    <a:pt x="1548" y="3325"/>
                  </a:lnTo>
                  <a:lnTo>
                    <a:pt x="1520" y="3364"/>
                  </a:lnTo>
                  <a:lnTo>
                    <a:pt x="1491" y="3403"/>
                  </a:lnTo>
                  <a:lnTo>
                    <a:pt x="1453" y="3457"/>
                  </a:lnTo>
                  <a:cubicBezTo>
                    <a:pt x="1401" y="3535"/>
                    <a:pt x="1487" y="3630"/>
                    <a:pt x="1570" y="3584"/>
                  </a:cubicBezTo>
                  <a:cubicBezTo>
                    <a:pt x="1582" y="3577"/>
                    <a:pt x="1591" y="3569"/>
                    <a:pt x="1599" y="3558"/>
                  </a:cubicBezTo>
                  <a:lnTo>
                    <a:pt x="1636" y="3507"/>
                  </a:lnTo>
                  <a:lnTo>
                    <a:pt x="1663" y="3467"/>
                  </a:lnTo>
                  <a:lnTo>
                    <a:pt x="1691" y="3429"/>
                  </a:lnTo>
                  <a:lnTo>
                    <a:pt x="1719" y="3390"/>
                  </a:lnTo>
                  <a:lnTo>
                    <a:pt x="1747" y="3353"/>
                  </a:lnTo>
                  <a:lnTo>
                    <a:pt x="1776" y="3314"/>
                  </a:lnTo>
                  <a:close/>
                  <a:moveTo>
                    <a:pt x="2377" y="2611"/>
                  </a:moveTo>
                  <a:cubicBezTo>
                    <a:pt x="2436" y="2547"/>
                    <a:pt x="2380" y="2446"/>
                    <a:pt x="2294" y="2463"/>
                  </a:cubicBezTo>
                  <a:cubicBezTo>
                    <a:pt x="2276" y="2467"/>
                    <a:pt x="2262" y="2474"/>
                    <a:pt x="2249" y="2488"/>
                  </a:cubicBezTo>
                  <a:lnTo>
                    <a:pt x="2198" y="2542"/>
                  </a:lnTo>
                  <a:lnTo>
                    <a:pt x="2165" y="2577"/>
                  </a:lnTo>
                  <a:lnTo>
                    <a:pt x="2132" y="2612"/>
                  </a:lnTo>
                  <a:lnTo>
                    <a:pt x="2099" y="2648"/>
                  </a:lnTo>
                  <a:lnTo>
                    <a:pt x="2067" y="2684"/>
                  </a:lnTo>
                  <a:lnTo>
                    <a:pt x="2035" y="2720"/>
                  </a:lnTo>
                  <a:lnTo>
                    <a:pt x="2006" y="2752"/>
                  </a:lnTo>
                  <a:cubicBezTo>
                    <a:pt x="1947" y="2821"/>
                    <a:pt x="2017" y="2925"/>
                    <a:pt x="2104" y="2894"/>
                  </a:cubicBezTo>
                  <a:cubicBezTo>
                    <a:pt x="2118" y="2888"/>
                    <a:pt x="2130" y="2880"/>
                    <a:pt x="2139" y="2869"/>
                  </a:cubicBezTo>
                  <a:lnTo>
                    <a:pt x="2167" y="2838"/>
                  </a:lnTo>
                  <a:lnTo>
                    <a:pt x="2199" y="2802"/>
                  </a:lnTo>
                  <a:lnTo>
                    <a:pt x="2230" y="2767"/>
                  </a:lnTo>
                  <a:lnTo>
                    <a:pt x="2263" y="2732"/>
                  </a:lnTo>
                  <a:lnTo>
                    <a:pt x="2295" y="2697"/>
                  </a:lnTo>
                  <a:lnTo>
                    <a:pt x="2327" y="2663"/>
                  </a:lnTo>
                  <a:close/>
                  <a:moveTo>
                    <a:pt x="3017" y="2013"/>
                  </a:moveTo>
                  <a:cubicBezTo>
                    <a:pt x="3079" y="1961"/>
                    <a:pt x="3043" y="1858"/>
                    <a:pt x="2963" y="1856"/>
                  </a:cubicBezTo>
                  <a:cubicBezTo>
                    <a:pt x="2941" y="1855"/>
                    <a:pt x="2919" y="1863"/>
                    <a:pt x="2903" y="1877"/>
                  </a:cubicBezTo>
                  <a:lnTo>
                    <a:pt x="2866" y="1908"/>
                  </a:lnTo>
                  <a:lnTo>
                    <a:pt x="2829" y="1939"/>
                  </a:lnTo>
                  <a:lnTo>
                    <a:pt x="2793" y="1972"/>
                  </a:lnTo>
                  <a:lnTo>
                    <a:pt x="2756" y="2003"/>
                  </a:lnTo>
                  <a:lnTo>
                    <a:pt x="2719" y="2035"/>
                  </a:lnTo>
                  <a:lnTo>
                    <a:pt x="2683" y="2068"/>
                  </a:lnTo>
                  <a:lnTo>
                    <a:pt x="2633" y="2113"/>
                  </a:lnTo>
                  <a:cubicBezTo>
                    <a:pt x="2573" y="2169"/>
                    <a:pt x="2614" y="2270"/>
                    <a:pt x="2697" y="2267"/>
                  </a:cubicBezTo>
                  <a:cubicBezTo>
                    <a:pt x="2718" y="2265"/>
                    <a:pt x="2738" y="2258"/>
                    <a:pt x="2753" y="2243"/>
                  </a:cubicBezTo>
                  <a:lnTo>
                    <a:pt x="2802" y="2199"/>
                  </a:lnTo>
                  <a:lnTo>
                    <a:pt x="2837" y="2168"/>
                  </a:lnTo>
                  <a:lnTo>
                    <a:pt x="2873" y="2137"/>
                  </a:lnTo>
                  <a:lnTo>
                    <a:pt x="2909" y="2105"/>
                  </a:lnTo>
                  <a:lnTo>
                    <a:pt x="2945" y="2074"/>
                  </a:lnTo>
                  <a:lnTo>
                    <a:pt x="2980" y="2043"/>
                  </a:lnTo>
                  <a:close/>
                  <a:moveTo>
                    <a:pt x="3719" y="1490"/>
                  </a:moveTo>
                  <a:cubicBezTo>
                    <a:pt x="3795" y="1438"/>
                    <a:pt x="3753" y="1319"/>
                    <a:pt x="3661" y="1327"/>
                  </a:cubicBezTo>
                  <a:cubicBezTo>
                    <a:pt x="3647" y="1329"/>
                    <a:pt x="3633" y="1333"/>
                    <a:pt x="3621" y="1342"/>
                  </a:cubicBezTo>
                  <a:lnTo>
                    <a:pt x="3563" y="1380"/>
                  </a:lnTo>
                  <a:lnTo>
                    <a:pt x="3523" y="1408"/>
                  </a:lnTo>
                  <a:lnTo>
                    <a:pt x="3482" y="1435"/>
                  </a:lnTo>
                  <a:lnTo>
                    <a:pt x="3442" y="1463"/>
                  </a:lnTo>
                  <a:lnTo>
                    <a:pt x="3403" y="1491"/>
                  </a:lnTo>
                  <a:lnTo>
                    <a:pt x="3364" y="1520"/>
                  </a:lnTo>
                  <a:lnTo>
                    <a:pt x="3327" y="1546"/>
                  </a:lnTo>
                  <a:cubicBezTo>
                    <a:pt x="3257" y="1598"/>
                    <a:pt x="3295" y="1709"/>
                    <a:pt x="3382" y="1706"/>
                  </a:cubicBezTo>
                  <a:cubicBezTo>
                    <a:pt x="3400" y="1705"/>
                    <a:pt x="3416" y="1700"/>
                    <a:pt x="3431" y="1690"/>
                  </a:cubicBezTo>
                  <a:lnTo>
                    <a:pt x="3467" y="1663"/>
                  </a:lnTo>
                  <a:lnTo>
                    <a:pt x="3506" y="1636"/>
                  </a:lnTo>
                  <a:lnTo>
                    <a:pt x="3544" y="1608"/>
                  </a:lnTo>
                  <a:lnTo>
                    <a:pt x="3584" y="1581"/>
                  </a:lnTo>
                  <a:lnTo>
                    <a:pt x="3623" y="1554"/>
                  </a:lnTo>
                  <a:lnTo>
                    <a:pt x="3662" y="1527"/>
                  </a:lnTo>
                  <a:close/>
                  <a:moveTo>
                    <a:pt x="4475" y="1046"/>
                  </a:moveTo>
                  <a:cubicBezTo>
                    <a:pt x="4552" y="1005"/>
                    <a:pt x="4532" y="891"/>
                    <a:pt x="4445" y="880"/>
                  </a:cubicBezTo>
                  <a:cubicBezTo>
                    <a:pt x="4427" y="877"/>
                    <a:pt x="4411" y="880"/>
                    <a:pt x="4393" y="889"/>
                  </a:cubicBezTo>
                  <a:lnTo>
                    <a:pt x="4358" y="907"/>
                  </a:lnTo>
                  <a:lnTo>
                    <a:pt x="4315" y="930"/>
                  </a:lnTo>
                  <a:lnTo>
                    <a:pt x="4272" y="953"/>
                  </a:lnTo>
                  <a:lnTo>
                    <a:pt x="4229" y="976"/>
                  </a:lnTo>
                  <a:lnTo>
                    <a:pt x="4186" y="1000"/>
                  </a:lnTo>
                  <a:lnTo>
                    <a:pt x="4143" y="1023"/>
                  </a:lnTo>
                  <a:lnTo>
                    <a:pt x="4079" y="1060"/>
                  </a:lnTo>
                  <a:cubicBezTo>
                    <a:pt x="4047" y="1077"/>
                    <a:pt x="4030" y="1112"/>
                    <a:pt x="4035" y="1148"/>
                  </a:cubicBezTo>
                  <a:cubicBezTo>
                    <a:pt x="4043" y="1211"/>
                    <a:pt x="4112" y="1245"/>
                    <a:pt x="4167" y="1214"/>
                  </a:cubicBezTo>
                  <a:lnTo>
                    <a:pt x="4230" y="1178"/>
                  </a:lnTo>
                  <a:lnTo>
                    <a:pt x="4272" y="1154"/>
                  </a:lnTo>
                  <a:lnTo>
                    <a:pt x="4314" y="1132"/>
                  </a:lnTo>
                  <a:lnTo>
                    <a:pt x="4356" y="1109"/>
                  </a:lnTo>
                  <a:lnTo>
                    <a:pt x="4397" y="1086"/>
                  </a:lnTo>
                  <a:lnTo>
                    <a:pt x="4440" y="1064"/>
                  </a:lnTo>
                  <a:close/>
                  <a:moveTo>
                    <a:pt x="5275" y="691"/>
                  </a:moveTo>
                  <a:cubicBezTo>
                    <a:pt x="5356" y="659"/>
                    <a:pt x="5348" y="541"/>
                    <a:pt x="5264" y="521"/>
                  </a:cubicBezTo>
                  <a:cubicBezTo>
                    <a:pt x="5246" y="517"/>
                    <a:pt x="5229" y="519"/>
                    <a:pt x="5212" y="525"/>
                  </a:cubicBezTo>
                  <a:lnTo>
                    <a:pt x="5164" y="543"/>
                  </a:lnTo>
                  <a:lnTo>
                    <a:pt x="5118" y="561"/>
                  </a:lnTo>
                  <a:lnTo>
                    <a:pt x="5071" y="579"/>
                  </a:lnTo>
                  <a:lnTo>
                    <a:pt x="5026" y="598"/>
                  </a:lnTo>
                  <a:lnTo>
                    <a:pt x="4981" y="616"/>
                  </a:lnTo>
                  <a:lnTo>
                    <a:pt x="4935" y="636"/>
                  </a:lnTo>
                  <a:lnTo>
                    <a:pt x="4879" y="659"/>
                  </a:lnTo>
                  <a:cubicBezTo>
                    <a:pt x="4791" y="699"/>
                    <a:pt x="4820" y="829"/>
                    <a:pt x="4916" y="829"/>
                  </a:cubicBezTo>
                  <a:cubicBezTo>
                    <a:pt x="4928" y="829"/>
                    <a:pt x="4940" y="827"/>
                    <a:pt x="4950" y="822"/>
                  </a:cubicBezTo>
                  <a:lnTo>
                    <a:pt x="5004" y="799"/>
                  </a:lnTo>
                  <a:lnTo>
                    <a:pt x="5049" y="781"/>
                  </a:lnTo>
                  <a:lnTo>
                    <a:pt x="5093" y="762"/>
                  </a:lnTo>
                  <a:lnTo>
                    <a:pt x="5138" y="744"/>
                  </a:lnTo>
                  <a:lnTo>
                    <a:pt x="5182" y="726"/>
                  </a:lnTo>
                  <a:lnTo>
                    <a:pt x="5228" y="708"/>
                  </a:lnTo>
                  <a:close/>
                  <a:moveTo>
                    <a:pt x="6110" y="425"/>
                  </a:moveTo>
                  <a:cubicBezTo>
                    <a:pt x="6145" y="416"/>
                    <a:pt x="6171" y="388"/>
                    <a:pt x="6175" y="352"/>
                  </a:cubicBezTo>
                  <a:cubicBezTo>
                    <a:pt x="6184" y="289"/>
                    <a:pt x="6127" y="238"/>
                    <a:pt x="6066" y="254"/>
                  </a:cubicBezTo>
                  <a:lnTo>
                    <a:pt x="6013" y="267"/>
                  </a:lnTo>
                  <a:lnTo>
                    <a:pt x="5965" y="280"/>
                  </a:lnTo>
                  <a:lnTo>
                    <a:pt x="5917" y="293"/>
                  </a:lnTo>
                  <a:lnTo>
                    <a:pt x="5869" y="307"/>
                  </a:lnTo>
                  <a:lnTo>
                    <a:pt x="5821" y="321"/>
                  </a:lnTo>
                  <a:lnTo>
                    <a:pt x="5773" y="335"/>
                  </a:lnTo>
                  <a:lnTo>
                    <a:pt x="5720" y="351"/>
                  </a:lnTo>
                  <a:cubicBezTo>
                    <a:pt x="5627" y="382"/>
                    <a:pt x="5643" y="518"/>
                    <a:pt x="5742" y="524"/>
                  </a:cubicBezTo>
                  <a:cubicBezTo>
                    <a:pt x="5753" y="525"/>
                    <a:pt x="5762" y="523"/>
                    <a:pt x="5773" y="520"/>
                  </a:cubicBezTo>
                  <a:lnTo>
                    <a:pt x="5823" y="505"/>
                  </a:lnTo>
                  <a:lnTo>
                    <a:pt x="5870" y="491"/>
                  </a:lnTo>
                  <a:lnTo>
                    <a:pt x="5917" y="478"/>
                  </a:lnTo>
                  <a:lnTo>
                    <a:pt x="5964" y="464"/>
                  </a:lnTo>
                  <a:lnTo>
                    <a:pt x="6011" y="451"/>
                  </a:lnTo>
                  <a:lnTo>
                    <a:pt x="6058" y="439"/>
                  </a:lnTo>
                  <a:close/>
                  <a:moveTo>
                    <a:pt x="6970" y="255"/>
                  </a:moveTo>
                  <a:cubicBezTo>
                    <a:pt x="7002" y="251"/>
                    <a:pt x="7028" y="229"/>
                    <a:pt x="7040" y="199"/>
                  </a:cubicBezTo>
                  <a:cubicBezTo>
                    <a:pt x="7063" y="135"/>
                    <a:pt x="7011" y="70"/>
                    <a:pt x="6943" y="80"/>
                  </a:cubicBezTo>
                  <a:lnTo>
                    <a:pt x="6901" y="86"/>
                  </a:lnTo>
                  <a:lnTo>
                    <a:pt x="6850" y="93"/>
                  </a:lnTo>
                  <a:lnTo>
                    <a:pt x="6800" y="101"/>
                  </a:lnTo>
                  <a:lnTo>
                    <a:pt x="6751" y="110"/>
                  </a:lnTo>
                  <a:lnTo>
                    <a:pt x="6700" y="118"/>
                  </a:lnTo>
                  <a:lnTo>
                    <a:pt x="6650" y="127"/>
                  </a:lnTo>
                  <a:lnTo>
                    <a:pt x="6590" y="138"/>
                  </a:lnTo>
                  <a:cubicBezTo>
                    <a:pt x="6553" y="145"/>
                    <a:pt x="6525" y="175"/>
                    <a:pt x="6519" y="211"/>
                  </a:cubicBezTo>
                  <a:cubicBezTo>
                    <a:pt x="6510" y="272"/>
                    <a:pt x="6563" y="323"/>
                    <a:pt x="6623" y="312"/>
                  </a:cubicBezTo>
                  <a:lnTo>
                    <a:pt x="6682" y="301"/>
                  </a:lnTo>
                  <a:lnTo>
                    <a:pt x="6730" y="292"/>
                  </a:lnTo>
                  <a:lnTo>
                    <a:pt x="6779" y="285"/>
                  </a:lnTo>
                  <a:lnTo>
                    <a:pt x="6828" y="277"/>
                  </a:lnTo>
                  <a:lnTo>
                    <a:pt x="6877" y="269"/>
                  </a:lnTo>
                  <a:lnTo>
                    <a:pt x="6926" y="262"/>
                  </a:lnTo>
                  <a:close/>
                  <a:moveTo>
                    <a:pt x="7842" y="182"/>
                  </a:moveTo>
                  <a:cubicBezTo>
                    <a:pt x="7937" y="177"/>
                    <a:pt x="7961" y="49"/>
                    <a:pt x="7873" y="11"/>
                  </a:cubicBezTo>
                  <a:cubicBezTo>
                    <a:pt x="7860" y="6"/>
                    <a:pt x="7850" y="4"/>
                    <a:pt x="7837" y="4"/>
                  </a:cubicBezTo>
                  <a:lnTo>
                    <a:pt x="7769" y="6"/>
                  </a:lnTo>
                  <a:lnTo>
                    <a:pt x="7717" y="9"/>
                  </a:lnTo>
                  <a:lnTo>
                    <a:pt x="7665" y="11"/>
                  </a:lnTo>
                  <a:lnTo>
                    <a:pt x="7613" y="14"/>
                  </a:lnTo>
                  <a:lnTo>
                    <a:pt x="7562" y="17"/>
                  </a:lnTo>
                  <a:lnTo>
                    <a:pt x="7510" y="20"/>
                  </a:lnTo>
                  <a:lnTo>
                    <a:pt x="7479" y="23"/>
                  </a:lnTo>
                  <a:cubicBezTo>
                    <a:pt x="7446" y="25"/>
                    <a:pt x="7417" y="45"/>
                    <a:pt x="7404" y="76"/>
                  </a:cubicBezTo>
                  <a:cubicBezTo>
                    <a:pt x="7377" y="137"/>
                    <a:pt x="7426" y="205"/>
                    <a:pt x="7492" y="199"/>
                  </a:cubicBezTo>
                  <a:lnTo>
                    <a:pt x="7573" y="194"/>
                  </a:lnTo>
                  <a:lnTo>
                    <a:pt x="7624" y="191"/>
                  </a:lnTo>
                  <a:lnTo>
                    <a:pt x="7674" y="188"/>
                  </a:lnTo>
                  <a:lnTo>
                    <a:pt x="7724" y="186"/>
                  </a:lnTo>
                  <a:lnTo>
                    <a:pt x="7775" y="183"/>
                  </a:lnTo>
                  <a:close/>
                  <a:moveTo>
                    <a:pt x="8081" y="1"/>
                  </a:moveTo>
                  <a:cubicBezTo>
                    <a:pt x="8042" y="1"/>
                    <a:pt x="8008" y="25"/>
                    <a:pt x="7996" y="62"/>
                  </a:cubicBezTo>
                  <a:cubicBezTo>
                    <a:pt x="7978" y="120"/>
                    <a:pt x="8021" y="178"/>
                    <a:pt x="8081" y="178"/>
                  </a:cubicBezTo>
                  <a:cubicBezTo>
                    <a:pt x="8166" y="178"/>
                    <a:pt x="8250" y="179"/>
                    <a:pt x="8335" y="182"/>
                  </a:cubicBezTo>
                  <a:cubicBezTo>
                    <a:pt x="8368" y="183"/>
                    <a:pt x="8399" y="184"/>
                    <a:pt x="8431" y="185"/>
                  </a:cubicBezTo>
                  <a:cubicBezTo>
                    <a:pt x="8510" y="189"/>
                    <a:pt x="8554" y="97"/>
                    <a:pt x="8500" y="38"/>
                  </a:cubicBezTo>
                  <a:cubicBezTo>
                    <a:pt x="8484" y="20"/>
                    <a:pt x="8463" y="10"/>
                    <a:pt x="8439" y="9"/>
                  </a:cubicBezTo>
                  <a:cubicBezTo>
                    <a:pt x="8406" y="7"/>
                    <a:pt x="8374" y="6"/>
                    <a:pt x="8340" y="4"/>
                  </a:cubicBezTo>
                  <a:cubicBezTo>
                    <a:pt x="8283" y="3"/>
                    <a:pt x="8225" y="2"/>
                    <a:pt x="8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62;p51">
              <a:extLst>
                <a:ext uri="{FF2B5EF4-FFF2-40B4-BE49-F238E27FC236}">
                  <a16:creationId xmlns:a16="http://schemas.microsoft.com/office/drawing/2014/main" id="{8F1C9127-EB14-113F-D7F9-1C5E1F58F6F6}"/>
                </a:ext>
              </a:extLst>
            </p:cNvPr>
            <p:cNvSpPr/>
            <p:nvPr/>
          </p:nvSpPr>
          <p:spPr>
            <a:xfrm>
              <a:off x="6380681" y="2748866"/>
              <a:ext cx="1318548" cy="1318483"/>
            </a:xfrm>
            <a:custGeom>
              <a:avLst/>
              <a:gdLst/>
              <a:ahLst/>
              <a:cxnLst/>
              <a:rect l="l" t="t" r="r" b="b"/>
              <a:pathLst>
                <a:path w="13087" h="13087" extrusionOk="0">
                  <a:moveTo>
                    <a:pt x="6544" y="0"/>
                  </a:moveTo>
                  <a:cubicBezTo>
                    <a:pt x="2930" y="0"/>
                    <a:pt x="1" y="2930"/>
                    <a:pt x="1" y="6543"/>
                  </a:cubicBezTo>
                  <a:cubicBezTo>
                    <a:pt x="1" y="10157"/>
                    <a:pt x="2930" y="13086"/>
                    <a:pt x="6544" y="13086"/>
                  </a:cubicBezTo>
                  <a:cubicBezTo>
                    <a:pt x="10157" y="13086"/>
                    <a:pt x="13086" y="10157"/>
                    <a:pt x="13086" y="6543"/>
                  </a:cubicBezTo>
                  <a:cubicBezTo>
                    <a:pt x="13086" y="2930"/>
                    <a:pt x="10157" y="0"/>
                    <a:pt x="6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3;p51">
              <a:extLst>
                <a:ext uri="{FF2B5EF4-FFF2-40B4-BE49-F238E27FC236}">
                  <a16:creationId xmlns:a16="http://schemas.microsoft.com/office/drawing/2014/main" id="{DD198120-CAD8-2051-766F-D2BE1299455F}"/>
                </a:ext>
              </a:extLst>
            </p:cNvPr>
            <p:cNvSpPr/>
            <p:nvPr/>
          </p:nvSpPr>
          <p:spPr>
            <a:xfrm>
              <a:off x="6450196" y="2772340"/>
              <a:ext cx="1179610" cy="1179652"/>
            </a:xfrm>
            <a:custGeom>
              <a:avLst/>
              <a:gdLst/>
              <a:ahLst/>
              <a:cxnLst/>
              <a:rect l="l" t="t" r="r" b="b"/>
              <a:pathLst>
                <a:path w="11708" h="11709" extrusionOk="0">
                  <a:moveTo>
                    <a:pt x="5854" y="0"/>
                  </a:moveTo>
                  <a:cubicBezTo>
                    <a:pt x="2621" y="0"/>
                    <a:pt x="0" y="2622"/>
                    <a:pt x="0" y="5854"/>
                  </a:cubicBezTo>
                  <a:cubicBezTo>
                    <a:pt x="0" y="9087"/>
                    <a:pt x="2621" y="11708"/>
                    <a:pt x="5854" y="11708"/>
                  </a:cubicBezTo>
                  <a:cubicBezTo>
                    <a:pt x="9087" y="11708"/>
                    <a:pt x="11707" y="9087"/>
                    <a:pt x="11707" y="5854"/>
                  </a:cubicBezTo>
                  <a:cubicBezTo>
                    <a:pt x="11707" y="2622"/>
                    <a:pt x="9087" y="0"/>
                    <a:pt x="5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64;p51">
              <a:extLst>
                <a:ext uri="{FF2B5EF4-FFF2-40B4-BE49-F238E27FC236}">
                  <a16:creationId xmlns:a16="http://schemas.microsoft.com/office/drawing/2014/main" id="{8CA47A00-B34C-9C1F-E4DF-064E0F4A7C79}"/>
                </a:ext>
              </a:extLst>
            </p:cNvPr>
            <p:cNvSpPr/>
            <p:nvPr/>
          </p:nvSpPr>
          <p:spPr>
            <a:xfrm>
              <a:off x="6490798" y="2744433"/>
              <a:ext cx="1098303" cy="1327248"/>
            </a:xfrm>
            <a:custGeom>
              <a:avLst/>
              <a:gdLst/>
              <a:ahLst/>
              <a:cxnLst/>
              <a:rect l="l" t="t" r="r" b="b"/>
              <a:pathLst>
                <a:path w="10901" h="13174" extrusionOk="0">
                  <a:moveTo>
                    <a:pt x="1594" y="1933"/>
                  </a:moveTo>
                  <a:cubicBezTo>
                    <a:pt x="2581" y="738"/>
                    <a:pt x="3945" y="1"/>
                    <a:pt x="5451" y="1"/>
                  </a:cubicBezTo>
                  <a:cubicBezTo>
                    <a:pt x="6957" y="1"/>
                    <a:pt x="8321" y="738"/>
                    <a:pt x="9307" y="1933"/>
                  </a:cubicBezTo>
                  <a:cubicBezTo>
                    <a:pt x="10291" y="3124"/>
                    <a:pt x="10901" y="4770"/>
                    <a:pt x="10901" y="6587"/>
                  </a:cubicBezTo>
                  <a:cubicBezTo>
                    <a:pt x="10901" y="8405"/>
                    <a:pt x="10291" y="10050"/>
                    <a:pt x="9307" y="11241"/>
                  </a:cubicBezTo>
                  <a:cubicBezTo>
                    <a:pt x="8321" y="12435"/>
                    <a:pt x="6957" y="13174"/>
                    <a:pt x="5451" y="13174"/>
                  </a:cubicBezTo>
                  <a:cubicBezTo>
                    <a:pt x="3945" y="13174"/>
                    <a:pt x="2581" y="12435"/>
                    <a:pt x="1594" y="11241"/>
                  </a:cubicBezTo>
                  <a:cubicBezTo>
                    <a:pt x="610" y="10050"/>
                    <a:pt x="1" y="8405"/>
                    <a:pt x="1" y="6587"/>
                  </a:cubicBezTo>
                  <a:cubicBezTo>
                    <a:pt x="1" y="4770"/>
                    <a:pt x="610" y="3124"/>
                    <a:pt x="1594" y="1933"/>
                  </a:cubicBezTo>
                  <a:close/>
                  <a:moveTo>
                    <a:pt x="5451" y="88"/>
                  </a:moveTo>
                  <a:cubicBezTo>
                    <a:pt x="3972" y="88"/>
                    <a:pt x="2632" y="814"/>
                    <a:pt x="1662" y="1989"/>
                  </a:cubicBezTo>
                  <a:cubicBezTo>
                    <a:pt x="690" y="3165"/>
                    <a:pt x="89" y="4791"/>
                    <a:pt x="89" y="6587"/>
                  </a:cubicBezTo>
                  <a:cubicBezTo>
                    <a:pt x="89" y="8384"/>
                    <a:pt x="690" y="10009"/>
                    <a:pt x="1662" y="11186"/>
                  </a:cubicBezTo>
                  <a:cubicBezTo>
                    <a:pt x="2632" y="12360"/>
                    <a:pt x="3972" y="13086"/>
                    <a:pt x="5451" y="13086"/>
                  </a:cubicBezTo>
                  <a:cubicBezTo>
                    <a:pt x="6930" y="13086"/>
                    <a:pt x="8269" y="12360"/>
                    <a:pt x="9239" y="11186"/>
                  </a:cubicBezTo>
                  <a:cubicBezTo>
                    <a:pt x="10211" y="10009"/>
                    <a:pt x="10813" y="8384"/>
                    <a:pt x="10813" y="6587"/>
                  </a:cubicBezTo>
                  <a:cubicBezTo>
                    <a:pt x="10813" y="4791"/>
                    <a:pt x="10211" y="3165"/>
                    <a:pt x="9239" y="1989"/>
                  </a:cubicBezTo>
                  <a:cubicBezTo>
                    <a:pt x="8269" y="814"/>
                    <a:pt x="6930" y="88"/>
                    <a:pt x="5451"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65;p51">
              <a:extLst>
                <a:ext uri="{FF2B5EF4-FFF2-40B4-BE49-F238E27FC236}">
                  <a16:creationId xmlns:a16="http://schemas.microsoft.com/office/drawing/2014/main" id="{96B99EFB-CC04-0EE1-42FC-0105696E4D9F}"/>
                </a:ext>
              </a:extLst>
            </p:cNvPr>
            <p:cNvSpPr/>
            <p:nvPr/>
          </p:nvSpPr>
          <p:spPr>
            <a:xfrm>
              <a:off x="6614818" y="2744433"/>
              <a:ext cx="850250" cy="1327248"/>
            </a:xfrm>
            <a:custGeom>
              <a:avLst/>
              <a:gdLst/>
              <a:ahLst/>
              <a:cxnLst/>
              <a:rect l="l" t="t" r="r" b="b"/>
              <a:pathLst>
                <a:path w="8439" h="13174" extrusionOk="0">
                  <a:moveTo>
                    <a:pt x="1230" y="1937"/>
                  </a:moveTo>
                  <a:cubicBezTo>
                    <a:pt x="1994" y="740"/>
                    <a:pt x="3051" y="1"/>
                    <a:pt x="4220" y="1"/>
                  </a:cubicBezTo>
                  <a:cubicBezTo>
                    <a:pt x="5389" y="1"/>
                    <a:pt x="6445" y="740"/>
                    <a:pt x="7209" y="1937"/>
                  </a:cubicBezTo>
                  <a:cubicBezTo>
                    <a:pt x="7969" y="3128"/>
                    <a:pt x="8439" y="4772"/>
                    <a:pt x="8439" y="6587"/>
                  </a:cubicBezTo>
                  <a:cubicBezTo>
                    <a:pt x="8439" y="8402"/>
                    <a:pt x="7969" y="10046"/>
                    <a:pt x="7209" y="11237"/>
                  </a:cubicBezTo>
                  <a:cubicBezTo>
                    <a:pt x="6445" y="12433"/>
                    <a:pt x="5389" y="13174"/>
                    <a:pt x="4220" y="13174"/>
                  </a:cubicBezTo>
                  <a:cubicBezTo>
                    <a:pt x="3051" y="13174"/>
                    <a:pt x="1994" y="12433"/>
                    <a:pt x="1230" y="11237"/>
                  </a:cubicBezTo>
                  <a:cubicBezTo>
                    <a:pt x="471" y="10046"/>
                    <a:pt x="1" y="8402"/>
                    <a:pt x="1" y="6587"/>
                  </a:cubicBezTo>
                  <a:cubicBezTo>
                    <a:pt x="1" y="4772"/>
                    <a:pt x="471" y="3128"/>
                    <a:pt x="1230" y="1937"/>
                  </a:cubicBezTo>
                  <a:close/>
                  <a:moveTo>
                    <a:pt x="4220" y="88"/>
                  </a:moveTo>
                  <a:cubicBezTo>
                    <a:pt x="3083" y="88"/>
                    <a:pt x="2052" y="813"/>
                    <a:pt x="1304" y="1984"/>
                  </a:cubicBezTo>
                  <a:cubicBezTo>
                    <a:pt x="554" y="3161"/>
                    <a:pt x="88" y="4789"/>
                    <a:pt x="88" y="6587"/>
                  </a:cubicBezTo>
                  <a:cubicBezTo>
                    <a:pt x="88" y="8385"/>
                    <a:pt x="554" y="10013"/>
                    <a:pt x="1304" y="11190"/>
                  </a:cubicBezTo>
                  <a:cubicBezTo>
                    <a:pt x="2052" y="12362"/>
                    <a:pt x="3083" y="13086"/>
                    <a:pt x="4220" y="13086"/>
                  </a:cubicBezTo>
                  <a:cubicBezTo>
                    <a:pt x="5357" y="13086"/>
                    <a:pt x="6388" y="12362"/>
                    <a:pt x="7135" y="11190"/>
                  </a:cubicBezTo>
                  <a:cubicBezTo>
                    <a:pt x="7886" y="10013"/>
                    <a:pt x="8351" y="8385"/>
                    <a:pt x="8351" y="6587"/>
                  </a:cubicBezTo>
                  <a:cubicBezTo>
                    <a:pt x="8351" y="4789"/>
                    <a:pt x="7886" y="3161"/>
                    <a:pt x="7135" y="1984"/>
                  </a:cubicBezTo>
                  <a:cubicBezTo>
                    <a:pt x="6388" y="813"/>
                    <a:pt x="5357" y="88"/>
                    <a:pt x="4220"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6;p51">
              <a:extLst>
                <a:ext uri="{FF2B5EF4-FFF2-40B4-BE49-F238E27FC236}">
                  <a16:creationId xmlns:a16="http://schemas.microsoft.com/office/drawing/2014/main" id="{A55086D4-05FD-0930-63CA-B7AE50D16A75}"/>
                </a:ext>
              </a:extLst>
            </p:cNvPr>
            <p:cNvSpPr/>
            <p:nvPr/>
          </p:nvSpPr>
          <p:spPr>
            <a:xfrm>
              <a:off x="6738838" y="2744433"/>
              <a:ext cx="602198" cy="1327248"/>
            </a:xfrm>
            <a:custGeom>
              <a:avLst/>
              <a:gdLst/>
              <a:ahLst/>
              <a:cxnLst/>
              <a:rect l="l" t="t" r="r" b="b"/>
              <a:pathLst>
                <a:path w="5977" h="13174" extrusionOk="0">
                  <a:moveTo>
                    <a:pt x="867" y="1943"/>
                  </a:moveTo>
                  <a:cubicBezTo>
                    <a:pt x="1407" y="743"/>
                    <a:pt x="2157" y="1"/>
                    <a:pt x="2989" y="1"/>
                  </a:cubicBezTo>
                  <a:cubicBezTo>
                    <a:pt x="3821" y="1"/>
                    <a:pt x="4571" y="743"/>
                    <a:pt x="5111" y="1943"/>
                  </a:cubicBezTo>
                  <a:cubicBezTo>
                    <a:pt x="5646" y="3132"/>
                    <a:pt x="5977" y="4774"/>
                    <a:pt x="5977" y="6587"/>
                  </a:cubicBezTo>
                  <a:cubicBezTo>
                    <a:pt x="5977" y="8400"/>
                    <a:pt x="5646" y="10042"/>
                    <a:pt x="5111" y="11232"/>
                  </a:cubicBezTo>
                  <a:cubicBezTo>
                    <a:pt x="4571" y="12432"/>
                    <a:pt x="3821" y="13174"/>
                    <a:pt x="2989" y="13174"/>
                  </a:cubicBezTo>
                  <a:cubicBezTo>
                    <a:pt x="2157" y="13174"/>
                    <a:pt x="1407" y="12432"/>
                    <a:pt x="867" y="11232"/>
                  </a:cubicBezTo>
                  <a:cubicBezTo>
                    <a:pt x="332" y="10042"/>
                    <a:pt x="0" y="8400"/>
                    <a:pt x="0" y="6587"/>
                  </a:cubicBezTo>
                  <a:cubicBezTo>
                    <a:pt x="0" y="4774"/>
                    <a:pt x="332" y="3132"/>
                    <a:pt x="867" y="1943"/>
                  </a:cubicBezTo>
                  <a:close/>
                  <a:moveTo>
                    <a:pt x="2989" y="88"/>
                  </a:moveTo>
                  <a:cubicBezTo>
                    <a:pt x="2194" y="88"/>
                    <a:pt x="1472" y="811"/>
                    <a:pt x="947" y="1978"/>
                  </a:cubicBezTo>
                  <a:cubicBezTo>
                    <a:pt x="417" y="3157"/>
                    <a:pt x="88" y="4786"/>
                    <a:pt x="88" y="6587"/>
                  </a:cubicBezTo>
                  <a:cubicBezTo>
                    <a:pt x="88" y="8388"/>
                    <a:pt x="417" y="10017"/>
                    <a:pt x="947" y="11195"/>
                  </a:cubicBezTo>
                  <a:cubicBezTo>
                    <a:pt x="1472" y="12363"/>
                    <a:pt x="2194" y="13086"/>
                    <a:pt x="2989" y="13086"/>
                  </a:cubicBezTo>
                  <a:cubicBezTo>
                    <a:pt x="3783" y="13086"/>
                    <a:pt x="4505" y="12363"/>
                    <a:pt x="5031" y="11195"/>
                  </a:cubicBezTo>
                  <a:cubicBezTo>
                    <a:pt x="5561" y="10017"/>
                    <a:pt x="5889" y="8388"/>
                    <a:pt x="5889" y="6587"/>
                  </a:cubicBezTo>
                  <a:cubicBezTo>
                    <a:pt x="5889" y="4786"/>
                    <a:pt x="5561" y="3157"/>
                    <a:pt x="5031" y="1978"/>
                  </a:cubicBezTo>
                  <a:cubicBezTo>
                    <a:pt x="4505" y="811"/>
                    <a:pt x="3783" y="88"/>
                    <a:pt x="2989"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67;p51">
              <a:extLst>
                <a:ext uri="{FF2B5EF4-FFF2-40B4-BE49-F238E27FC236}">
                  <a16:creationId xmlns:a16="http://schemas.microsoft.com/office/drawing/2014/main" id="{FB8D625E-0B9A-56F3-5BD9-3DFDB7124CAD}"/>
                </a:ext>
              </a:extLst>
            </p:cNvPr>
            <p:cNvSpPr/>
            <p:nvPr/>
          </p:nvSpPr>
          <p:spPr>
            <a:xfrm>
              <a:off x="6862859" y="2744433"/>
              <a:ext cx="354246" cy="1327248"/>
            </a:xfrm>
            <a:custGeom>
              <a:avLst/>
              <a:gdLst/>
              <a:ahLst/>
              <a:cxnLst/>
              <a:rect l="l" t="t" r="r" b="b"/>
              <a:pathLst>
                <a:path w="3516" h="13174" extrusionOk="0">
                  <a:moveTo>
                    <a:pt x="504" y="1950"/>
                  </a:moveTo>
                  <a:cubicBezTo>
                    <a:pt x="819" y="745"/>
                    <a:pt x="1262" y="1"/>
                    <a:pt x="1758" y="1"/>
                  </a:cubicBezTo>
                  <a:cubicBezTo>
                    <a:pt x="2254" y="1"/>
                    <a:pt x="2696" y="745"/>
                    <a:pt x="3012" y="1950"/>
                  </a:cubicBezTo>
                  <a:cubicBezTo>
                    <a:pt x="3323" y="3137"/>
                    <a:pt x="3515" y="4777"/>
                    <a:pt x="3515" y="6587"/>
                  </a:cubicBezTo>
                  <a:cubicBezTo>
                    <a:pt x="3515" y="8397"/>
                    <a:pt x="3323" y="10036"/>
                    <a:pt x="3012" y="11225"/>
                  </a:cubicBezTo>
                  <a:cubicBezTo>
                    <a:pt x="2696" y="12429"/>
                    <a:pt x="2254" y="13174"/>
                    <a:pt x="1758" y="13174"/>
                  </a:cubicBezTo>
                  <a:cubicBezTo>
                    <a:pt x="1262" y="13174"/>
                    <a:pt x="819" y="12429"/>
                    <a:pt x="504" y="11225"/>
                  </a:cubicBezTo>
                  <a:cubicBezTo>
                    <a:pt x="192" y="10036"/>
                    <a:pt x="0" y="8397"/>
                    <a:pt x="0" y="6587"/>
                  </a:cubicBezTo>
                  <a:cubicBezTo>
                    <a:pt x="0" y="4777"/>
                    <a:pt x="192" y="3137"/>
                    <a:pt x="504" y="1950"/>
                  </a:cubicBezTo>
                  <a:close/>
                  <a:moveTo>
                    <a:pt x="1758" y="88"/>
                  </a:moveTo>
                  <a:cubicBezTo>
                    <a:pt x="1307" y="88"/>
                    <a:pt x="893" y="808"/>
                    <a:pt x="589" y="1971"/>
                  </a:cubicBezTo>
                  <a:cubicBezTo>
                    <a:pt x="279" y="3152"/>
                    <a:pt x="87" y="4784"/>
                    <a:pt x="87" y="6587"/>
                  </a:cubicBezTo>
                  <a:cubicBezTo>
                    <a:pt x="87" y="8391"/>
                    <a:pt x="279" y="10023"/>
                    <a:pt x="589" y="11202"/>
                  </a:cubicBezTo>
                  <a:cubicBezTo>
                    <a:pt x="893" y="12366"/>
                    <a:pt x="1307" y="13086"/>
                    <a:pt x="1758" y="13086"/>
                  </a:cubicBezTo>
                  <a:cubicBezTo>
                    <a:pt x="2208" y="13086"/>
                    <a:pt x="2622" y="12366"/>
                    <a:pt x="2927" y="11202"/>
                  </a:cubicBezTo>
                  <a:cubicBezTo>
                    <a:pt x="3236" y="10023"/>
                    <a:pt x="3428" y="8391"/>
                    <a:pt x="3428" y="6587"/>
                  </a:cubicBezTo>
                  <a:cubicBezTo>
                    <a:pt x="3428" y="4784"/>
                    <a:pt x="3236" y="3152"/>
                    <a:pt x="2927" y="1971"/>
                  </a:cubicBezTo>
                  <a:cubicBezTo>
                    <a:pt x="2622" y="808"/>
                    <a:pt x="2208" y="88"/>
                    <a:pt x="1758"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68;p51">
              <a:extLst>
                <a:ext uri="{FF2B5EF4-FFF2-40B4-BE49-F238E27FC236}">
                  <a16:creationId xmlns:a16="http://schemas.microsoft.com/office/drawing/2014/main" id="{29187950-0906-6D99-D866-687901923CE0}"/>
                </a:ext>
              </a:extLst>
            </p:cNvPr>
            <p:cNvSpPr/>
            <p:nvPr/>
          </p:nvSpPr>
          <p:spPr>
            <a:xfrm>
              <a:off x="6986879" y="2744433"/>
              <a:ext cx="106193" cy="1327248"/>
            </a:xfrm>
            <a:custGeom>
              <a:avLst/>
              <a:gdLst/>
              <a:ahLst/>
              <a:cxnLst/>
              <a:rect l="l" t="t" r="r" b="b"/>
              <a:pathLst>
                <a:path w="1054" h="13174" extrusionOk="0">
                  <a:moveTo>
                    <a:pt x="142" y="1957"/>
                  </a:moveTo>
                  <a:cubicBezTo>
                    <a:pt x="231" y="748"/>
                    <a:pt x="366" y="1"/>
                    <a:pt x="527" y="1"/>
                  </a:cubicBezTo>
                  <a:cubicBezTo>
                    <a:pt x="687" y="1"/>
                    <a:pt x="823" y="748"/>
                    <a:pt x="912" y="1957"/>
                  </a:cubicBezTo>
                  <a:cubicBezTo>
                    <a:pt x="999" y="3143"/>
                    <a:pt x="1053" y="4780"/>
                    <a:pt x="1053" y="6587"/>
                  </a:cubicBezTo>
                  <a:cubicBezTo>
                    <a:pt x="1053" y="8394"/>
                    <a:pt x="999" y="10031"/>
                    <a:pt x="912" y="11217"/>
                  </a:cubicBezTo>
                  <a:cubicBezTo>
                    <a:pt x="823" y="12425"/>
                    <a:pt x="687" y="13174"/>
                    <a:pt x="527" y="13174"/>
                  </a:cubicBezTo>
                  <a:cubicBezTo>
                    <a:pt x="366" y="13174"/>
                    <a:pt x="231" y="12425"/>
                    <a:pt x="142" y="11217"/>
                  </a:cubicBezTo>
                  <a:cubicBezTo>
                    <a:pt x="54" y="10031"/>
                    <a:pt x="0" y="8394"/>
                    <a:pt x="0" y="6587"/>
                  </a:cubicBezTo>
                  <a:cubicBezTo>
                    <a:pt x="0" y="4780"/>
                    <a:pt x="54" y="3143"/>
                    <a:pt x="142" y="1957"/>
                  </a:cubicBezTo>
                  <a:close/>
                  <a:moveTo>
                    <a:pt x="527" y="88"/>
                  </a:moveTo>
                  <a:cubicBezTo>
                    <a:pt x="420" y="88"/>
                    <a:pt x="315" y="805"/>
                    <a:pt x="229" y="1963"/>
                  </a:cubicBezTo>
                  <a:cubicBezTo>
                    <a:pt x="142" y="3147"/>
                    <a:pt x="88" y="4781"/>
                    <a:pt x="88" y="6587"/>
                  </a:cubicBezTo>
                  <a:cubicBezTo>
                    <a:pt x="88" y="8393"/>
                    <a:pt x="142" y="10028"/>
                    <a:pt x="229" y="11211"/>
                  </a:cubicBezTo>
                  <a:cubicBezTo>
                    <a:pt x="315" y="12370"/>
                    <a:pt x="420" y="13086"/>
                    <a:pt x="527" y="13086"/>
                  </a:cubicBezTo>
                  <a:cubicBezTo>
                    <a:pt x="633" y="13086"/>
                    <a:pt x="739" y="12370"/>
                    <a:pt x="825" y="11211"/>
                  </a:cubicBezTo>
                  <a:cubicBezTo>
                    <a:pt x="912" y="10028"/>
                    <a:pt x="966" y="8393"/>
                    <a:pt x="966" y="6587"/>
                  </a:cubicBezTo>
                  <a:cubicBezTo>
                    <a:pt x="966" y="4781"/>
                    <a:pt x="912" y="3147"/>
                    <a:pt x="825" y="1963"/>
                  </a:cubicBezTo>
                  <a:cubicBezTo>
                    <a:pt x="739" y="805"/>
                    <a:pt x="633" y="88"/>
                    <a:pt x="527"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69;p51">
              <a:extLst>
                <a:ext uri="{FF2B5EF4-FFF2-40B4-BE49-F238E27FC236}">
                  <a16:creationId xmlns:a16="http://schemas.microsoft.com/office/drawing/2014/main" id="{56C68175-F450-76E4-82D1-D765C9D17CFB}"/>
                </a:ext>
              </a:extLst>
            </p:cNvPr>
            <p:cNvSpPr/>
            <p:nvPr/>
          </p:nvSpPr>
          <p:spPr>
            <a:xfrm>
              <a:off x="6376248" y="2858983"/>
              <a:ext cx="1327414" cy="1098148"/>
            </a:xfrm>
            <a:custGeom>
              <a:avLst/>
              <a:gdLst/>
              <a:ahLst/>
              <a:cxnLst/>
              <a:rect l="l" t="t" r="r" b="b"/>
              <a:pathLst>
                <a:path w="13175" h="10900" extrusionOk="0">
                  <a:moveTo>
                    <a:pt x="11242" y="1594"/>
                  </a:moveTo>
                  <a:cubicBezTo>
                    <a:pt x="12436" y="2580"/>
                    <a:pt x="13175" y="3944"/>
                    <a:pt x="13175" y="5450"/>
                  </a:cubicBezTo>
                  <a:cubicBezTo>
                    <a:pt x="13175" y="6957"/>
                    <a:pt x="12436" y="8320"/>
                    <a:pt x="11242" y="9306"/>
                  </a:cubicBezTo>
                  <a:cubicBezTo>
                    <a:pt x="10051" y="10291"/>
                    <a:pt x="8405" y="10900"/>
                    <a:pt x="6588" y="10900"/>
                  </a:cubicBezTo>
                  <a:cubicBezTo>
                    <a:pt x="4771" y="10900"/>
                    <a:pt x="3125" y="10291"/>
                    <a:pt x="1933" y="9306"/>
                  </a:cubicBezTo>
                  <a:cubicBezTo>
                    <a:pt x="740" y="8320"/>
                    <a:pt x="1" y="6957"/>
                    <a:pt x="1" y="5450"/>
                  </a:cubicBezTo>
                  <a:cubicBezTo>
                    <a:pt x="1" y="3944"/>
                    <a:pt x="740" y="2580"/>
                    <a:pt x="1933" y="1594"/>
                  </a:cubicBezTo>
                  <a:cubicBezTo>
                    <a:pt x="3125" y="609"/>
                    <a:pt x="4771" y="0"/>
                    <a:pt x="6588" y="0"/>
                  </a:cubicBezTo>
                  <a:cubicBezTo>
                    <a:pt x="8405" y="0"/>
                    <a:pt x="10051" y="609"/>
                    <a:pt x="11242" y="1594"/>
                  </a:cubicBezTo>
                  <a:close/>
                  <a:moveTo>
                    <a:pt x="13087" y="5450"/>
                  </a:moveTo>
                  <a:cubicBezTo>
                    <a:pt x="13087" y="3971"/>
                    <a:pt x="12360" y="2631"/>
                    <a:pt x="11187" y="1661"/>
                  </a:cubicBezTo>
                  <a:cubicBezTo>
                    <a:pt x="10010" y="689"/>
                    <a:pt x="8384" y="88"/>
                    <a:pt x="6588" y="88"/>
                  </a:cubicBezTo>
                  <a:cubicBezTo>
                    <a:pt x="4792" y="88"/>
                    <a:pt x="3166" y="689"/>
                    <a:pt x="1989" y="1661"/>
                  </a:cubicBezTo>
                  <a:cubicBezTo>
                    <a:pt x="816" y="2631"/>
                    <a:pt x="89" y="3971"/>
                    <a:pt x="89" y="5450"/>
                  </a:cubicBezTo>
                  <a:cubicBezTo>
                    <a:pt x="89" y="6929"/>
                    <a:pt x="816" y="8269"/>
                    <a:pt x="1989" y="9239"/>
                  </a:cubicBezTo>
                  <a:cubicBezTo>
                    <a:pt x="3166" y="10211"/>
                    <a:pt x="4792" y="10813"/>
                    <a:pt x="6588" y="10813"/>
                  </a:cubicBezTo>
                  <a:cubicBezTo>
                    <a:pt x="8384" y="10813"/>
                    <a:pt x="10010" y="10211"/>
                    <a:pt x="11187" y="9239"/>
                  </a:cubicBezTo>
                  <a:cubicBezTo>
                    <a:pt x="12360" y="8269"/>
                    <a:pt x="13087" y="6929"/>
                    <a:pt x="13087" y="545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70;p51">
              <a:extLst>
                <a:ext uri="{FF2B5EF4-FFF2-40B4-BE49-F238E27FC236}">
                  <a16:creationId xmlns:a16="http://schemas.microsoft.com/office/drawing/2014/main" id="{9074B0A2-AEC6-427F-A68F-575F915A248F}"/>
                </a:ext>
              </a:extLst>
            </p:cNvPr>
            <p:cNvSpPr/>
            <p:nvPr/>
          </p:nvSpPr>
          <p:spPr>
            <a:xfrm>
              <a:off x="6376248" y="2982901"/>
              <a:ext cx="1327414" cy="850208"/>
            </a:xfrm>
            <a:custGeom>
              <a:avLst/>
              <a:gdLst/>
              <a:ahLst/>
              <a:cxnLst/>
              <a:rect l="l" t="t" r="r" b="b"/>
              <a:pathLst>
                <a:path w="13175" h="8439" extrusionOk="0">
                  <a:moveTo>
                    <a:pt x="11238" y="1231"/>
                  </a:moveTo>
                  <a:cubicBezTo>
                    <a:pt x="12434" y="1994"/>
                    <a:pt x="13175" y="3051"/>
                    <a:pt x="13175" y="4220"/>
                  </a:cubicBezTo>
                  <a:cubicBezTo>
                    <a:pt x="13175" y="5389"/>
                    <a:pt x="12434" y="6445"/>
                    <a:pt x="11238" y="7209"/>
                  </a:cubicBezTo>
                  <a:cubicBezTo>
                    <a:pt x="10047" y="7969"/>
                    <a:pt x="8403" y="8439"/>
                    <a:pt x="6588" y="8439"/>
                  </a:cubicBezTo>
                  <a:cubicBezTo>
                    <a:pt x="4773" y="8439"/>
                    <a:pt x="3128" y="7969"/>
                    <a:pt x="1937" y="7209"/>
                  </a:cubicBezTo>
                  <a:cubicBezTo>
                    <a:pt x="741" y="6445"/>
                    <a:pt x="1" y="5389"/>
                    <a:pt x="1" y="4220"/>
                  </a:cubicBezTo>
                  <a:cubicBezTo>
                    <a:pt x="1" y="3051"/>
                    <a:pt x="741" y="1994"/>
                    <a:pt x="1937" y="1231"/>
                  </a:cubicBezTo>
                  <a:cubicBezTo>
                    <a:pt x="3128" y="471"/>
                    <a:pt x="4773" y="1"/>
                    <a:pt x="6588" y="1"/>
                  </a:cubicBezTo>
                  <a:cubicBezTo>
                    <a:pt x="8403" y="1"/>
                    <a:pt x="10047" y="471"/>
                    <a:pt x="11238" y="1231"/>
                  </a:cubicBezTo>
                  <a:close/>
                  <a:moveTo>
                    <a:pt x="13087" y="4220"/>
                  </a:moveTo>
                  <a:cubicBezTo>
                    <a:pt x="13087" y="3083"/>
                    <a:pt x="12362" y="2052"/>
                    <a:pt x="11191" y="1304"/>
                  </a:cubicBezTo>
                  <a:cubicBezTo>
                    <a:pt x="10013" y="553"/>
                    <a:pt x="8386" y="89"/>
                    <a:pt x="6588" y="89"/>
                  </a:cubicBezTo>
                  <a:cubicBezTo>
                    <a:pt x="4789" y="89"/>
                    <a:pt x="3162" y="553"/>
                    <a:pt x="1985" y="1304"/>
                  </a:cubicBezTo>
                  <a:cubicBezTo>
                    <a:pt x="814" y="2052"/>
                    <a:pt x="89" y="3083"/>
                    <a:pt x="89" y="4220"/>
                  </a:cubicBezTo>
                  <a:cubicBezTo>
                    <a:pt x="89" y="5357"/>
                    <a:pt x="814" y="6388"/>
                    <a:pt x="1985" y="7135"/>
                  </a:cubicBezTo>
                  <a:cubicBezTo>
                    <a:pt x="3162" y="7887"/>
                    <a:pt x="4789" y="8351"/>
                    <a:pt x="6588" y="8351"/>
                  </a:cubicBezTo>
                  <a:cubicBezTo>
                    <a:pt x="8386" y="8351"/>
                    <a:pt x="10013" y="7887"/>
                    <a:pt x="11191" y="7135"/>
                  </a:cubicBezTo>
                  <a:cubicBezTo>
                    <a:pt x="12362" y="6388"/>
                    <a:pt x="13087" y="5357"/>
                    <a:pt x="13087" y="42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71;p51">
              <a:extLst>
                <a:ext uri="{FF2B5EF4-FFF2-40B4-BE49-F238E27FC236}">
                  <a16:creationId xmlns:a16="http://schemas.microsoft.com/office/drawing/2014/main" id="{313E7BFE-AFBE-D991-3C8F-CE4564EF1A82}"/>
                </a:ext>
              </a:extLst>
            </p:cNvPr>
            <p:cNvSpPr/>
            <p:nvPr/>
          </p:nvSpPr>
          <p:spPr>
            <a:xfrm>
              <a:off x="6376248" y="3106920"/>
              <a:ext cx="1327414" cy="602269"/>
            </a:xfrm>
            <a:custGeom>
              <a:avLst/>
              <a:gdLst/>
              <a:ahLst/>
              <a:cxnLst/>
              <a:rect l="l" t="t" r="r" b="b"/>
              <a:pathLst>
                <a:path w="13175" h="5978" extrusionOk="0">
                  <a:moveTo>
                    <a:pt x="11232" y="867"/>
                  </a:moveTo>
                  <a:cubicBezTo>
                    <a:pt x="12433" y="1407"/>
                    <a:pt x="13175" y="2158"/>
                    <a:pt x="13175" y="2989"/>
                  </a:cubicBezTo>
                  <a:cubicBezTo>
                    <a:pt x="13175" y="3821"/>
                    <a:pt x="12433" y="4571"/>
                    <a:pt x="11232" y="5111"/>
                  </a:cubicBezTo>
                  <a:cubicBezTo>
                    <a:pt x="10043" y="5647"/>
                    <a:pt x="8400" y="5977"/>
                    <a:pt x="6588" y="5977"/>
                  </a:cubicBezTo>
                  <a:cubicBezTo>
                    <a:pt x="4775" y="5977"/>
                    <a:pt x="3133" y="5647"/>
                    <a:pt x="1944" y="5111"/>
                  </a:cubicBezTo>
                  <a:cubicBezTo>
                    <a:pt x="743" y="4571"/>
                    <a:pt x="1" y="3821"/>
                    <a:pt x="1" y="2989"/>
                  </a:cubicBezTo>
                  <a:cubicBezTo>
                    <a:pt x="1" y="2158"/>
                    <a:pt x="743" y="1407"/>
                    <a:pt x="1944" y="867"/>
                  </a:cubicBezTo>
                  <a:cubicBezTo>
                    <a:pt x="3133" y="332"/>
                    <a:pt x="4775" y="1"/>
                    <a:pt x="6588" y="1"/>
                  </a:cubicBezTo>
                  <a:cubicBezTo>
                    <a:pt x="8400" y="1"/>
                    <a:pt x="10043" y="332"/>
                    <a:pt x="11232" y="867"/>
                  </a:cubicBezTo>
                  <a:close/>
                  <a:moveTo>
                    <a:pt x="13087" y="2989"/>
                  </a:moveTo>
                  <a:cubicBezTo>
                    <a:pt x="13087" y="2195"/>
                    <a:pt x="12364" y="1473"/>
                    <a:pt x="11196" y="947"/>
                  </a:cubicBezTo>
                  <a:cubicBezTo>
                    <a:pt x="10017" y="416"/>
                    <a:pt x="8388" y="88"/>
                    <a:pt x="6588" y="88"/>
                  </a:cubicBezTo>
                  <a:cubicBezTo>
                    <a:pt x="4787" y="88"/>
                    <a:pt x="3158" y="416"/>
                    <a:pt x="1979" y="947"/>
                  </a:cubicBezTo>
                  <a:cubicBezTo>
                    <a:pt x="811" y="1473"/>
                    <a:pt x="89" y="2195"/>
                    <a:pt x="89" y="2989"/>
                  </a:cubicBezTo>
                  <a:cubicBezTo>
                    <a:pt x="89" y="3783"/>
                    <a:pt x="811" y="4505"/>
                    <a:pt x="1979" y="5031"/>
                  </a:cubicBezTo>
                  <a:cubicBezTo>
                    <a:pt x="3158" y="5562"/>
                    <a:pt x="4787" y="5889"/>
                    <a:pt x="6588" y="5889"/>
                  </a:cubicBezTo>
                  <a:cubicBezTo>
                    <a:pt x="8388" y="5889"/>
                    <a:pt x="10017" y="5562"/>
                    <a:pt x="11196" y="5031"/>
                  </a:cubicBezTo>
                  <a:cubicBezTo>
                    <a:pt x="12364" y="4505"/>
                    <a:pt x="13087" y="3783"/>
                    <a:pt x="13087" y="29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72;p51">
              <a:extLst>
                <a:ext uri="{FF2B5EF4-FFF2-40B4-BE49-F238E27FC236}">
                  <a16:creationId xmlns:a16="http://schemas.microsoft.com/office/drawing/2014/main" id="{E480430B-3D60-3EAD-0D82-6E5B0F8B26B3}"/>
                </a:ext>
              </a:extLst>
            </p:cNvPr>
            <p:cNvSpPr/>
            <p:nvPr/>
          </p:nvSpPr>
          <p:spPr>
            <a:xfrm>
              <a:off x="6376248" y="3230940"/>
              <a:ext cx="1327414" cy="354228"/>
            </a:xfrm>
            <a:custGeom>
              <a:avLst/>
              <a:gdLst/>
              <a:ahLst/>
              <a:cxnLst/>
              <a:rect l="l" t="t" r="r" b="b"/>
              <a:pathLst>
                <a:path w="13175" h="3516" extrusionOk="0">
                  <a:moveTo>
                    <a:pt x="11225" y="504"/>
                  </a:moveTo>
                  <a:cubicBezTo>
                    <a:pt x="12429" y="819"/>
                    <a:pt x="13175" y="1263"/>
                    <a:pt x="13175" y="1758"/>
                  </a:cubicBezTo>
                  <a:cubicBezTo>
                    <a:pt x="13175" y="2254"/>
                    <a:pt x="12429" y="2696"/>
                    <a:pt x="11225" y="3012"/>
                  </a:cubicBezTo>
                  <a:cubicBezTo>
                    <a:pt x="10038" y="3323"/>
                    <a:pt x="8398" y="3515"/>
                    <a:pt x="6588" y="3515"/>
                  </a:cubicBezTo>
                  <a:cubicBezTo>
                    <a:pt x="4778" y="3515"/>
                    <a:pt x="3138" y="3323"/>
                    <a:pt x="1951" y="3012"/>
                  </a:cubicBezTo>
                  <a:cubicBezTo>
                    <a:pt x="746" y="2696"/>
                    <a:pt x="1" y="2254"/>
                    <a:pt x="1" y="1758"/>
                  </a:cubicBezTo>
                  <a:cubicBezTo>
                    <a:pt x="1" y="1263"/>
                    <a:pt x="746" y="819"/>
                    <a:pt x="1951" y="504"/>
                  </a:cubicBezTo>
                  <a:cubicBezTo>
                    <a:pt x="3138" y="193"/>
                    <a:pt x="4778" y="0"/>
                    <a:pt x="6588" y="0"/>
                  </a:cubicBezTo>
                  <a:cubicBezTo>
                    <a:pt x="8398" y="0"/>
                    <a:pt x="10038" y="193"/>
                    <a:pt x="11225" y="504"/>
                  </a:cubicBezTo>
                  <a:close/>
                  <a:moveTo>
                    <a:pt x="13087" y="1758"/>
                  </a:moveTo>
                  <a:cubicBezTo>
                    <a:pt x="13087" y="1307"/>
                    <a:pt x="12367" y="893"/>
                    <a:pt x="11203" y="589"/>
                  </a:cubicBezTo>
                  <a:cubicBezTo>
                    <a:pt x="10023" y="280"/>
                    <a:pt x="8391" y="88"/>
                    <a:pt x="6588" y="88"/>
                  </a:cubicBezTo>
                  <a:cubicBezTo>
                    <a:pt x="4785" y="88"/>
                    <a:pt x="3153" y="280"/>
                    <a:pt x="1972" y="589"/>
                  </a:cubicBezTo>
                  <a:cubicBezTo>
                    <a:pt x="809" y="893"/>
                    <a:pt x="89" y="1307"/>
                    <a:pt x="89" y="1758"/>
                  </a:cubicBezTo>
                  <a:cubicBezTo>
                    <a:pt x="89" y="2209"/>
                    <a:pt x="809" y="2623"/>
                    <a:pt x="1972" y="2928"/>
                  </a:cubicBezTo>
                  <a:cubicBezTo>
                    <a:pt x="3153" y="3237"/>
                    <a:pt x="4785" y="3428"/>
                    <a:pt x="6588" y="3428"/>
                  </a:cubicBezTo>
                  <a:cubicBezTo>
                    <a:pt x="8391" y="3428"/>
                    <a:pt x="10023" y="3237"/>
                    <a:pt x="11203" y="2928"/>
                  </a:cubicBezTo>
                  <a:cubicBezTo>
                    <a:pt x="12367" y="2623"/>
                    <a:pt x="13087" y="2209"/>
                    <a:pt x="13087" y="17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73;p51">
              <a:extLst>
                <a:ext uri="{FF2B5EF4-FFF2-40B4-BE49-F238E27FC236}">
                  <a16:creationId xmlns:a16="http://schemas.microsoft.com/office/drawing/2014/main" id="{E90719F0-5C22-DF34-A3C6-BC8623E76E89}"/>
                </a:ext>
              </a:extLst>
            </p:cNvPr>
            <p:cNvSpPr/>
            <p:nvPr/>
          </p:nvSpPr>
          <p:spPr>
            <a:xfrm>
              <a:off x="6376248" y="3354959"/>
              <a:ext cx="1327414" cy="106289"/>
            </a:xfrm>
            <a:custGeom>
              <a:avLst/>
              <a:gdLst/>
              <a:ahLst/>
              <a:cxnLst/>
              <a:rect l="l" t="t" r="r" b="b"/>
              <a:pathLst>
                <a:path w="13175" h="1055" extrusionOk="0">
                  <a:moveTo>
                    <a:pt x="11217" y="142"/>
                  </a:moveTo>
                  <a:cubicBezTo>
                    <a:pt x="12426" y="231"/>
                    <a:pt x="13175" y="367"/>
                    <a:pt x="13175" y="527"/>
                  </a:cubicBezTo>
                  <a:cubicBezTo>
                    <a:pt x="13175" y="687"/>
                    <a:pt x="12426" y="823"/>
                    <a:pt x="11217" y="913"/>
                  </a:cubicBezTo>
                  <a:cubicBezTo>
                    <a:pt x="10031" y="1000"/>
                    <a:pt x="8395" y="1054"/>
                    <a:pt x="6588" y="1054"/>
                  </a:cubicBezTo>
                  <a:cubicBezTo>
                    <a:pt x="4780" y="1054"/>
                    <a:pt x="3143" y="1000"/>
                    <a:pt x="1958" y="913"/>
                  </a:cubicBezTo>
                  <a:cubicBezTo>
                    <a:pt x="749" y="823"/>
                    <a:pt x="1" y="687"/>
                    <a:pt x="1" y="527"/>
                  </a:cubicBezTo>
                  <a:cubicBezTo>
                    <a:pt x="1" y="367"/>
                    <a:pt x="749" y="231"/>
                    <a:pt x="1958" y="142"/>
                  </a:cubicBezTo>
                  <a:cubicBezTo>
                    <a:pt x="3143" y="54"/>
                    <a:pt x="4780" y="0"/>
                    <a:pt x="6588" y="0"/>
                  </a:cubicBezTo>
                  <a:cubicBezTo>
                    <a:pt x="8395" y="0"/>
                    <a:pt x="10031" y="54"/>
                    <a:pt x="11217" y="142"/>
                  </a:cubicBezTo>
                  <a:close/>
                  <a:moveTo>
                    <a:pt x="13087" y="527"/>
                  </a:moveTo>
                  <a:cubicBezTo>
                    <a:pt x="13087" y="421"/>
                    <a:pt x="12370" y="315"/>
                    <a:pt x="11211" y="229"/>
                  </a:cubicBezTo>
                  <a:cubicBezTo>
                    <a:pt x="10029" y="142"/>
                    <a:pt x="8394" y="88"/>
                    <a:pt x="6588" y="88"/>
                  </a:cubicBezTo>
                  <a:cubicBezTo>
                    <a:pt x="4781" y="88"/>
                    <a:pt x="3147" y="142"/>
                    <a:pt x="1965" y="229"/>
                  </a:cubicBezTo>
                  <a:cubicBezTo>
                    <a:pt x="806" y="315"/>
                    <a:pt x="89" y="421"/>
                    <a:pt x="89" y="527"/>
                  </a:cubicBezTo>
                  <a:cubicBezTo>
                    <a:pt x="89" y="633"/>
                    <a:pt x="806" y="740"/>
                    <a:pt x="1965" y="824"/>
                  </a:cubicBezTo>
                  <a:cubicBezTo>
                    <a:pt x="3147" y="913"/>
                    <a:pt x="4781" y="966"/>
                    <a:pt x="6588" y="966"/>
                  </a:cubicBezTo>
                  <a:cubicBezTo>
                    <a:pt x="8394" y="966"/>
                    <a:pt x="10029" y="913"/>
                    <a:pt x="11211" y="824"/>
                  </a:cubicBezTo>
                  <a:cubicBezTo>
                    <a:pt x="12370" y="740"/>
                    <a:pt x="13087" y="633"/>
                    <a:pt x="13087" y="5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74;p51">
              <a:extLst>
                <a:ext uri="{FF2B5EF4-FFF2-40B4-BE49-F238E27FC236}">
                  <a16:creationId xmlns:a16="http://schemas.microsoft.com/office/drawing/2014/main" id="{17634812-53ED-D1E2-E1AF-D131249FFEC6}"/>
                </a:ext>
              </a:extLst>
            </p:cNvPr>
            <p:cNvSpPr/>
            <p:nvPr/>
          </p:nvSpPr>
          <p:spPr>
            <a:xfrm>
              <a:off x="6367483" y="2735568"/>
              <a:ext cx="1345046" cy="1344979"/>
            </a:xfrm>
            <a:custGeom>
              <a:avLst/>
              <a:gdLst/>
              <a:ahLst/>
              <a:cxnLst/>
              <a:rect l="l" t="t" r="r" b="b"/>
              <a:pathLst>
                <a:path w="13350" h="13350" extrusionOk="0">
                  <a:moveTo>
                    <a:pt x="1956" y="1955"/>
                  </a:moveTo>
                  <a:cubicBezTo>
                    <a:pt x="3163" y="748"/>
                    <a:pt x="4832" y="0"/>
                    <a:pt x="6675" y="0"/>
                  </a:cubicBezTo>
                  <a:cubicBezTo>
                    <a:pt x="8518" y="0"/>
                    <a:pt x="10187" y="748"/>
                    <a:pt x="11394" y="1955"/>
                  </a:cubicBezTo>
                  <a:cubicBezTo>
                    <a:pt x="12602" y="3163"/>
                    <a:pt x="13349" y="4832"/>
                    <a:pt x="13349" y="6675"/>
                  </a:cubicBezTo>
                  <a:cubicBezTo>
                    <a:pt x="13349" y="8518"/>
                    <a:pt x="12602" y="10186"/>
                    <a:pt x="11394" y="11395"/>
                  </a:cubicBezTo>
                  <a:cubicBezTo>
                    <a:pt x="10187" y="12602"/>
                    <a:pt x="8518" y="13350"/>
                    <a:pt x="6675" y="13350"/>
                  </a:cubicBezTo>
                  <a:cubicBezTo>
                    <a:pt x="4832" y="13350"/>
                    <a:pt x="3163" y="12602"/>
                    <a:pt x="1956" y="11395"/>
                  </a:cubicBezTo>
                  <a:cubicBezTo>
                    <a:pt x="747" y="10186"/>
                    <a:pt x="1" y="8518"/>
                    <a:pt x="1" y="6675"/>
                  </a:cubicBezTo>
                  <a:cubicBezTo>
                    <a:pt x="1" y="4832"/>
                    <a:pt x="747" y="3163"/>
                    <a:pt x="1956" y="1955"/>
                  </a:cubicBezTo>
                  <a:close/>
                  <a:moveTo>
                    <a:pt x="6675" y="264"/>
                  </a:moveTo>
                  <a:cubicBezTo>
                    <a:pt x="4904" y="264"/>
                    <a:pt x="3302" y="982"/>
                    <a:pt x="2141" y="2141"/>
                  </a:cubicBezTo>
                  <a:cubicBezTo>
                    <a:pt x="981" y="3302"/>
                    <a:pt x="263" y="4905"/>
                    <a:pt x="263" y="6675"/>
                  </a:cubicBezTo>
                  <a:cubicBezTo>
                    <a:pt x="263" y="8445"/>
                    <a:pt x="981" y="10049"/>
                    <a:pt x="2141" y="11208"/>
                  </a:cubicBezTo>
                  <a:cubicBezTo>
                    <a:pt x="3302" y="12368"/>
                    <a:pt x="4904" y="13086"/>
                    <a:pt x="6675" y="13086"/>
                  </a:cubicBezTo>
                  <a:cubicBezTo>
                    <a:pt x="8446" y="13086"/>
                    <a:pt x="10048" y="12368"/>
                    <a:pt x="11208" y="11208"/>
                  </a:cubicBezTo>
                  <a:cubicBezTo>
                    <a:pt x="12368" y="10049"/>
                    <a:pt x="13086" y="8445"/>
                    <a:pt x="13086" y="6675"/>
                  </a:cubicBezTo>
                  <a:cubicBezTo>
                    <a:pt x="13086" y="4905"/>
                    <a:pt x="12368" y="3302"/>
                    <a:pt x="11208" y="2141"/>
                  </a:cubicBezTo>
                  <a:cubicBezTo>
                    <a:pt x="10048" y="982"/>
                    <a:pt x="8446" y="264"/>
                    <a:pt x="6675" y="2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75;p51">
              <a:extLst>
                <a:ext uri="{FF2B5EF4-FFF2-40B4-BE49-F238E27FC236}">
                  <a16:creationId xmlns:a16="http://schemas.microsoft.com/office/drawing/2014/main" id="{2BB4269A-174C-1874-084E-1EF36306F996}"/>
                </a:ext>
              </a:extLst>
            </p:cNvPr>
            <p:cNvSpPr/>
            <p:nvPr/>
          </p:nvSpPr>
          <p:spPr>
            <a:xfrm>
              <a:off x="7598719" y="3226104"/>
              <a:ext cx="56220" cy="399766"/>
            </a:xfrm>
            <a:custGeom>
              <a:avLst/>
              <a:gdLst/>
              <a:ahLst/>
              <a:cxnLst/>
              <a:rect l="l" t="t" r="r" b="b"/>
              <a:pathLst>
                <a:path w="558" h="3968" extrusionOk="0">
                  <a:moveTo>
                    <a:pt x="252" y="234"/>
                  </a:moveTo>
                  <a:cubicBezTo>
                    <a:pt x="252" y="234"/>
                    <a:pt x="252" y="235"/>
                    <a:pt x="252" y="235"/>
                  </a:cubicBezTo>
                  <a:close/>
                  <a:moveTo>
                    <a:pt x="192" y="37"/>
                  </a:moveTo>
                  <a:cubicBezTo>
                    <a:pt x="275" y="381"/>
                    <a:pt x="324" y="706"/>
                    <a:pt x="356" y="1058"/>
                  </a:cubicBezTo>
                  <a:cubicBezTo>
                    <a:pt x="395" y="1506"/>
                    <a:pt x="383" y="1944"/>
                    <a:pt x="329" y="2389"/>
                  </a:cubicBezTo>
                  <a:cubicBezTo>
                    <a:pt x="279" y="2792"/>
                    <a:pt x="206" y="3142"/>
                    <a:pt x="124" y="3536"/>
                  </a:cubicBezTo>
                  <a:cubicBezTo>
                    <a:pt x="117" y="3570"/>
                    <a:pt x="1" y="3968"/>
                    <a:pt x="96" y="3894"/>
                  </a:cubicBezTo>
                  <a:cubicBezTo>
                    <a:pt x="222" y="3784"/>
                    <a:pt x="301" y="3505"/>
                    <a:pt x="351" y="3355"/>
                  </a:cubicBezTo>
                  <a:cubicBezTo>
                    <a:pt x="505" y="2871"/>
                    <a:pt x="555" y="2367"/>
                    <a:pt x="557" y="1862"/>
                  </a:cubicBezTo>
                  <a:cubicBezTo>
                    <a:pt x="558" y="1460"/>
                    <a:pt x="519" y="1070"/>
                    <a:pt x="431" y="679"/>
                  </a:cubicBezTo>
                  <a:cubicBezTo>
                    <a:pt x="384" y="471"/>
                    <a:pt x="319" y="281"/>
                    <a:pt x="240" y="85"/>
                  </a:cubicBezTo>
                  <a:cubicBezTo>
                    <a:pt x="238" y="80"/>
                    <a:pt x="204" y="1"/>
                    <a:pt x="192"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76;p51">
              <a:extLst>
                <a:ext uri="{FF2B5EF4-FFF2-40B4-BE49-F238E27FC236}">
                  <a16:creationId xmlns:a16="http://schemas.microsoft.com/office/drawing/2014/main" id="{57795E0E-B0E7-392F-AFD0-E707EE819540}"/>
                </a:ext>
              </a:extLst>
            </p:cNvPr>
            <p:cNvSpPr/>
            <p:nvPr/>
          </p:nvSpPr>
          <p:spPr>
            <a:xfrm>
              <a:off x="7525375" y="3060375"/>
              <a:ext cx="85438" cy="239376"/>
            </a:xfrm>
            <a:custGeom>
              <a:avLst/>
              <a:gdLst/>
              <a:ahLst/>
              <a:cxnLst/>
              <a:rect l="l" t="t" r="r" b="b"/>
              <a:pathLst>
                <a:path w="848" h="2376" extrusionOk="0">
                  <a:moveTo>
                    <a:pt x="55" y="102"/>
                  </a:moveTo>
                  <a:lnTo>
                    <a:pt x="55" y="103"/>
                  </a:lnTo>
                  <a:cubicBezTo>
                    <a:pt x="55" y="103"/>
                    <a:pt x="55" y="103"/>
                    <a:pt x="55" y="102"/>
                  </a:cubicBezTo>
                  <a:close/>
                  <a:moveTo>
                    <a:pt x="1" y="20"/>
                  </a:moveTo>
                  <a:cubicBezTo>
                    <a:pt x="75" y="182"/>
                    <a:pt x="142" y="342"/>
                    <a:pt x="208" y="507"/>
                  </a:cubicBezTo>
                  <a:cubicBezTo>
                    <a:pt x="308" y="757"/>
                    <a:pt x="387" y="1006"/>
                    <a:pt x="457" y="1265"/>
                  </a:cubicBezTo>
                  <a:cubicBezTo>
                    <a:pt x="528" y="1525"/>
                    <a:pt x="588" y="1789"/>
                    <a:pt x="662" y="2046"/>
                  </a:cubicBezTo>
                  <a:cubicBezTo>
                    <a:pt x="672" y="2082"/>
                    <a:pt x="731" y="2375"/>
                    <a:pt x="784" y="2292"/>
                  </a:cubicBezTo>
                  <a:cubicBezTo>
                    <a:pt x="848" y="2178"/>
                    <a:pt x="811" y="1970"/>
                    <a:pt x="799" y="1848"/>
                  </a:cubicBezTo>
                  <a:cubicBezTo>
                    <a:pt x="760" y="1507"/>
                    <a:pt x="660" y="1198"/>
                    <a:pt x="536" y="880"/>
                  </a:cubicBezTo>
                  <a:cubicBezTo>
                    <a:pt x="453" y="667"/>
                    <a:pt x="359" y="467"/>
                    <a:pt x="238" y="273"/>
                  </a:cubicBezTo>
                  <a:cubicBezTo>
                    <a:pt x="180" y="180"/>
                    <a:pt x="118" y="107"/>
                    <a:pt x="43" y="27"/>
                  </a:cubicBezTo>
                  <a:cubicBezTo>
                    <a:pt x="32" y="18"/>
                    <a:pt x="10" y="0"/>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77;p51">
              <a:extLst>
                <a:ext uri="{FF2B5EF4-FFF2-40B4-BE49-F238E27FC236}">
                  <a16:creationId xmlns:a16="http://schemas.microsoft.com/office/drawing/2014/main" id="{C31AF054-A6E0-279A-5A5E-924C9F8A1F79}"/>
                </a:ext>
              </a:extLst>
            </p:cNvPr>
            <p:cNvSpPr/>
            <p:nvPr/>
          </p:nvSpPr>
          <p:spPr>
            <a:xfrm>
              <a:off x="7466136" y="3644908"/>
              <a:ext cx="118787" cy="182454"/>
            </a:xfrm>
            <a:custGeom>
              <a:avLst/>
              <a:gdLst/>
              <a:ahLst/>
              <a:cxnLst/>
              <a:rect l="l" t="t" r="r" b="b"/>
              <a:pathLst>
                <a:path w="1179" h="1811" extrusionOk="0">
                  <a:moveTo>
                    <a:pt x="1120" y="97"/>
                  </a:moveTo>
                  <a:lnTo>
                    <a:pt x="1120" y="97"/>
                  </a:lnTo>
                  <a:cubicBezTo>
                    <a:pt x="1120" y="97"/>
                    <a:pt x="1120" y="97"/>
                    <a:pt x="1120" y="97"/>
                  </a:cubicBezTo>
                  <a:close/>
                  <a:moveTo>
                    <a:pt x="1156" y="5"/>
                  </a:moveTo>
                  <a:cubicBezTo>
                    <a:pt x="1071" y="152"/>
                    <a:pt x="983" y="296"/>
                    <a:pt x="894" y="441"/>
                  </a:cubicBezTo>
                  <a:cubicBezTo>
                    <a:pt x="771" y="642"/>
                    <a:pt x="641" y="833"/>
                    <a:pt x="507" y="1027"/>
                  </a:cubicBezTo>
                  <a:cubicBezTo>
                    <a:pt x="384" y="1202"/>
                    <a:pt x="247" y="1400"/>
                    <a:pt x="144" y="1585"/>
                  </a:cubicBezTo>
                  <a:cubicBezTo>
                    <a:pt x="126" y="1620"/>
                    <a:pt x="0" y="1811"/>
                    <a:pt x="87" y="1803"/>
                  </a:cubicBezTo>
                  <a:cubicBezTo>
                    <a:pt x="195" y="1786"/>
                    <a:pt x="293" y="1652"/>
                    <a:pt x="362" y="1575"/>
                  </a:cubicBezTo>
                  <a:cubicBezTo>
                    <a:pt x="551" y="1363"/>
                    <a:pt x="687" y="1129"/>
                    <a:pt x="828" y="883"/>
                  </a:cubicBezTo>
                  <a:cubicBezTo>
                    <a:pt x="929" y="704"/>
                    <a:pt x="1018" y="528"/>
                    <a:pt x="1093" y="337"/>
                  </a:cubicBezTo>
                  <a:cubicBezTo>
                    <a:pt x="1132" y="238"/>
                    <a:pt x="1154" y="147"/>
                    <a:pt x="1174" y="44"/>
                  </a:cubicBezTo>
                  <a:cubicBezTo>
                    <a:pt x="1177" y="30"/>
                    <a:pt x="1179" y="1"/>
                    <a:pt x="1156" y="5"/>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78;p51">
              <a:extLst>
                <a:ext uri="{FF2B5EF4-FFF2-40B4-BE49-F238E27FC236}">
                  <a16:creationId xmlns:a16="http://schemas.microsoft.com/office/drawing/2014/main" id="{6F5860C2-D615-FFC7-2FED-401028726EB0}"/>
                </a:ext>
              </a:extLst>
            </p:cNvPr>
            <p:cNvSpPr/>
            <p:nvPr/>
          </p:nvSpPr>
          <p:spPr>
            <a:xfrm>
              <a:off x="6428737" y="3134928"/>
              <a:ext cx="77277" cy="274940"/>
            </a:xfrm>
            <a:custGeom>
              <a:avLst/>
              <a:gdLst/>
              <a:ahLst/>
              <a:cxnLst/>
              <a:rect l="l" t="t" r="r" b="b"/>
              <a:pathLst>
                <a:path w="767" h="2729" extrusionOk="0">
                  <a:moveTo>
                    <a:pt x="62" y="2556"/>
                  </a:moveTo>
                  <a:cubicBezTo>
                    <a:pt x="62" y="2556"/>
                    <a:pt x="62" y="2556"/>
                    <a:pt x="62" y="2555"/>
                  </a:cubicBezTo>
                  <a:close/>
                  <a:moveTo>
                    <a:pt x="64" y="2707"/>
                  </a:moveTo>
                  <a:cubicBezTo>
                    <a:pt x="85" y="2454"/>
                    <a:pt x="119" y="2214"/>
                    <a:pt x="164" y="1964"/>
                  </a:cubicBezTo>
                  <a:cubicBezTo>
                    <a:pt x="220" y="1652"/>
                    <a:pt x="299" y="1355"/>
                    <a:pt x="398" y="1053"/>
                  </a:cubicBezTo>
                  <a:cubicBezTo>
                    <a:pt x="481" y="799"/>
                    <a:pt x="579" y="541"/>
                    <a:pt x="656" y="287"/>
                  </a:cubicBezTo>
                  <a:cubicBezTo>
                    <a:pt x="667" y="250"/>
                    <a:pt x="767" y="1"/>
                    <a:pt x="680" y="34"/>
                  </a:cubicBezTo>
                  <a:cubicBezTo>
                    <a:pt x="568" y="85"/>
                    <a:pt x="490" y="268"/>
                    <a:pt x="437" y="370"/>
                  </a:cubicBezTo>
                  <a:cubicBezTo>
                    <a:pt x="275" y="685"/>
                    <a:pt x="184" y="1025"/>
                    <a:pt x="111" y="1370"/>
                  </a:cubicBezTo>
                  <a:cubicBezTo>
                    <a:pt x="51" y="1650"/>
                    <a:pt x="13" y="1924"/>
                    <a:pt x="5" y="2210"/>
                  </a:cubicBezTo>
                  <a:cubicBezTo>
                    <a:pt x="0" y="2366"/>
                    <a:pt x="12" y="2510"/>
                    <a:pt x="32" y="2664"/>
                  </a:cubicBezTo>
                  <a:cubicBezTo>
                    <a:pt x="33" y="2672"/>
                    <a:pt x="42" y="2728"/>
                    <a:pt x="64" y="27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79;p51">
              <a:extLst>
                <a:ext uri="{FF2B5EF4-FFF2-40B4-BE49-F238E27FC236}">
                  <a16:creationId xmlns:a16="http://schemas.microsoft.com/office/drawing/2014/main" id="{C6AD5522-6334-FBC4-359B-5E975A2CD03B}"/>
                </a:ext>
              </a:extLst>
            </p:cNvPr>
            <p:cNvSpPr/>
            <p:nvPr/>
          </p:nvSpPr>
          <p:spPr>
            <a:xfrm>
              <a:off x="6467727" y="3166159"/>
              <a:ext cx="136016" cy="525297"/>
            </a:xfrm>
            <a:custGeom>
              <a:avLst/>
              <a:gdLst/>
              <a:ahLst/>
              <a:cxnLst/>
              <a:rect l="l" t="t" r="r" b="b"/>
              <a:pathLst>
                <a:path w="1350" h="5214" extrusionOk="0">
                  <a:moveTo>
                    <a:pt x="463" y="1354"/>
                  </a:moveTo>
                  <a:cubicBezTo>
                    <a:pt x="388" y="1757"/>
                    <a:pt x="358" y="2085"/>
                    <a:pt x="377" y="2497"/>
                  </a:cubicBezTo>
                  <a:cubicBezTo>
                    <a:pt x="504" y="4001"/>
                    <a:pt x="1290" y="4838"/>
                    <a:pt x="1349" y="5213"/>
                  </a:cubicBezTo>
                  <a:cubicBezTo>
                    <a:pt x="754" y="4937"/>
                    <a:pt x="131" y="3207"/>
                    <a:pt x="38" y="2524"/>
                  </a:cubicBezTo>
                  <a:cubicBezTo>
                    <a:pt x="1" y="2077"/>
                    <a:pt x="22" y="1723"/>
                    <a:pt x="104" y="1284"/>
                  </a:cubicBezTo>
                  <a:cubicBezTo>
                    <a:pt x="138" y="1136"/>
                    <a:pt x="326" y="0"/>
                    <a:pt x="606" y="169"/>
                  </a:cubicBezTo>
                  <a:cubicBezTo>
                    <a:pt x="872" y="214"/>
                    <a:pt x="537" y="1015"/>
                    <a:pt x="463" y="13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80;p51">
              <a:extLst>
                <a:ext uri="{FF2B5EF4-FFF2-40B4-BE49-F238E27FC236}">
                  <a16:creationId xmlns:a16="http://schemas.microsoft.com/office/drawing/2014/main" id="{00BC350C-5688-D41C-6E78-FD67AAAA8100}"/>
                </a:ext>
              </a:extLst>
            </p:cNvPr>
            <p:cNvSpPr/>
            <p:nvPr/>
          </p:nvSpPr>
          <p:spPr>
            <a:xfrm>
              <a:off x="6437704" y="3508396"/>
              <a:ext cx="181355" cy="322090"/>
            </a:xfrm>
            <a:custGeom>
              <a:avLst/>
              <a:gdLst/>
              <a:ahLst/>
              <a:cxnLst/>
              <a:rect l="l" t="t" r="r" b="b"/>
              <a:pathLst>
                <a:path w="1800" h="3197" extrusionOk="0">
                  <a:moveTo>
                    <a:pt x="1652" y="3035"/>
                  </a:moveTo>
                  <a:lnTo>
                    <a:pt x="1651" y="3034"/>
                  </a:lnTo>
                  <a:cubicBezTo>
                    <a:pt x="1651" y="3034"/>
                    <a:pt x="1651" y="3035"/>
                    <a:pt x="1652" y="3035"/>
                  </a:cubicBezTo>
                  <a:close/>
                  <a:moveTo>
                    <a:pt x="1794" y="3162"/>
                  </a:moveTo>
                  <a:cubicBezTo>
                    <a:pt x="1567" y="2930"/>
                    <a:pt x="1376" y="2698"/>
                    <a:pt x="1185" y="2436"/>
                  </a:cubicBezTo>
                  <a:cubicBezTo>
                    <a:pt x="946" y="2106"/>
                    <a:pt x="752" y="1761"/>
                    <a:pt x="586" y="1388"/>
                  </a:cubicBezTo>
                  <a:cubicBezTo>
                    <a:pt x="437" y="1052"/>
                    <a:pt x="330" y="743"/>
                    <a:pt x="207" y="398"/>
                  </a:cubicBezTo>
                  <a:cubicBezTo>
                    <a:pt x="195" y="363"/>
                    <a:pt x="99" y="1"/>
                    <a:pt x="54" y="104"/>
                  </a:cubicBezTo>
                  <a:cubicBezTo>
                    <a:pt x="0" y="251"/>
                    <a:pt x="70" y="507"/>
                    <a:pt x="101" y="651"/>
                  </a:cubicBezTo>
                  <a:cubicBezTo>
                    <a:pt x="205" y="1103"/>
                    <a:pt x="403" y="1518"/>
                    <a:pt x="640" y="1914"/>
                  </a:cubicBezTo>
                  <a:cubicBezTo>
                    <a:pt x="829" y="2228"/>
                    <a:pt x="1043" y="2513"/>
                    <a:pt x="1297" y="2776"/>
                  </a:cubicBezTo>
                  <a:cubicBezTo>
                    <a:pt x="1433" y="2916"/>
                    <a:pt x="1575" y="3033"/>
                    <a:pt x="1731" y="3149"/>
                  </a:cubicBezTo>
                  <a:cubicBezTo>
                    <a:pt x="1736" y="3151"/>
                    <a:pt x="1800" y="3197"/>
                    <a:pt x="1794" y="31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81;p51">
              <a:extLst>
                <a:ext uri="{FF2B5EF4-FFF2-40B4-BE49-F238E27FC236}">
                  <a16:creationId xmlns:a16="http://schemas.microsoft.com/office/drawing/2014/main" id="{32DFCFF6-D957-0EB5-5B61-E00A4AB87E63}"/>
                </a:ext>
              </a:extLst>
            </p:cNvPr>
            <p:cNvSpPr/>
            <p:nvPr/>
          </p:nvSpPr>
          <p:spPr>
            <a:xfrm>
              <a:off x="6633859" y="3825346"/>
              <a:ext cx="130071" cy="98229"/>
            </a:xfrm>
            <a:custGeom>
              <a:avLst/>
              <a:gdLst/>
              <a:ahLst/>
              <a:cxnLst/>
              <a:rect l="l" t="t" r="r" b="b"/>
              <a:pathLst>
                <a:path w="1291" h="975" extrusionOk="0">
                  <a:moveTo>
                    <a:pt x="1208" y="924"/>
                  </a:moveTo>
                  <a:cubicBezTo>
                    <a:pt x="1208" y="924"/>
                    <a:pt x="1208" y="923"/>
                    <a:pt x="1208" y="923"/>
                  </a:cubicBezTo>
                  <a:close/>
                  <a:moveTo>
                    <a:pt x="1288" y="953"/>
                  </a:moveTo>
                  <a:cubicBezTo>
                    <a:pt x="1164" y="881"/>
                    <a:pt x="1050" y="805"/>
                    <a:pt x="932" y="724"/>
                  </a:cubicBezTo>
                  <a:cubicBezTo>
                    <a:pt x="785" y="622"/>
                    <a:pt x="655" y="514"/>
                    <a:pt x="522" y="395"/>
                  </a:cubicBezTo>
                  <a:cubicBezTo>
                    <a:pt x="418" y="302"/>
                    <a:pt x="289" y="184"/>
                    <a:pt x="176" y="107"/>
                  </a:cubicBezTo>
                  <a:cubicBezTo>
                    <a:pt x="137" y="82"/>
                    <a:pt x="41" y="1"/>
                    <a:pt x="20" y="67"/>
                  </a:cubicBezTo>
                  <a:cubicBezTo>
                    <a:pt x="0" y="151"/>
                    <a:pt x="69" y="224"/>
                    <a:pt x="119" y="292"/>
                  </a:cubicBezTo>
                  <a:cubicBezTo>
                    <a:pt x="241" y="454"/>
                    <a:pt x="406" y="569"/>
                    <a:pt x="574" y="682"/>
                  </a:cubicBezTo>
                  <a:cubicBezTo>
                    <a:pt x="712" y="774"/>
                    <a:pt x="846" y="849"/>
                    <a:pt x="1000" y="910"/>
                  </a:cubicBezTo>
                  <a:cubicBezTo>
                    <a:pt x="1086" y="944"/>
                    <a:pt x="1163" y="959"/>
                    <a:pt x="1253" y="973"/>
                  </a:cubicBezTo>
                  <a:cubicBezTo>
                    <a:pt x="1267" y="974"/>
                    <a:pt x="1291" y="974"/>
                    <a:pt x="1288" y="953"/>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82;p51">
              <a:extLst>
                <a:ext uri="{FF2B5EF4-FFF2-40B4-BE49-F238E27FC236}">
                  <a16:creationId xmlns:a16="http://schemas.microsoft.com/office/drawing/2014/main" id="{DD72E137-E02A-72E9-96F5-4D906F3E250A}"/>
                </a:ext>
              </a:extLst>
            </p:cNvPr>
            <p:cNvSpPr/>
            <p:nvPr/>
          </p:nvSpPr>
          <p:spPr>
            <a:xfrm>
              <a:off x="6620561" y="2759848"/>
              <a:ext cx="1026567" cy="1232545"/>
            </a:xfrm>
            <a:custGeom>
              <a:avLst/>
              <a:gdLst/>
              <a:ahLst/>
              <a:cxnLst/>
              <a:rect l="l" t="t" r="r" b="b"/>
              <a:pathLst>
                <a:path w="10189" h="12234" extrusionOk="0">
                  <a:moveTo>
                    <a:pt x="7401" y="8610"/>
                  </a:moveTo>
                  <a:cubicBezTo>
                    <a:pt x="7401" y="8610"/>
                    <a:pt x="7028" y="8685"/>
                    <a:pt x="6880" y="8693"/>
                  </a:cubicBezTo>
                  <a:cubicBezTo>
                    <a:pt x="6731" y="8701"/>
                    <a:pt x="6938" y="8560"/>
                    <a:pt x="6532" y="8610"/>
                  </a:cubicBezTo>
                  <a:cubicBezTo>
                    <a:pt x="6126" y="8659"/>
                    <a:pt x="6026" y="8510"/>
                    <a:pt x="5918" y="8618"/>
                  </a:cubicBezTo>
                  <a:cubicBezTo>
                    <a:pt x="5810" y="8726"/>
                    <a:pt x="5521" y="8626"/>
                    <a:pt x="5678" y="8768"/>
                  </a:cubicBezTo>
                  <a:cubicBezTo>
                    <a:pt x="5835" y="8908"/>
                    <a:pt x="6009" y="9008"/>
                    <a:pt x="6324" y="9024"/>
                  </a:cubicBezTo>
                  <a:cubicBezTo>
                    <a:pt x="6639" y="9041"/>
                    <a:pt x="6631" y="8851"/>
                    <a:pt x="6788" y="8950"/>
                  </a:cubicBezTo>
                  <a:cubicBezTo>
                    <a:pt x="6945" y="9049"/>
                    <a:pt x="6945" y="9148"/>
                    <a:pt x="7095" y="9032"/>
                  </a:cubicBezTo>
                  <a:cubicBezTo>
                    <a:pt x="7244" y="8917"/>
                    <a:pt x="7401" y="8610"/>
                    <a:pt x="7401" y="8610"/>
                  </a:cubicBezTo>
                  <a:close/>
                  <a:moveTo>
                    <a:pt x="1033" y="2202"/>
                  </a:moveTo>
                  <a:cubicBezTo>
                    <a:pt x="1240" y="1945"/>
                    <a:pt x="1597" y="1974"/>
                    <a:pt x="1754" y="2007"/>
                  </a:cubicBezTo>
                  <a:cubicBezTo>
                    <a:pt x="1912" y="2040"/>
                    <a:pt x="1957" y="2152"/>
                    <a:pt x="1995" y="2313"/>
                  </a:cubicBezTo>
                  <a:cubicBezTo>
                    <a:pt x="2031" y="2475"/>
                    <a:pt x="2052" y="2384"/>
                    <a:pt x="2293" y="2558"/>
                  </a:cubicBezTo>
                  <a:cubicBezTo>
                    <a:pt x="2533" y="2732"/>
                    <a:pt x="2653" y="2790"/>
                    <a:pt x="2831" y="2567"/>
                  </a:cubicBezTo>
                  <a:cubicBezTo>
                    <a:pt x="3009" y="2342"/>
                    <a:pt x="2827" y="2243"/>
                    <a:pt x="2989" y="2197"/>
                  </a:cubicBezTo>
                  <a:cubicBezTo>
                    <a:pt x="3151" y="2152"/>
                    <a:pt x="3250" y="2368"/>
                    <a:pt x="3540" y="2500"/>
                  </a:cubicBezTo>
                  <a:cubicBezTo>
                    <a:pt x="3830" y="2633"/>
                    <a:pt x="3590" y="2844"/>
                    <a:pt x="3635" y="3163"/>
                  </a:cubicBezTo>
                  <a:cubicBezTo>
                    <a:pt x="3681" y="3482"/>
                    <a:pt x="3756" y="3486"/>
                    <a:pt x="3938" y="3175"/>
                  </a:cubicBezTo>
                  <a:cubicBezTo>
                    <a:pt x="4120" y="2864"/>
                    <a:pt x="4129" y="2301"/>
                    <a:pt x="4348" y="2458"/>
                  </a:cubicBezTo>
                  <a:cubicBezTo>
                    <a:pt x="4568" y="2616"/>
                    <a:pt x="4647" y="3246"/>
                    <a:pt x="4414" y="3561"/>
                  </a:cubicBezTo>
                  <a:cubicBezTo>
                    <a:pt x="4182" y="3875"/>
                    <a:pt x="3946" y="3958"/>
                    <a:pt x="4398" y="4203"/>
                  </a:cubicBezTo>
                  <a:cubicBezTo>
                    <a:pt x="4849" y="4447"/>
                    <a:pt x="4638" y="4535"/>
                    <a:pt x="5057" y="4646"/>
                  </a:cubicBezTo>
                  <a:cubicBezTo>
                    <a:pt x="5475" y="4758"/>
                    <a:pt x="5231" y="4212"/>
                    <a:pt x="4978" y="3967"/>
                  </a:cubicBezTo>
                  <a:cubicBezTo>
                    <a:pt x="4725" y="3723"/>
                    <a:pt x="5176" y="3660"/>
                    <a:pt x="5127" y="3329"/>
                  </a:cubicBezTo>
                  <a:cubicBezTo>
                    <a:pt x="5077" y="2997"/>
                    <a:pt x="5040" y="3167"/>
                    <a:pt x="4866" y="3001"/>
                  </a:cubicBezTo>
                  <a:cubicBezTo>
                    <a:pt x="4692" y="2836"/>
                    <a:pt x="4713" y="2765"/>
                    <a:pt x="4903" y="2600"/>
                  </a:cubicBezTo>
                  <a:cubicBezTo>
                    <a:pt x="5094" y="2434"/>
                    <a:pt x="5202" y="2724"/>
                    <a:pt x="5425" y="3022"/>
                  </a:cubicBezTo>
                  <a:cubicBezTo>
                    <a:pt x="5649" y="3320"/>
                    <a:pt x="5579" y="3379"/>
                    <a:pt x="5831" y="3448"/>
                  </a:cubicBezTo>
                  <a:cubicBezTo>
                    <a:pt x="6085" y="3519"/>
                    <a:pt x="6092" y="3751"/>
                    <a:pt x="6370" y="3913"/>
                  </a:cubicBezTo>
                  <a:cubicBezTo>
                    <a:pt x="6648" y="4075"/>
                    <a:pt x="6702" y="3909"/>
                    <a:pt x="6987" y="4095"/>
                  </a:cubicBezTo>
                  <a:cubicBezTo>
                    <a:pt x="7274" y="4281"/>
                    <a:pt x="7174" y="4435"/>
                    <a:pt x="7398" y="4522"/>
                  </a:cubicBezTo>
                  <a:cubicBezTo>
                    <a:pt x="7621" y="4609"/>
                    <a:pt x="7663" y="4754"/>
                    <a:pt x="7319" y="4853"/>
                  </a:cubicBezTo>
                  <a:cubicBezTo>
                    <a:pt x="6975" y="4953"/>
                    <a:pt x="7000" y="4509"/>
                    <a:pt x="6897" y="4518"/>
                  </a:cubicBezTo>
                  <a:cubicBezTo>
                    <a:pt x="6793" y="4526"/>
                    <a:pt x="6515" y="4547"/>
                    <a:pt x="6615" y="4899"/>
                  </a:cubicBezTo>
                  <a:cubicBezTo>
                    <a:pt x="6714" y="5252"/>
                    <a:pt x="6888" y="4990"/>
                    <a:pt x="7062" y="5131"/>
                  </a:cubicBezTo>
                  <a:cubicBezTo>
                    <a:pt x="7236" y="5272"/>
                    <a:pt x="7207" y="5301"/>
                    <a:pt x="7083" y="5384"/>
                  </a:cubicBezTo>
                  <a:cubicBezTo>
                    <a:pt x="6959" y="5467"/>
                    <a:pt x="6880" y="5898"/>
                    <a:pt x="6627" y="5914"/>
                  </a:cubicBezTo>
                  <a:cubicBezTo>
                    <a:pt x="6374" y="5931"/>
                    <a:pt x="6242" y="6482"/>
                    <a:pt x="6263" y="6643"/>
                  </a:cubicBezTo>
                  <a:cubicBezTo>
                    <a:pt x="6283" y="6805"/>
                    <a:pt x="6391" y="6855"/>
                    <a:pt x="6113" y="7124"/>
                  </a:cubicBezTo>
                  <a:cubicBezTo>
                    <a:pt x="5836" y="7393"/>
                    <a:pt x="5699" y="7245"/>
                    <a:pt x="5844" y="7538"/>
                  </a:cubicBezTo>
                  <a:cubicBezTo>
                    <a:pt x="5989" y="7832"/>
                    <a:pt x="6229" y="8335"/>
                    <a:pt x="5923" y="8255"/>
                  </a:cubicBezTo>
                  <a:cubicBezTo>
                    <a:pt x="5616" y="8177"/>
                    <a:pt x="5715" y="7986"/>
                    <a:pt x="5376" y="7734"/>
                  </a:cubicBezTo>
                  <a:cubicBezTo>
                    <a:pt x="5036" y="7481"/>
                    <a:pt x="5226" y="7862"/>
                    <a:pt x="4849" y="7991"/>
                  </a:cubicBezTo>
                  <a:cubicBezTo>
                    <a:pt x="4473" y="8119"/>
                    <a:pt x="4754" y="7791"/>
                    <a:pt x="4564" y="7771"/>
                  </a:cubicBezTo>
                  <a:cubicBezTo>
                    <a:pt x="4373" y="7750"/>
                    <a:pt x="4460" y="7949"/>
                    <a:pt x="4116" y="8024"/>
                  </a:cubicBezTo>
                  <a:cubicBezTo>
                    <a:pt x="3772" y="8098"/>
                    <a:pt x="4124" y="8210"/>
                    <a:pt x="4008" y="8724"/>
                  </a:cubicBezTo>
                  <a:cubicBezTo>
                    <a:pt x="3892" y="9237"/>
                    <a:pt x="4020" y="9216"/>
                    <a:pt x="4481" y="9283"/>
                  </a:cubicBezTo>
                  <a:cubicBezTo>
                    <a:pt x="4941" y="9349"/>
                    <a:pt x="5259" y="9009"/>
                    <a:pt x="5513" y="9151"/>
                  </a:cubicBezTo>
                  <a:cubicBezTo>
                    <a:pt x="5765" y="9292"/>
                    <a:pt x="5288" y="9387"/>
                    <a:pt x="5413" y="9586"/>
                  </a:cubicBezTo>
                  <a:cubicBezTo>
                    <a:pt x="5537" y="9785"/>
                    <a:pt x="5591" y="9482"/>
                    <a:pt x="5795" y="9602"/>
                  </a:cubicBezTo>
                  <a:cubicBezTo>
                    <a:pt x="5997" y="9722"/>
                    <a:pt x="5885" y="9951"/>
                    <a:pt x="6080" y="10075"/>
                  </a:cubicBezTo>
                  <a:cubicBezTo>
                    <a:pt x="6275" y="10199"/>
                    <a:pt x="6429" y="10042"/>
                    <a:pt x="6602" y="9801"/>
                  </a:cubicBezTo>
                  <a:cubicBezTo>
                    <a:pt x="6776" y="9560"/>
                    <a:pt x="6918" y="9643"/>
                    <a:pt x="7083" y="9408"/>
                  </a:cubicBezTo>
                  <a:cubicBezTo>
                    <a:pt x="7248" y="9171"/>
                    <a:pt x="7435" y="9403"/>
                    <a:pt x="7775" y="9299"/>
                  </a:cubicBezTo>
                  <a:cubicBezTo>
                    <a:pt x="8115" y="9196"/>
                    <a:pt x="7849" y="9130"/>
                    <a:pt x="8131" y="9076"/>
                  </a:cubicBezTo>
                  <a:cubicBezTo>
                    <a:pt x="8413" y="9022"/>
                    <a:pt x="8480" y="9362"/>
                    <a:pt x="8566" y="9325"/>
                  </a:cubicBezTo>
                  <a:cubicBezTo>
                    <a:pt x="8653" y="9287"/>
                    <a:pt x="8893" y="9147"/>
                    <a:pt x="9126" y="9180"/>
                  </a:cubicBezTo>
                  <a:cubicBezTo>
                    <a:pt x="9358" y="9213"/>
                    <a:pt x="9304" y="9474"/>
                    <a:pt x="9648" y="9163"/>
                  </a:cubicBezTo>
                  <a:cubicBezTo>
                    <a:pt x="9801" y="9024"/>
                    <a:pt x="10008" y="8929"/>
                    <a:pt x="10188" y="8867"/>
                  </a:cubicBezTo>
                  <a:cubicBezTo>
                    <a:pt x="9598" y="10329"/>
                    <a:pt x="8491" y="11526"/>
                    <a:pt x="7094" y="12234"/>
                  </a:cubicBezTo>
                  <a:cubicBezTo>
                    <a:pt x="6986" y="12055"/>
                    <a:pt x="6809" y="11829"/>
                    <a:pt x="6598" y="11794"/>
                  </a:cubicBezTo>
                  <a:cubicBezTo>
                    <a:pt x="6242" y="11736"/>
                    <a:pt x="6308" y="11653"/>
                    <a:pt x="6201" y="11404"/>
                  </a:cubicBezTo>
                  <a:cubicBezTo>
                    <a:pt x="6092" y="11156"/>
                    <a:pt x="5952" y="11040"/>
                    <a:pt x="6300" y="10667"/>
                  </a:cubicBezTo>
                  <a:cubicBezTo>
                    <a:pt x="6648" y="10294"/>
                    <a:pt x="6142" y="10377"/>
                    <a:pt x="5815" y="10253"/>
                  </a:cubicBezTo>
                  <a:cubicBezTo>
                    <a:pt x="5487" y="10129"/>
                    <a:pt x="5653" y="10099"/>
                    <a:pt x="5475" y="10008"/>
                  </a:cubicBezTo>
                  <a:cubicBezTo>
                    <a:pt x="5297" y="9917"/>
                    <a:pt x="5210" y="10166"/>
                    <a:pt x="4957" y="10029"/>
                  </a:cubicBezTo>
                  <a:cubicBezTo>
                    <a:pt x="4704" y="9892"/>
                    <a:pt x="4742" y="9797"/>
                    <a:pt x="4559" y="9710"/>
                  </a:cubicBezTo>
                  <a:cubicBezTo>
                    <a:pt x="4377" y="9623"/>
                    <a:pt x="4248" y="9818"/>
                    <a:pt x="4132" y="9788"/>
                  </a:cubicBezTo>
                  <a:cubicBezTo>
                    <a:pt x="4017" y="9760"/>
                    <a:pt x="3888" y="9685"/>
                    <a:pt x="3714" y="9643"/>
                  </a:cubicBezTo>
                  <a:cubicBezTo>
                    <a:pt x="3540" y="9602"/>
                    <a:pt x="3441" y="9602"/>
                    <a:pt x="3130" y="9329"/>
                  </a:cubicBezTo>
                  <a:cubicBezTo>
                    <a:pt x="2819" y="9055"/>
                    <a:pt x="2989" y="8906"/>
                    <a:pt x="2873" y="8537"/>
                  </a:cubicBezTo>
                  <a:cubicBezTo>
                    <a:pt x="2757" y="8169"/>
                    <a:pt x="2484" y="8222"/>
                    <a:pt x="2629" y="8554"/>
                  </a:cubicBezTo>
                  <a:cubicBezTo>
                    <a:pt x="2774" y="8885"/>
                    <a:pt x="2649" y="8923"/>
                    <a:pt x="2541" y="8844"/>
                  </a:cubicBezTo>
                  <a:cubicBezTo>
                    <a:pt x="2434" y="8765"/>
                    <a:pt x="2330" y="8624"/>
                    <a:pt x="2114" y="8160"/>
                  </a:cubicBezTo>
                  <a:cubicBezTo>
                    <a:pt x="1900" y="7696"/>
                    <a:pt x="1907" y="7820"/>
                    <a:pt x="1858" y="7505"/>
                  </a:cubicBezTo>
                  <a:cubicBezTo>
                    <a:pt x="1808" y="7191"/>
                    <a:pt x="1758" y="7282"/>
                    <a:pt x="1592" y="7016"/>
                  </a:cubicBezTo>
                  <a:cubicBezTo>
                    <a:pt x="1427" y="6752"/>
                    <a:pt x="1613" y="5947"/>
                    <a:pt x="1609" y="5599"/>
                  </a:cubicBezTo>
                  <a:cubicBezTo>
                    <a:pt x="1605" y="5252"/>
                    <a:pt x="1414" y="5156"/>
                    <a:pt x="1563" y="4887"/>
                  </a:cubicBezTo>
                  <a:cubicBezTo>
                    <a:pt x="1713" y="4618"/>
                    <a:pt x="1563" y="4704"/>
                    <a:pt x="1361" y="4667"/>
                  </a:cubicBezTo>
                  <a:cubicBezTo>
                    <a:pt x="1157" y="4630"/>
                    <a:pt x="1298" y="4343"/>
                    <a:pt x="1331" y="4129"/>
                  </a:cubicBezTo>
                  <a:cubicBezTo>
                    <a:pt x="1364" y="3913"/>
                    <a:pt x="1509" y="3954"/>
                    <a:pt x="1427" y="3809"/>
                  </a:cubicBezTo>
                  <a:cubicBezTo>
                    <a:pt x="1344" y="3664"/>
                    <a:pt x="1249" y="3660"/>
                    <a:pt x="1025" y="3329"/>
                  </a:cubicBezTo>
                  <a:cubicBezTo>
                    <a:pt x="801" y="2997"/>
                    <a:pt x="619" y="3229"/>
                    <a:pt x="495" y="3039"/>
                  </a:cubicBezTo>
                  <a:cubicBezTo>
                    <a:pt x="370" y="2848"/>
                    <a:pt x="403" y="2715"/>
                    <a:pt x="718" y="2641"/>
                  </a:cubicBezTo>
                  <a:cubicBezTo>
                    <a:pt x="1033" y="2567"/>
                    <a:pt x="967" y="2301"/>
                    <a:pt x="1033" y="2202"/>
                  </a:cubicBezTo>
                  <a:moveTo>
                    <a:pt x="8713" y="1940"/>
                  </a:moveTo>
                  <a:cubicBezTo>
                    <a:pt x="9037" y="2265"/>
                    <a:pt x="9254" y="2497"/>
                    <a:pt x="9503" y="2886"/>
                  </a:cubicBezTo>
                  <a:cubicBezTo>
                    <a:pt x="9501" y="2925"/>
                    <a:pt x="9492" y="3113"/>
                    <a:pt x="9491" y="3146"/>
                  </a:cubicBezTo>
                  <a:cubicBezTo>
                    <a:pt x="9490" y="3160"/>
                    <a:pt x="9491" y="3174"/>
                    <a:pt x="9492" y="3187"/>
                  </a:cubicBezTo>
                  <a:cubicBezTo>
                    <a:pt x="9470" y="3165"/>
                    <a:pt x="9445" y="3142"/>
                    <a:pt x="9420" y="3117"/>
                  </a:cubicBezTo>
                  <a:cubicBezTo>
                    <a:pt x="9253" y="2955"/>
                    <a:pt x="9019" y="2728"/>
                    <a:pt x="8938" y="2525"/>
                  </a:cubicBezTo>
                  <a:cubicBezTo>
                    <a:pt x="8838" y="2272"/>
                    <a:pt x="8771" y="2257"/>
                    <a:pt x="8702" y="2240"/>
                  </a:cubicBezTo>
                  <a:cubicBezTo>
                    <a:pt x="8690" y="2237"/>
                    <a:pt x="8677" y="2234"/>
                    <a:pt x="8660" y="2213"/>
                  </a:cubicBezTo>
                  <a:cubicBezTo>
                    <a:pt x="8642" y="2191"/>
                    <a:pt x="8624" y="2175"/>
                    <a:pt x="8605" y="2166"/>
                  </a:cubicBezTo>
                  <a:cubicBezTo>
                    <a:pt x="8529" y="2127"/>
                    <a:pt x="8446" y="2177"/>
                    <a:pt x="8363" y="2236"/>
                  </a:cubicBezTo>
                  <a:cubicBezTo>
                    <a:pt x="8363" y="2237"/>
                    <a:pt x="8363" y="2237"/>
                    <a:pt x="8363" y="2237"/>
                  </a:cubicBezTo>
                  <a:cubicBezTo>
                    <a:pt x="8350" y="2245"/>
                    <a:pt x="8338" y="2255"/>
                    <a:pt x="8326" y="2264"/>
                  </a:cubicBezTo>
                  <a:cubicBezTo>
                    <a:pt x="8315" y="2272"/>
                    <a:pt x="8303" y="2281"/>
                    <a:pt x="8292" y="2289"/>
                  </a:cubicBezTo>
                  <a:cubicBezTo>
                    <a:pt x="8291" y="2290"/>
                    <a:pt x="8290" y="2291"/>
                    <a:pt x="8288" y="2292"/>
                  </a:cubicBezTo>
                  <a:cubicBezTo>
                    <a:pt x="8286" y="2293"/>
                    <a:pt x="8283" y="2295"/>
                    <a:pt x="8280" y="2298"/>
                  </a:cubicBezTo>
                  <a:cubicBezTo>
                    <a:pt x="8280" y="2293"/>
                    <a:pt x="8280" y="2289"/>
                    <a:pt x="8279" y="2285"/>
                  </a:cubicBezTo>
                  <a:cubicBezTo>
                    <a:pt x="8279" y="2278"/>
                    <a:pt x="8278" y="2272"/>
                    <a:pt x="8277" y="2266"/>
                  </a:cubicBezTo>
                  <a:cubicBezTo>
                    <a:pt x="8272" y="2223"/>
                    <a:pt x="8261" y="2189"/>
                    <a:pt x="8247" y="2159"/>
                  </a:cubicBezTo>
                  <a:cubicBezTo>
                    <a:pt x="8215" y="2089"/>
                    <a:pt x="8163" y="2051"/>
                    <a:pt x="8100" y="2023"/>
                  </a:cubicBezTo>
                  <a:cubicBezTo>
                    <a:pt x="8074" y="2010"/>
                    <a:pt x="8045" y="1999"/>
                    <a:pt x="8015" y="1988"/>
                  </a:cubicBezTo>
                  <a:cubicBezTo>
                    <a:pt x="7969" y="1970"/>
                    <a:pt x="7920" y="1951"/>
                    <a:pt x="7880" y="1920"/>
                  </a:cubicBezTo>
                  <a:lnTo>
                    <a:pt x="7900" y="1907"/>
                  </a:lnTo>
                  <a:cubicBezTo>
                    <a:pt x="7923" y="1891"/>
                    <a:pt x="7947" y="1874"/>
                    <a:pt x="7968" y="1855"/>
                  </a:cubicBezTo>
                  <a:cubicBezTo>
                    <a:pt x="7991" y="1835"/>
                    <a:pt x="8010" y="1811"/>
                    <a:pt x="8022" y="1783"/>
                  </a:cubicBezTo>
                  <a:cubicBezTo>
                    <a:pt x="8031" y="1761"/>
                    <a:pt x="8035" y="1736"/>
                    <a:pt x="8033" y="1707"/>
                  </a:cubicBezTo>
                  <a:cubicBezTo>
                    <a:pt x="8029" y="1646"/>
                    <a:pt x="8002" y="1574"/>
                    <a:pt x="7935" y="1501"/>
                  </a:cubicBezTo>
                  <a:cubicBezTo>
                    <a:pt x="7905" y="1469"/>
                    <a:pt x="7866" y="1437"/>
                    <a:pt x="7818" y="1405"/>
                  </a:cubicBezTo>
                  <a:cubicBezTo>
                    <a:pt x="7804" y="1397"/>
                    <a:pt x="7789" y="1388"/>
                    <a:pt x="7773" y="1378"/>
                  </a:cubicBezTo>
                  <a:cubicBezTo>
                    <a:pt x="7716" y="1347"/>
                    <a:pt x="7647" y="1315"/>
                    <a:pt x="7563" y="1286"/>
                  </a:cubicBezTo>
                  <a:cubicBezTo>
                    <a:pt x="7508" y="1267"/>
                    <a:pt x="7446" y="1249"/>
                    <a:pt x="7377" y="1232"/>
                  </a:cubicBezTo>
                  <a:cubicBezTo>
                    <a:pt x="7322" y="1218"/>
                    <a:pt x="7262" y="1206"/>
                    <a:pt x="7198" y="1195"/>
                  </a:cubicBezTo>
                  <a:cubicBezTo>
                    <a:pt x="6658" y="1099"/>
                    <a:pt x="6632" y="808"/>
                    <a:pt x="6632" y="807"/>
                  </a:cubicBezTo>
                  <a:cubicBezTo>
                    <a:pt x="6629" y="775"/>
                    <a:pt x="6607" y="746"/>
                    <a:pt x="6574" y="734"/>
                  </a:cubicBezTo>
                  <a:cubicBezTo>
                    <a:pt x="6572" y="734"/>
                    <a:pt x="6254" y="622"/>
                    <a:pt x="6054" y="544"/>
                  </a:cubicBezTo>
                  <a:cubicBezTo>
                    <a:pt x="5956" y="505"/>
                    <a:pt x="5886" y="475"/>
                    <a:pt x="5895" y="469"/>
                  </a:cubicBezTo>
                  <a:cubicBezTo>
                    <a:pt x="5906" y="462"/>
                    <a:pt x="5916" y="455"/>
                    <a:pt x="5925" y="447"/>
                  </a:cubicBezTo>
                  <a:cubicBezTo>
                    <a:pt x="5938" y="434"/>
                    <a:pt x="5950" y="420"/>
                    <a:pt x="5961" y="406"/>
                  </a:cubicBezTo>
                  <a:cubicBezTo>
                    <a:pt x="5966" y="397"/>
                    <a:pt x="6002" y="291"/>
                    <a:pt x="6006" y="282"/>
                  </a:cubicBezTo>
                  <a:cubicBezTo>
                    <a:pt x="7131" y="618"/>
                    <a:pt x="7884" y="1111"/>
                    <a:pt x="8713" y="1940"/>
                  </a:cubicBezTo>
                  <a:close/>
                  <a:moveTo>
                    <a:pt x="4402" y="1542"/>
                  </a:moveTo>
                  <a:cubicBezTo>
                    <a:pt x="4402" y="1542"/>
                    <a:pt x="4700" y="1298"/>
                    <a:pt x="4870" y="1278"/>
                  </a:cubicBezTo>
                  <a:cubicBezTo>
                    <a:pt x="5040" y="1257"/>
                    <a:pt x="5160" y="1397"/>
                    <a:pt x="5546" y="1361"/>
                  </a:cubicBezTo>
                  <a:cubicBezTo>
                    <a:pt x="5931" y="1323"/>
                    <a:pt x="5774" y="1364"/>
                    <a:pt x="6196" y="1625"/>
                  </a:cubicBezTo>
                  <a:cubicBezTo>
                    <a:pt x="6619" y="1886"/>
                    <a:pt x="6527" y="1920"/>
                    <a:pt x="6589" y="2375"/>
                  </a:cubicBezTo>
                  <a:cubicBezTo>
                    <a:pt x="6652" y="2831"/>
                    <a:pt x="6648" y="2587"/>
                    <a:pt x="6847" y="2906"/>
                  </a:cubicBezTo>
                  <a:cubicBezTo>
                    <a:pt x="7046" y="3225"/>
                    <a:pt x="6764" y="3101"/>
                    <a:pt x="6382" y="3101"/>
                  </a:cubicBezTo>
                  <a:cubicBezTo>
                    <a:pt x="6002" y="3101"/>
                    <a:pt x="6005" y="3001"/>
                    <a:pt x="5736" y="2848"/>
                  </a:cubicBezTo>
                  <a:cubicBezTo>
                    <a:pt x="5466" y="2695"/>
                    <a:pt x="5529" y="2583"/>
                    <a:pt x="5425" y="2417"/>
                  </a:cubicBezTo>
                  <a:cubicBezTo>
                    <a:pt x="5321" y="2251"/>
                    <a:pt x="5309" y="2251"/>
                    <a:pt x="5135" y="2140"/>
                  </a:cubicBezTo>
                  <a:cubicBezTo>
                    <a:pt x="4961" y="2028"/>
                    <a:pt x="4941" y="2127"/>
                    <a:pt x="4746" y="2019"/>
                  </a:cubicBezTo>
                  <a:cubicBezTo>
                    <a:pt x="4551" y="1912"/>
                    <a:pt x="4485" y="2069"/>
                    <a:pt x="4336" y="2102"/>
                  </a:cubicBezTo>
                  <a:cubicBezTo>
                    <a:pt x="4186" y="2135"/>
                    <a:pt x="4041" y="2114"/>
                    <a:pt x="3921" y="1986"/>
                  </a:cubicBezTo>
                  <a:cubicBezTo>
                    <a:pt x="3801" y="1858"/>
                    <a:pt x="3722" y="1692"/>
                    <a:pt x="3801" y="1563"/>
                  </a:cubicBezTo>
                  <a:cubicBezTo>
                    <a:pt x="3880" y="1435"/>
                    <a:pt x="3917" y="1381"/>
                    <a:pt x="4049" y="1261"/>
                  </a:cubicBezTo>
                  <a:cubicBezTo>
                    <a:pt x="4182" y="1141"/>
                    <a:pt x="4402" y="1542"/>
                    <a:pt x="4402" y="1542"/>
                  </a:cubicBezTo>
                  <a:close/>
                  <a:moveTo>
                    <a:pt x="7120" y="1800"/>
                  </a:moveTo>
                  <a:cubicBezTo>
                    <a:pt x="7099" y="1803"/>
                    <a:pt x="6859" y="1953"/>
                    <a:pt x="6933" y="2094"/>
                  </a:cubicBezTo>
                  <a:cubicBezTo>
                    <a:pt x="7008" y="2235"/>
                    <a:pt x="7207" y="2309"/>
                    <a:pt x="7265" y="2251"/>
                  </a:cubicBezTo>
                  <a:cubicBezTo>
                    <a:pt x="7323" y="2194"/>
                    <a:pt x="7141" y="1796"/>
                    <a:pt x="7120" y="1800"/>
                  </a:cubicBezTo>
                  <a:close/>
                  <a:moveTo>
                    <a:pt x="1" y="1446"/>
                  </a:moveTo>
                  <a:cubicBezTo>
                    <a:pt x="155" y="1515"/>
                    <a:pt x="302" y="1575"/>
                    <a:pt x="345" y="1638"/>
                  </a:cubicBezTo>
                  <a:cubicBezTo>
                    <a:pt x="469" y="1820"/>
                    <a:pt x="353" y="1962"/>
                    <a:pt x="685" y="2028"/>
                  </a:cubicBezTo>
                  <a:cubicBezTo>
                    <a:pt x="1017" y="2093"/>
                    <a:pt x="1100" y="1995"/>
                    <a:pt x="1232" y="1787"/>
                  </a:cubicBezTo>
                  <a:cubicBezTo>
                    <a:pt x="1364" y="1580"/>
                    <a:pt x="1257" y="1671"/>
                    <a:pt x="1481" y="1248"/>
                  </a:cubicBezTo>
                  <a:cubicBezTo>
                    <a:pt x="1705" y="826"/>
                    <a:pt x="1580" y="834"/>
                    <a:pt x="1912" y="768"/>
                  </a:cubicBezTo>
                  <a:cubicBezTo>
                    <a:pt x="2243" y="702"/>
                    <a:pt x="2061" y="561"/>
                    <a:pt x="2342" y="486"/>
                  </a:cubicBezTo>
                  <a:cubicBezTo>
                    <a:pt x="2624" y="412"/>
                    <a:pt x="2798" y="644"/>
                    <a:pt x="3039" y="379"/>
                  </a:cubicBezTo>
                  <a:cubicBezTo>
                    <a:pt x="3129" y="279"/>
                    <a:pt x="3200" y="138"/>
                    <a:pt x="3254" y="0"/>
                  </a:cubicBezTo>
                  <a:cubicBezTo>
                    <a:pt x="2026" y="172"/>
                    <a:pt x="908" y="687"/>
                    <a:pt x="1" y="1446"/>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83;p51">
              <a:extLst>
                <a:ext uri="{FF2B5EF4-FFF2-40B4-BE49-F238E27FC236}">
                  <a16:creationId xmlns:a16="http://schemas.microsoft.com/office/drawing/2014/main" id="{59C100B5-936B-353F-59F2-12E3DE803A2D}"/>
                </a:ext>
              </a:extLst>
            </p:cNvPr>
            <p:cNvSpPr/>
            <p:nvPr/>
          </p:nvSpPr>
          <p:spPr>
            <a:xfrm>
              <a:off x="6688465" y="2876915"/>
              <a:ext cx="871106" cy="1064397"/>
            </a:xfrm>
            <a:custGeom>
              <a:avLst/>
              <a:gdLst/>
              <a:ahLst/>
              <a:cxnLst/>
              <a:rect l="l" t="t" r="r" b="b"/>
              <a:pathLst>
                <a:path w="8646" h="10565" extrusionOk="0">
                  <a:moveTo>
                    <a:pt x="6078" y="9079"/>
                  </a:moveTo>
                  <a:cubicBezTo>
                    <a:pt x="6082" y="9088"/>
                    <a:pt x="6086" y="9097"/>
                    <a:pt x="6091" y="9106"/>
                  </a:cubicBezTo>
                  <a:cubicBezTo>
                    <a:pt x="6209" y="9355"/>
                    <a:pt x="6083" y="9591"/>
                    <a:pt x="5913" y="9773"/>
                  </a:cubicBezTo>
                  <a:cubicBezTo>
                    <a:pt x="5888" y="9800"/>
                    <a:pt x="5828" y="9867"/>
                    <a:pt x="5803" y="9911"/>
                  </a:cubicBezTo>
                  <a:cubicBezTo>
                    <a:pt x="5823" y="9963"/>
                    <a:pt x="5867" y="10042"/>
                    <a:pt x="5886" y="10086"/>
                  </a:cubicBezTo>
                  <a:cubicBezTo>
                    <a:pt x="5908" y="10136"/>
                    <a:pt x="5924" y="10187"/>
                    <a:pt x="5941" y="10236"/>
                  </a:cubicBezTo>
                  <a:cubicBezTo>
                    <a:pt x="5958" y="10240"/>
                    <a:pt x="5975" y="10242"/>
                    <a:pt x="5987" y="10244"/>
                  </a:cubicBezTo>
                  <a:cubicBezTo>
                    <a:pt x="6204" y="10280"/>
                    <a:pt x="6385" y="10406"/>
                    <a:pt x="6532" y="10565"/>
                  </a:cubicBezTo>
                  <a:cubicBezTo>
                    <a:pt x="7391" y="10070"/>
                    <a:pt x="8117" y="9372"/>
                    <a:pt x="8646" y="8539"/>
                  </a:cubicBezTo>
                  <a:cubicBezTo>
                    <a:pt x="8611" y="8533"/>
                    <a:pt x="8575" y="8523"/>
                    <a:pt x="8538" y="8508"/>
                  </a:cubicBezTo>
                  <a:cubicBezTo>
                    <a:pt x="8460" y="8478"/>
                    <a:pt x="8427" y="8446"/>
                    <a:pt x="8372" y="8405"/>
                  </a:cubicBezTo>
                  <a:cubicBezTo>
                    <a:pt x="8274" y="8407"/>
                    <a:pt x="8129" y="8488"/>
                    <a:pt x="8047" y="8523"/>
                  </a:cubicBezTo>
                  <a:cubicBezTo>
                    <a:pt x="7991" y="8548"/>
                    <a:pt x="7930" y="8559"/>
                    <a:pt x="7869" y="8558"/>
                  </a:cubicBezTo>
                  <a:cubicBezTo>
                    <a:pt x="7715" y="8555"/>
                    <a:pt x="7605" y="8478"/>
                    <a:pt x="7513" y="8368"/>
                  </a:cubicBezTo>
                  <a:cubicBezTo>
                    <a:pt x="7432" y="8435"/>
                    <a:pt x="7331" y="8479"/>
                    <a:pt x="7215" y="8514"/>
                  </a:cubicBezTo>
                  <a:cubicBezTo>
                    <a:pt x="7074" y="8556"/>
                    <a:pt x="6934" y="8567"/>
                    <a:pt x="6787" y="8552"/>
                  </a:cubicBezTo>
                  <a:cubicBezTo>
                    <a:pt x="6755" y="8549"/>
                    <a:pt x="6718" y="8542"/>
                    <a:pt x="6681" y="8536"/>
                  </a:cubicBezTo>
                  <a:cubicBezTo>
                    <a:pt x="6590" y="8647"/>
                    <a:pt x="6491" y="8721"/>
                    <a:pt x="6354" y="8789"/>
                  </a:cubicBezTo>
                  <a:cubicBezTo>
                    <a:pt x="6301" y="8816"/>
                    <a:pt x="6281" y="8821"/>
                    <a:pt x="6246" y="8869"/>
                  </a:cubicBezTo>
                  <a:cubicBezTo>
                    <a:pt x="6195" y="8942"/>
                    <a:pt x="6139" y="9014"/>
                    <a:pt x="6078" y="9079"/>
                  </a:cubicBezTo>
                  <a:close/>
                  <a:moveTo>
                    <a:pt x="702" y="1254"/>
                  </a:moveTo>
                  <a:cubicBezTo>
                    <a:pt x="763" y="1216"/>
                    <a:pt x="856" y="1212"/>
                    <a:pt x="933" y="1220"/>
                  </a:cubicBezTo>
                  <a:cubicBezTo>
                    <a:pt x="935" y="1226"/>
                    <a:pt x="937" y="1233"/>
                    <a:pt x="937" y="1240"/>
                  </a:cubicBezTo>
                  <a:cubicBezTo>
                    <a:pt x="965" y="1358"/>
                    <a:pt x="1008" y="1460"/>
                    <a:pt x="1101" y="1543"/>
                  </a:cubicBezTo>
                  <a:cubicBezTo>
                    <a:pt x="1186" y="1619"/>
                    <a:pt x="1293" y="1646"/>
                    <a:pt x="1388" y="1714"/>
                  </a:cubicBezTo>
                  <a:cubicBezTo>
                    <a:pt x="1564" y="1842"/>
                    <a:pt x="1753" y="1960"/>
                    <a:pt x="1981" y="1941"/>
                  </a:cubicBezTo>
                  <a:cubicBezTo>
                    <a:pt x="2186" y="1923"/>
                    <a:pt x="2341" y="1805"/>
                    <a:pt x="2465" y="1649"/>
                  </a:cubicBezTo>
                  <a:cubicBezTo>
                    <a:pt x="2481" y="1628"/>
                    <a:pt x="2496" y="1608"/>
                    <a:pt x="2510" y="1588"/>
                  </a:cubicBezTo>
                  <a:cubicBezTo>
                    <a:pt x="2538" y="1606"/>
                    <a:pt x="2567" y="1624"/>
                    <a:pt x="2596" y="1640"/>
                  </a:cubicBezTo>
                  <a:cubicBezTo>
                    <a:pt x="2593" y="1655"/>
                    <a:pt x="2589" y="1669"/>
                    <a:pt x="2587" y="1681"/>
                  </a:cubicBezTo>
                  <a:cubicBezTo>
                    <a:pt x="2562" y="1807"/>
                    <a:pt x="2555" y="1929"/>
                    <a:pt x="2573" y="2057"/>
                  </a:cubicBezTo>
                  <a:cubicBezTo>
                    <a:pt x="2608" y="2304"/>
                    <a:pt x="2691" y="2567"/>
                    <a:pt x="2974" y="2627"/>
                  </a:cubicBezTo>
                  <a:cubicBezTo>
                    <a:pt x="3016" y="2636"/>
                    <a:pt x="3057" y="2638"/>
                    <a:pt x="3098" y="2635"/>
                  </a:cubicBezTo>
                  <a:cubicBezTo>
                    <a:pt x="3083" y="2684"/>
                    <a:pt x="3074" y="2736"/>
                    <a:pt x="3075" y="2794"/>
                  </a:cubicBezTo>
                  <a:cubicBezTo>
                    <a:pt x="3076" y="3087"/>
                    <a:pt x="3304" y="3260"/>
                    <a:pt x="3537" y="3387"/>
                  </a:cubicBezTo>
                  <a:cubicBezTo>
                    <a:pt x="3687" y="3468"/>
                    <a:pt x="3691" y="3486"/>
                    <a:pt x="3796" y="3601"/>
                  </a:cubicBezTo>
                  <a:cubicBezTo>
                    <a:pt x="3931" y="3748"/>
                    <a:pt x="4092" y="3814"/>
                    <a:pt x="4282" y="3864"/>
                  </a:cubicBezTo>
                  <a:cubicBezTo>
                    <a:pt x="4498" y="3922"/>
                    <a:pt x="4730" y="3896"/>
                    <a:pt x="4882" y="3714"/>
                  </a:cubicBezTo>
                  <a:cubicBezTo>
                    <a:pt x="5118" y="3433"/>
                    <a:pt x="4961" y="3039"/>
                    <a:pt x="4785" y="2775"/>
                  </a:cubicBezTo>
                  <a:cubicBezTo>
                    <a:pt x="4757" y="2734"/>
                    <a:pt x="4729" y="2694"/>
                    <a:pt x="4697" y="2656"/>
                  </a:cubicBezTo>
                  <a:cubicBezTo>
                    <a:pt x="4707" y="2644"/>
                    <a:pt x="4716" y="2631"/>
                    <a:pt x="4724" y="2619"/>
                  </a:cubicBezTo>
                  <a:cubicBezTo>
                    <a:pt x="4741" y="2593"/>
                    <a:pt x="4757" y="2568"/>
                    <a:pt x="4770" y="2541"/>
                  </a:cubicBezTo>
                  <a:cubicBezTo>
                    <a:pt x="4835" y="2589"/>
                    <a:pt x="4922" y="2630"/>
                    <a:pt x="5052" y="2665"/>
                  </a:cubicBezTo>
                  <a:cubicBezTo>
                    <a:pt x="5053" y="2665"/>
                    <a:pt x="5054" y="2666"/>
                    <a:pt x="5056" y="2666"/>
                  </a:cubicBezTo>
                  <a:cubicBezTo>
                    <a:pt x="5058" y="2668"/>
                    <a:pt x="5060" y="2670"/>
                    <a:pt x="5061" y="2671"/>
                  </a:cubicBezTo>
                  <a:cubicBezTo>
                    <a:pt x="5101" y="2711"/>
                    <a:pt x="5143" y="2773"/>
                    <a:pt x="5181" y="2818"/>
                  </a:cubicBezTo>
                  <a:cubicBezTo>
                    <a:pt x="5273" y="2928"/>
                    <a:pt x="5374" y="3018"/>
                    <a:pt x="5499" y="3091"/>
                  </a:cubicBezTo>
                  <a:cubicBezTo>
                    <a:pt x="5564" y="3128"/>
                    <a:pt x="5624" y="3157"/>
                    <a:pt x="5686" y="3178"/>
                  </a:cubicBezTo>
                  <a:cubicBezTo>
                    <a:pt x="5520" y="3355"/>
                    <a:pt x="5495" y="3604"/>
                    <a:pt x="5562" y="3844"/>
                  </a:cubicBezTo>
                  <a:cubicBezTo>
                    <a:pt x="5617" y="4038"/>
                    <a:pt x="5723" y="4207"/>
                    <a:pt x="5906" y="4283"/>
                  </a:cubicBezTo>
                  <a:cubicBezTo>
                    <a:pt x="5900" y="4296"/>
                    <a:pt x="5892" y="4310"/>
                    <a:pt x="5885" y="4324"/>
                  </a:cubicBezTo>
                  <a:cubicBezTo>
                    <a:pt x="5878" y="4335"/>
                    <a:pt x="5868" y="4353"/>
                    <a:pt x="5858" y="4369"/>
                  </a:cubicBezTo>
                  <a:cubicBezTo>
                    <a:pt x="5567" y="4423"/>
                    <a:pt x="5387" y="4686"/>
                    <a:pt x="5290" y="4951"/>
                  </a:cubicBezTo>
                  <a:cubicBezTo>
                    <a:pt x="5230" y="5118"/>
                    <a:pt x="5177" y="5355"/>
                    <a:pt x="5199" y="5532"/>
                  </a:cubicBezTo>
                  <a:cubicBezTo>
                    <a:pt x="5204" y="5567"/>
                    <a:pt x="5211" y="5597"/>
                    <a:pt x="5218" y="5627"/>
                  </a:cubicBezTo>
                  <a:cubicBezTo>
                    <a:pt x="5200" y="5647"/>
                    <a:pt x="5179" y="5667"/>
                    <a:pt x="5166" y="5680"/>
                  </a:cubicBezTo>
                  <a:cubicBezTo>
                    <a:pt x="5028" y="5814"/>
                    <a:pt x="4878" y="5803"/>
                    <a:pt x="4771" y="6003"/>
                  </a:cubicBezTo>
                  <a:cubicBezTo>
                    <a:pt x="4748" y="6047"/>
                    <a:pt x="4733" y="6091"/>
                    <a:pt x="4725" y="6134"/>
                  </a:cubicBezTo>
                  <a:cubicBezTo>
                    <a:pt x="4598" y="6084"/>
                    <a:pt x="4461" y="6073"/>
                    <a:pt x="4323" y="6145"/>
                  </a:cubicBezTo>
                  <a:cubicBezTo>
                    <a:pt x="4248" y="6184"/>
                    <a:pt x="4195" y="6235"/>
                    <a:pt x="4152" y="6297"/>
                  </a:cubicBezTo>
                  <a:cubicBezTo>
                    <a:pt x="4088" y="6254"/>
                    <a:pt x="4013" y="6227"/>
                    <a:pt x="3932" y="6218"/>
                  </a:cubicBezTo>
                  <a:cubicBezTo>
                    <a:pt x="3796" y="6203"/>
                    <a:pt x="3665" y="6232"/>
                    <a:pt x="3554" y="6313"/>
                  </a:cubicBezTo>
                  <a:cubicBezTo>
                    <a:pt x="3482" y="6366"/>
                    <a:pt x="3463" y="6408"/>
                    <a:pt x="3410" y="6462"/>
                  </a:cubicBezTo>
                  <a:cubicBezTo>
                    <a:pt x="3397" y="6469"/>
                    <a:pt x="3372" y="6475"/>
                    <a:pt x="3359" y="6478"/>
                  </a:cubicBezTo>
                  <a:cubicBezTo>
                    <a:pt x="3167" y="6519"/>
                    <a:pt x="2997" y="6607"/>
                    <a:pt x="2924" y="6803"/>
                  </a:cubicBezTo>
                  <a:cubicBezTo>
                    <a:pt x="2823" y="7073"/>
                    <a:pt x="3012" y="7206"/>
                    <a:pt x="2951" y="7476"/>
                  </a:cubicBezTo>
                  <a:cubicBezTo>
                    <a:pt x="2910" y="7659"/>
                    <a:pt x="2877" y="7857"/>
                    <a:pt x="2927" y="8035"/>
                  </a:cubicBezTo>
                  <a:cubicBezTo>
                    <a:pt x="2867" y="8005"/>
                    <a:pt x="2816" y="7960"/>
                    <a:pt x="2715" y="7872"/>
                  </a:cubicBezTo>
                  <a:cubicBezTo>
                    <a:pt x="2696" y="7854"/>
                    <a:pt x="2652" y="7819"/>
                    <a:pt x="2648" y="7789"/>
                  </a:cubicBezTo>
                  <a:cubicBezTo>
                    <a:pt x="2639" y="7738"/>
                    <a:pt x="2641" y="7674"/>
                    <a:pt x="2638" y="7621"/>
                  </a:cubicBezTo>
                  <a:cubicBezTo>
                    <a:pt x="2631" y="7496"/>
                    <a:pt x="2611" y="7378"/>
                    <a:pt x="2574" y="7257"/>
                  </a:cubicBezTo>
                  <a:cubicBezTo>
                    <a:pt x="2418" y="6763"/>
                    <a:pt x="2032" y="6648"/>
                    <a:pt x="1773" y="6781"/>
                  </a:cubicBezTo>
                  <a:cubicBezTo>
                    <a:pt x="1733" y="6697"/>
                    <a:pt x="1692" y="6614"/>
                    <a:pt x="1648" y="6532"/>
                  </a:cubicBezTo>
                  <a:cubicBezTo>
                    <a:pt x="1633" y="6503"/>
                    <a:pt x="1612" y="6467"/>
                    <a:pt x="1601" y="6437"/>
                  </a:cubicBezTo>
                  <a:cubicBezTo>
                    <a:pt x="1587" y="6401"/>
                    <a:pt x="1578" y="6321"/>
                    <a:pt x="1571" y="6282"/>
                  </a:cubicBezTo>
                  <a:cubicBezTo>
                    <a:pt x="1547" y="6124"/>
                    <a:pt x="1512" y="5981"/>
                    <a:pt x="1413" y="5851"/>
                  </a:cubicBezTo>
                  <a:cubicBezTo>
                    <a:pt x="1359" y="5779"/>
                    <a:pt x="1307" y="5732"/>
                    <a:pt x="1257" y="5655"/>
                  </a:cubicBezTo>
                  <a:cubicBezTo>
                    <a:pt x="1197" y="5474"/>
                    <a:pt x="1330" y="4669"/>
                    <a:pt x="1328" y="4433"/>
                  </a:cubicBezTo>
                  <a:cubicBezTo>
                    <a:pt x="1326" y="4300"/>
                    <a:pt x="1305" y="4178"/>
                    <a:pt x="1267" y="4051"/>
                  </a:cubicBezTo>
                  <a:cubicBezTo>
                    <a:pt x="1256" y="4019"/>
                    <a:pt x="1235" y="3963"/>
                    <a:pt x="1227" y="3926"/>
                  </a:cubicBezTo>
                  <a:cubicBezTo>
                    <a:pt x="1229" y="3922"/>
                    <a:pt x="1232" y="3918"/>
                    <a:pt x="1233" y="3915"/>
                  </a:cubicBezTo>
                  <a:cubicBezTo>
                    <a:pt x="1344" y="3717"/>
                    <a:pt x="1407" y="3491"/>
                    <a:pt x="1245" y="3293"/>
                  </a:cubicBezTo>
                  <a:cubicBezTo>
                    <a:pt x="1182" y="3216"/>
                    <a:pt x="1106" y="3172"/>
                    <a:pt x="1021" y="3148"/>
                  </a:cubicBezTo>
                  <a:cubicBezTo>
                    <a:pt x="1030" y="3112"/>
                    <a:pt x="1038" y="3076"/>
                    <a:pt x="1044" y="3038"/>
                  </a:cubicBezTo>
                  <a:cubicBezTo>
                    <a:pt x="1084" y="2988"/>
                    <a:pt x="1114" y="2953"/>
                    <a:pt x="1141" y="2884"/>
                  </a:cubicBezTo>
                  <a:cubicBezTo>
                    <a:pt x="1198" y="2735"/>
                    <a:pt x="1171" y="2587"/>
                    <a:pt x="1094" y="2452"/>
                  </a:cubicBezTo>
                  <a:cubicBezTo>
                    <a:pt x="1063" y="2398"/>
                    <a:pt x="1027" y="2348"/>
                    <a:pt x="986" y="2302"/>
                  </a:cubicBezTo>
                  <a:cubicBezTo>
                    <a:pt x="940" y="2252"/>
                    <a:pt x="890" y="2209"/>
                    <a:pt x="843" y="2160"/>
                  </a:cubicBezTo>
                  <a:cubicBezTo>
                    <a:pt x="781" y="2095"/>
                    <a:pt x="727" y="2022"/>
                    <a:pt x="676" y="1947"/>
                  </a:cubicBezTo>
                  <a:cubicBezTo>
                    <a:pt x="614" y="1854"/>
                    <a:pt x="540" y="1772"/>
                    <a:pt x="452" y="1709"/>
                  </a:cubicBezTo>
                  <a:cubicBezTo>
                    <a:pt x="525" y="1648"/>
                    <a:pt x="586" y="1572"/>
                    <a:pt x="632" y="1481"/>
                  </a:cubicBezTo>
                  <a:cubicBezTo>
                    <a:pt x="674" y="1394"/>
                    <a:pt x="684" y="1331"/>
                    <a:pt x="702" y="1254"/>
                  </a:cubicBezTo>
                  <a:close/>
                  <a:moveTo>
                    <a:pt x="4565" y="586"/>
                  </a:moveTo>
                  <a:cubicBezTo>
                    <a:pt x="4599" y="601"/>
                    <a:pt x="4633" y="621"/>
                    <a:pt x="4674" y="647"/>
                  </a:cubicBezTo>
                  <a:cubicBezTo>
                    <a:pt x="4885" y="783"/>
                    <a:pt x="4949" y="829"/>
                    <a:pt x="5084" y="1047"/>
                  </a:cubicBezTo>
                  <a:cubicBezTo>
                    <a:pt x="5140" y="1136"/>
                    <a:pt x="5163" y="1207"/>
                    <a:pt x="5198" y="1302"/>
                  </a:cubicBezTo>
                  <a:cubicBezTo>
                    <a:pt x="5198" y="1303"/>
                    <a:pt x="5199" y="1305"/>
                    <a:pt x="5199" y="1307"/>
                  </a:cubicBezTo>
                  <a:cubicBezTo>
                    <a:pt x="5214" y="1320"/>
                    <a:pt x="5242" y="1337"/>
                    <a:pt x="5256" y="1344"/>
                  </a:cubicBezTo>
                  <a:cubicBezTo>
                    <a:pt x="5354" y="1400"/>
                    <a:pt x="5438" y="1472"/>
                    <a:pt x="5529" y="1524"/>
                  </a:cubicBezTo>
                  <a:cubicBezTo>
                    <a:pt x="5541" y="1530"/>
                    <a:pt x="5555" y="1535"/>
                    <a:pt x="5573" y="1538"/>
                  </a:cubicBezTo>
                  <a:cubicBezTo>
                    <a:pt x="5549" y="1450"/>
                    <a:pt x="5539" y="1357"/>
                    <a:pt x="5527" y="1267"/>
                  </a:cubicBezTo>
                  <a:cubicBezTo>
                    <a:pt x="5514" y="1177"/>
                    <a:pt x="5507" y="1088"/>
                    <a:pt x="5498" y="998"/>
                  </a:cubicBezTo>
                  <a:cubicBezTo>
                    <a:pt x="5496" y="977"/>
                    <a:pt x="5494" y="943"/>
                    <a:pt x="5490" y="917"/>
                  </a:cubicBezTo>
                  <a:cubicBezTo>
                    <a:pt x="5450" y="879"/>
                    <a:pt x="5354" y="821"/>
                    <a:pt x="5315" y="798"/>
                  </a:cubicBezTo>
                  <a:cubicBezTo>
                    <a:pt x="5230" y="745"/>
                    <a:pt x="5147" y="689"/>
                    <a:pt x="5067" y="627"/>
                  </a:cubicBezTo>
                  <a:cubicBezTo>
                    <a:pt x="5049" y="612"/>
                    <a:pt x="5030" y="595"/>
                    <a:pt x="5011" y="580"/>
                  </a:cubicBezTo>
                  <a:cubicBezTo>
                    <a:pt x="4976" y="582"/>
                    <a:pt x="4938" y="586"/>
                    <a:pt x="4909" y="589"/>
                  </a:cubicBezTo>
                  <a:cubicBezTo>
                    <a:pt x="4792" y="600"/>
                    <a:pt x="4679" y="600"/>
                    <a:pt x="4565" y="586"/>
                  </a:cubicBezTo>
                  <a:close/>
                  <a:moveTo>
                    <a:pt x="1" y="262"/>
                  </a:moveTo>
                  <a:cubicBezTo>
                    <a:pt x="57" y="347"/>
                    <a:pt x="77" y="407"/>
                    <a:pt x="101" y="483"/>
                  </a:cubicBezTo>
                  <a:cubicBezTo>
                    <a:pt x="121" y="487"/>
                    <a:pt x="151" y="492"/>
                    <a:pt x="174" y="493"/>
                  </a:cubicBezTo>
                  <a:cubicBezTo>
                    <a:pt x="194" y="469"/>
                    <a:pt x="215" y="433"/>
                    <a:pt x="228" y="414"/>
                  </a:cubicBezTo>
                  <a:cubicBezTo>
                    <a:pt x="237" y="398"/>
                    <a:pt x="257" y="368"/>
                    <a:pt x="263" y="350"/>
                  </a:cubicBezTo>
                  <a:cubicBezTo>
                    <a:pt x="307" y="221"/>
                    <a:pt x="352" y="115"/>
                    <a:pt x="409" y="1"/>
                  </a:cubicBezTo>
                  <a:cubicBezTo>
                    <a:pt x="270" y="82"/>
                    <a:pt x="133" y="169"/>
                    <a:pt x="1" y="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84;p51">
              <a:extLst>
                <a:ext uri="{FF2B5EF4-FFF2-40B4-BE49-F238E27FC236}">
                  <a16:creationId xmlns:a16="http://schemas.microsoft.com/office/drawing/2014/main" id="{0679B4E5-B7D8-598C-736E-9AF595A5C767}"/>
                </a:ext>
              </a:extLst>
            </p:cNvPr>
            <p:cNvSpPr/>
            <p:nvPr/>
          </p:nvSpPr>
          <p:spPr>
            <a:xfrm>
              <a:off x="6610587" y="2750781"/>
              <a:ext cx="1046617" cy="1251687"/>
            </a:xfrm>
            <a:custGeom>
              <a:avLst/>
              <a:gdLst/>
              <a:ahLst/>
              <a:cxnLst/>
              <a:rect l="l" t="t" r="r" b="b"/>
              <a:pathLst>
                <a:path w="10388" h="12424" extrusionOk="0">
                  <a:moveTo>
                    <a:pt x="266" y="1514"/>
                  </a:moveTo>
                  <a:cubicBezTo>
                    <a:pt x="380" y="1565"/>
                    <a:pt x="474" y="1615"/>
                    <a:pt x="518" y="1678"/>
                  </a:cubicBezTo>
                  <a:cubicBezTo>
                    <a:pt x="567" y="1751"/>
                    <a:pt x="584" y="1814"/>
                    <a:pt x="599" y="1871"/>
                  </a:cubicBezTo>
                  <a:cubicBezTo>
                    <a:pt x="618" y="1942"/>
                    <a:pt x="633" y="1997"/>
                    <a:pt x="802" y="2031"/>
                  </a:cubicBezTo>
                  <a:cubicBezTo>
                    <a:pt x="945" y="2059"/>
                    <a:pt x="1030" y="2054"/>
                    <a:pt x="1091" y="2022"/>
                  </a:cubicBezTo>
                  <a:cubicBezTo>
                    <a:pt x="1151" y="1990"/>
                    <a:pt x="1198" y="1921"/>
                    <a:pt x="1256" y="1830"/>
                  </a:cubicBezTo>
                  <a:cubicBezTo>
                    <a:pt x="1311" y="1744"/>
                    <a:pt x="1320" y="1717"/>
                    <a:pt x="1333" y="1675"/>
                  </a:cubicBezTo>
                  <a:cubicBezTo>
                    <a:pt x="1352" y="1615"/>
                    <a:pt x="1378" y="1531"/>
                    <a:pt x="1502" y="1297"/>
                  </a:cubicBezTo>
                  <a:cubicBezTo>
                    <a:pt x="1563" y="1181"/>
                    <a:pt x="1598" y="1097"/>
                    <a:pt x="1623" y="1037"/>
                  </a:cubicBezTo>
                  <a:cubicBezTo>
                    <a:pt x="1705" y="840"/>
                    <a:pt x="1710" y="827"/>
                    <a:pt x="1993" y="771"/>
                  </a:cubicBezTo>
                  <a:cubicBezTo>
                    <a:pt x="2129" y="744"/>
                    <a:pt x="2151" y="706"/>
                    <a:pt x="2173" y="668"/>
                  </a:cubicBezTo>
                  <a:cubicBezTo>
                    <a:pt x="2212" y="601"/>
                    <a:pt x="2250" y="536"/>
                    <a:pt x="2419" y="490"/>
                  </a:cubicBezTo>
                  <a:cubicBezTo>
                    <a:pt x="2549" y="456"/>
                    <a:pt x="2653" y="476"/>
                    <a:pt x="2750" y="494"/>
                  </a:cubicBezTo>
                  <a:cubicBezTo>
                    <a:pt x="2860" y="515"/>
                    <a:pt x="2959" y="534"/>
                    <a:pt x="3073" y="409"/>
                  </a:cubicBezTo>
                  <a:cubicBezTo>
                    <a:pt x="3112" y="366"/>
                    <a:pt x="3149" y="310"/>
                    <a:pt x="3182" y="251"/>
                  </a:cubicBezTo>
                  <a:cubicBezTo>
                    <a:pt x="3190" y="235"/>
                    <a:pt x="3199" y="219"/>
                    <a:pt x="3207" y="202"/>
                  </a:cubicBezTo>
                  <a:cubicBezTo>
                    <a:pt x="2666" y="291"/>
                    <a:pt x="2148" y="448"/>
                    <a:pt x="1662" y="664"/>
                  </a:cubicBezTo>
                  <a:cubicBezTo>
                    <a:pt x="1160" y="888"/>
                    <a:pt x="692" y="1174"/>
                    <a:pt x="266" y="1514"/>
                  </a:cubicBezTo>
                  <a:close/>
                  <a:moveTo>
                    <a:pt x="6985" y="8693"/>
                  </a:moveTo>
                  <a:cubicBezTo>
                    <a:pt x="7127" y="8684"/>
                    <a:pt x="7454" y="8619"/>
                    <a:pt x="7482" y="8613"/>
                  </a:cubicBezTo>
                  <a:cubicBezTo>
                    <a:pt x="7501" y="8609"/>
                    <a:pt x="7522" y="8611"/>
                    <a:pt x="7541" y="8621"/>
                  </a:cubicBezTo>
                  <a:cubicBezTo>
                    <a:pt x="7585" y="8644"/>
                    <a:pt x="7602" y="8697"/>
                    <a:pt x="7579" y="8741"/>
                  </a:cubicBezTo>
                  <a:cubicBezTo>
                    <a:pt x="7579" y="8741"/>
                    <a:pt x="7413" y="9065"/>
                    <a:pt x="7248" y="9193"/>
                  </a:cubicBezTo>
                  <a:cubicBezTo>
                    <a:pt x="7084" y="9320"/>
                    <a:pt x="7037" y="9278"/>
                    <a:pt x="6933" y="9186"/>
                  </a:cubicBezTo>
                  <a:cubicBezTo>
                    <a:pt x="6908" y="9165"/>
                    <a:pt x="6879" y="9140"/>
                    <a:pt x="6840" y="9114"/>
                  </a:cubicBezTo>
                  <a:cubicBezTo>
                    <a:pt x="6808" y="9094"/>
                    <a:pt x="6789" y="9105"/>
                    <a:pt x="6761" y="9121"/>
                  </a:cubicBezTo>
                  <a:cubicBezTo>
                    <a:pt x="6693" y="9161"/>
                    <a:pt x="6604" y="9212"/>
                    <a:pt x="6418" y="9203"/>
                  </a:cubicBezTo>
                  <a:cubicBezTo>
                    <a:pt x="6250" y="9194"/>
                    <a:pt x="6118" y="9162"/>
                    <a:pt x="6006" y="9113"/>
                  </a:cubicBezTo>
                  <a:cubicBezTo>
                    <a:pt x="5894" y="9065"/>
                    <a:pt x="5803" y="8999"/>
                    <a:pt x="5718" y="8923"/>
                  </a:cubicBezTo>
                  <a:cubicBezTo>
                    <a:pt x="5627" y="8842"/>
                    <a:pt x="5620" y="8782"/>
                    <a:pt x="5669" y="8728"/>
                  </a:cubicBezTo>
                  <a:cubicBezTo>
                    <a:pt x="5704" y="8689"/>
                    <a:pt x="5753" y="8685"/>
                    <a:pt x="5813" y="8680"/>
                  </a:cubicBezTo>
                  <a:lnTo>
                    <a:pt x="5813" y="8680"/>
                  </a:lnTo>
                  <a:cubicBezTo>
                    <a:pt x="5864" y="8676"/>
                    <a:pt x="5929" y="8671"/>
                    <a:pt x="5955" y="8645"/>
                  </a:cubicBezTo>
                  <a:lnTo>
                    <a:pt x="5955" y="8645"/>
                  </a:lnTo>
                  <a:cubicBezTo>
                    <a:pt x="6042" y="8558"/>
                    <a:pt x="6111" y="8572"/>
                    <a:pt x="6228" y="8596"/>
                  </a:cubicBezTo>
                  <a:cubicBezTo>
                    <a:pt x="6312" y="8611"/>
                    <a:pt x="6431" y="8635"/>
                    <a:pt x="6619" y="8612"/>
                  </a:cubicBezTo>
                  <a:cubicBezTo>
                    <a:pt x="6904" y="8577"/>
                    <a:pt x="6961" y="8635"/>
                    <a:pt x="6985" y="8693"/>
                  </a:cubicBezTo>
                  <a:close/>
                  <a:moveTo>
                    <a:pt x="7327" y="8823"/>
                  </a:moveTo>
                  <a:cubicBezTo>
                    <a:pt x="7274" y="8907"/>
                    <a:pt x="7205" y="9002"/>
                    <a:pt x="7140" y="9052"/>
                  </a:cubicBezTo>
                  <a:cubicBezTo>
                    <a:pt x="7091" y="9091"/>
                    <a:pt x="7078" y="9079"/>
                    <a:pt x="7050" y="9054"/>
                  </a:cubicBezTo>
                  <a:cubicBezTo>
                    <a:pt x="7021" y="9028"/>
                    <a:pt x="6985" y="8997"/>
                    <a:pt x="6934" y="8965"/>
                  </a:cubicBezTo>
                  <a:cubicBezTo>
                    <a:pt x="6811" y="8887"/>
                    <a:pt x="6755" y="8920"/>
                    <a:pt x="6672" y="8969"/>
                  </a:cubicBezTo>
                  <a:cubicBezTo>
                    <a:pt x="6624" y="8996"/>
                    <a:pt x="6561" y="9033"/>
                    <a:pt x="6428" y="9026"/>
                  </a:cubicBezTo>
                  <a:cubicBezTo>
                    <a:pt x="6281" y="9018"/>
                    <a:pt x="6169" y="8992"/>
                    <a:pt x="6076" y="8951"/>
                  </a:cubicBezTo>
                  <a:cubicBezTo>
                    <a:pt x="6012" y="8924"/>
                    <a:pt x="5957" y="8889"/>
                    <a:pt x="5904" y="8849"/>
                  </a:cubicBezTo>
                  <a:cubicBezTo>
                    <a:pt x="5965" y="8839"/>
                    <a:pt x="6031" y="8820"/>
                    <a:pt x="6080" y="8771"/>
                  </a:cubicBezTo>
                  <a:lnTo>
                    <a:pt x="6080" y="8770"/>
                  </a:lnTo>
                  <a:lnTo>
                    <a:pt x="6080" y="8770"/>
                  </a:lnTo>
                  <a:cubicBezTo>
                    <a:pt x="6100" y="8750"/>
                    <a:pt x="6135" y="8757"/>
                    <a:pt x="6194" y="8769"/>
                  </a:cubicBezTo>
                  <a:cubicBezTo>
                    <a:pt x="6289" y="8788"/>
                    <a:pt x="6424" y="8815"/>
                    <a:pt x="6641" y="8788"/>
                  </a:cubicBezTo>
                  <a:cubicBezTo>
                    <a:pt x="6823" y="8766"/>
                    <a:pt x="6824" y="8770"/>
                    <a:pt x="6826" y="8775"/>
                  </a:cubicBezTo>
                  <a:cubicBezTo>
                    <a:pt x="6844" y="8831"/>
                    <a:pt x="6859" y="8878"/>
                    <a:pt x="6983" y="8871"/>
                  </a:cubicBezTo>
                  <a:cubicBezTo>
                    <a:pt x="7066" y="8866"/>
                    <a:pt x="7209" y="8844"/>
                    <a:pt x="7327" y="8823"/>
                  </a:cubicBezTo>
                  <a:close/>
                  <a:moveTo>
                    <a:pt x="123" y="1643"/>
                  </a:moveTo>
                  <a:lnTo>
                    <a:pt x="65" y="1617"/>
                  </a:lnTo>
                  <a:cubicBezTo>
                    <a:pt x="52" y="1611"/>
                    <a:pt x="41" y="1604"/>
                    <a:pt x="31" y="1592"/>
                  </a:cubicBezTo>
                  <a:cubicBezTo>
                    <a:pt x="0" y="1555"/>
                    <a:pt x="5" y="1499"/>
                    <a:pt x="43" y="1467"/>
                  </a:cubicBezTo>
                  <a:cubicBezTo>
                    <a:pt x="508" y="1079"/>
                    <a:pt x="1029" y="753"/>
                    <a:pt x="1591" y="503"/>
                  </a:cubicBezTo>
                  <a:cubicBezTo>
                    <a:pt x="2138" y="260"/>
                    <a:pt x="2725" y="90"/>
                    <a:pt x="3338" y="3"/>
                  </a:cubicBezTo>
                  <a:cubicBezTo>
                    <a:pt x="3353" y="1"/>
                    <a:pt x="3369" y="1"/>
                    <a:pt x="3385" y="8"/>
                  </a:cubicBezTo>
                  <a:cubicBezTo>
                    <a:pt x="3431" y="26"/>
                    <a:pt x="3453" y="77"/>
                    <a:pt x="3436" y="123"/>
                  </a:cubicBezTo>
                  <a:cubicBezTo>
                    <a:pt x="3407" y="194"/>
                    <a:pt x="3374" y="268"/>
                    <a:pt x="3336" y="337"/>
                  </a:cubicBezTo>
                  <a:cubicBezTo>
                    <a:pt x="3298" y="407"/>
                    <a:pt x="3253" y="472"/>
                    <a:pt x="3204" y="528"/>
                  </a:cubicBezTo>
                  <a:cubicBezTo>
                    <a:pt x="3024" y="726"/>
                    <a:pt x="2879" y="698"/>
                    <a:pt x="2717" y="668"/>
                  </a:cubicBezTo>
                  <a:cubicBezTo>
                    <a:pt x="2639" y="654"/>
                    <a:pt x="2555" y="638"/>
                    <a:pt x="2464" y="661"/>
                  </a:cubicBezTo>
                  <a:cubicBezTo>
                    <a:pt x="2366" y="688"/>
                    <a:pt x="2346" y="722"/>
                    <a:pt x="2326" y="756"/>
                  </a:cubicBezTo>
                  <a:cubicBezTo>
                    <a:pt x="2283" y="829"/>
                    <a:pt x="2241" y="902"/>
                    <a:pt x="2028" y="944"/>
                  </a:cubicBezTo>
                  <a:cubicBezTo>
                    <a:pt x="1837" y="983"/>
                    <a:pt x="1834" y="990"/>
                    <a:pt x="1786" y="1105"/>
                  </a:cubicBezTo>
                  <a:cubicBezTo>
                    <a:pt x="1760" y="1168"/>
                    <a:pt x="1724" y="1255"/>
                    <a:pt x="1658" y="1380"/>
                  </a:cubicBezTo>
                  <a:cubicBezTo>
                    <a:pt x="1541" y="1600"/>
                    <a:pt x="1518" y="1674"/>
                    <a:pt x="1502" y="1727"/>
                  </a:cubicBezTo>
                  <a:cubicBezTo>
                    <a:pt x="1484" y="1782"/>
                    <a:pt x="1473" y="1818"/>
                    <a:pt x="1406" y="1925"/>
                  </a:cubicBezTo>
                  <a:cubicBezTo>
                    <a:pt x="1377" y="1969"/>
                    <a:pt x="1350" y="2010"/>
                    <a:pt x="1323" y="2045"/>
                  </a:cubicBezTo>
                  <a:cubicBezTo>
                    <a:pt x="1351" y="2034"/>
                    <a:pt x="1379" y="2024"/>
                    <a:pt x="1408" y="2017"/>
                  </a:cubicBezTo>
                  <a:cubicBezTo>
                    <a:pt x="1587" y="1969"/>
                    <a:pt x="1768" y="1989"/>
                    <a:pt x="1871" y="2010"/>
                  </a:cubicBezTo>
                  <a:cubicBezTo>
                    <a:pt x="1975" y="2032"/>
                    <a:pt x="2043" y="2081"/>
                    <a:pt x="2091" y="2152"/>
                  </a:cubicBezTo>
                  <a:cubicBezTo>
                    <a:pt x="2135" y="2216"/>
                    <a:pt x="2158" y="2293"/>
                    <a:pt x="2179" y="2384"/>
                  </a:cubicBezTo>
                  <a:cubicBezTo>
                    <a:pt x="2192" y="2436"/>
                    <a:pt x="2199" y="2439"/>
                    <a:pt x="2227" y="2451"/>
                  </a:cubicBezTo>
                  <a:cubicBezTo>
                    <a:pt x="2271" y="2471"/>
                    <a:pt x="2338" y="2500"/>
                    <a:pt x="2444" y="2576"/>
                  </a:cubicBezTo>
                  <a:cubicBezTo>
                    <a:pt x="2552" y="2655"/>
                    <a:pt x="2632" y="2707"/>
                    <a:pt x="2693" y="2713"/>
                  </a:cubicBezTo>
                  <a:cubicBezTo>
                    <a:pt x="2743" y="2719"/>
                    <a:pt x="2793" y="2686"/>
                    <a:pt x="2861" y="2602"/>
                  </a:cubicBezTo>
                  <a:cubicBezTo>
                    <a:pt x="2933" y="2512"/>
                    <a:pt x="2929" y="2449"/>
                    <a:pt x="2927" y="2403"/>
                  </a:cubicBezTo>
                  <a:cubicBezTo>
                    <a:pt x="2922" y="2306"/>
                    <a:pt x="2918" y="2244"/>
                    <a:pt x="3064" y="2203"/>
                  </a:cubicBezTo>
                  <a:cubicBezTo>
                    <a:pt x="3199" y="2164"/>
                    <a:pt x="3287" y="2235"/>
                    <a:pt x="3404" y="2331"/>
                  </a:cubicBezTo>
                  <a:cubicBezTo>
                    <a:pt x="3475" y="2388"/>
                    <a:pt x="3561" y="2457"/>
                    <a:pt x="3676" y="2510"/>
                  </a:cubicBezTo>
                  <a:cubicBezTo>
                    <a:pt x="3921" y="2622"/>
                    <a:pt x="3890" y="2765"/>
                    <a:pt x="3847" y="2956"/>
                  </a:cubicBezTo>
                  <a:cubicBezTo>
                    <a:pt x="3829" y="3039"/>
                    <a:pt x="3807" y="3136"/>
                    <a:pt x="3822" y="3241"/>
                  </a:cubicBezTo>
                  <a:cubicBezTo>
                    <a:pt x="3837" y="3352"/>
                    <a:pt x="3832" y="3407"/>
                    <a:pt x="3838" y="3408"/>
                  </a:cubicBezTo>
                  <a:cubicBezTo>
                    <a:pt x="3847" y="3408"/>
                    <a:pt x="3887" y="3346"/>
                    <a:pt x="3961" y="3221"/>
                  </a:cubicBezTo>
                  <a:cubicBezTo>
                    <a:pt x="4023" y="3115"/>
                    <a:pt x="4064" y="2971"/>
                    <a:pt x="4102" y="2841"/>
                  </a:cubicBezTo>
                  <a:cubicBezTo>
                    <a:pt x="4140" y="2710"/>
                    <a:pt x="4175" y="2591"/>
                    <a:pt x="4228" y="2519"/>
                  </a:cubicBezTo>
                  <a:cubicBezTo>
                    <a:pt x="4297" y="2422"/>
                    <a:pt x="4381" y="2393"/>
                    <a:pt x="4498" y="2477"/>
                  </a:cubicBezTo>
                  <a:cubicBezTo>
                    <a:pt x="4499" y="2478"/>
                    <a:pt x="4501" y="2478"/>
                    <a:pt x="4502" y="2479"/>
                  </a:cubicBezTo>
                  <a:cubicBezTo>
                    <a:pt x="4631" y="2575"/>
                    <a:pt x="4718" y="2794"/>
                    <a:pt x="4738" y="3032"/>
                  </a:cubicBezTo>
                  <a:cubicBezTo>
                    <a:pt x="4758" y="3264"/>
                    <a:pt x="4716" y="3521"/>
                    <a:pt x="4589" y="3697"/>
                  </a:cubicBezTo>
                  <a:lnTo>
                    <a:pt x="4589" y="3697"/>
                  </a:lnTo>
                  <a:lnTo>
                    <a:pt x="4585" y="3703"/>
                  </a:lnTo>
                  <a:cubicBezTo>
                    <a:pt x="4537" y="3768"/>
                    <a:pt x="4489" y="3823"/>
                    <a:pt x="4447" y="3872"/>
                  </a:cubicBezTo>
                  <a:cubicBezTo>
                    <a:pt x="4401" y="3925"/>
                    <a:pt x="4361" y="3971"/>
                    <a:pt x="4341" y="4007"/>
                  </a:cubicBezTo>
                  <a:cubicBezTo>
                    <a:pt x="4312" y="4060"/>
                    <a:pt x="4348" y="4112"/>
                    <a:pt x="4539" y="4215"/>
                  </a:cubicBezTo>
                  <a:cubicBezTo>
                    <a:pt x="4764" y="4337"/>
                    <a:pt x="4836" y="4425"/>
                    <a:pt x="4895" y="4495"/>
                  </a:cubicBezTo>
                  <a:cubicBezTo>
                    <a:pt x="4945" y="4555"/>
                    <a:pt x="4981" y="4598"/>
                    <a:pt x="5179" y="4651"/>
                  </a:cubicBezTo>
                  <a:cubicBezTo>
                    <a:pt x="5230" y="4665"/>
                    <a:pt x="5263" y="4667"/>
                    <a:pt x="5282" y="4659"/>
                  </a:cubicBezTo>
                  <a:cubicBezTo>
                    <a:pt x="5287" y="4657"/>
                    <a:pt x="5290" y="4651"/>
                    <a:pt x="5292" y="4643"/>
                  </a:cubicBezTo>
                  <a:cubicBezTo>
                    <a:pt x="5296" y="4618"/>
                    <a:pt x="5291" y="4583"/>
                    <a:pt x="5280" y="4542"/>
                  </a:cubicBezTo>
                  <a:cubicBezTo>
                    <a:pt x="5240" y="4405"/>
                    <a:pt x="5129" y="4230"/>
                    <a:pt x="5015" y="4121"/>
                  </a:cubicBezTo>
                  <a:cubicBezTo>
                    <a:pt x="4819" y="3931"/>
                    <a:pt x="4912" y="3823"/>
                    <a:pt x="5028" y="3691"/>
                  </a:cubicBezTo>
                  <a:cubicBezTo>
                    <a:pt x="5087" y="3623"/>
                    <a:pt x="5155" y="3545"/>
                    <a:pt x="5138" y="3431"/>
                  </a:cubicBezTo>
                  <a:cubicBezTo>
                    <a:pt x="5115" y="3276"/>
                    <a:pt x="5104" y="3271"/>
                    <a:pt x="5081" y="3263"/>
                  </a:cubicBezTo>
                  <a:cubicBezTo>
                    <a:pt x="5038" y="3249"/>
                    <a:pt x="4982" y="3229"/>
                    <a:pt x="4904" y="3155"/>
                  </a:cubicBezTo>
                  <a:cubicBezTo>
                    <a:pt x="4795" y="3051"/>
                    <a:pt x="4747" y="2972"/>
                    <a:pt x="4759" y="2879"/>
                  </a:cubicBezTo>
                  <a:cubicBezTo>
                    <a:pt x="4769" y="2794"/>
                    <a:pt x="4832" y="2720"/>
                    <a:pt x="4945" y="2623"/>
                  </a:cubicBezTo>
                  <a:cubicBezTo>
                    <a:pt x="5093" y="2493"/>
                    <a:pt x="5205" y="2540"/>
                    <a:pt x="5321" y="2672"/>
                  </a:cubicBezTo>
                  <a:cubicBezTo>
                    <a:pt x="5367" y="2726"/>
                    <a:pt x="5413" y="2794"/>
                    <a:pt x="5464" y="2871"/>
                  </a:cubicBezTo>
                  <a:cubicBezTo>
                    <a:pt x="5504" y="2931"/>
                    <a:pt x="5547" y="2995"/>
                    <a:pt x="5595" y="3059"/>
                  </a:cubicBezTo>
                  <a:cubicBezTo>
                    <a:pt x="5673" y="3162"/>
                    <a:pt x="5716" y="3236"/>
                    <a:pt x="5748" y="3293"/>
                  </a:cubicBezTo>
                  <a:cubicBezTo>
                    <a:pt x="5800" y="3383"/>
                    <a:pt x="5819" y="3416"/>
                    <a:pt x="5954" y="3454"/>
                  </a:cubicBezTo>
                  <a:cubicBezTo>
                    <a:pt x="6117" y="3499"/>
                    <a:pt x="6191" y="3593"/>
                    <a:pt x="6273" y="3700"/>
                  </a:cubicBezTo>
                  <a:cubicBezTo>
                    <a:pt x="6333" y="3776"/>
                    <a:pt x="6398" y="3860"/>
                    <a:pt x="6514" y="3926"/>
                  </a:cubicBezTo>
                  <a:cubicBezTo>
                    <a:pt x="6628" y="3993"/>
                    <a:pt x="6698" y="3994"/>
                    <a:pt x="6767" y="3996"/>
                  </a:cubicBezTo>
                  <a:cubicBezTo>
                    <a:pt x="6867" y="3999"/>
                    <a:pt x="6966" y="4001"/>
                    <a:pt x="7134" y="4111"/>
                  </a:cubicBezTo>
                  <a:cubicBezTo>
                    <a:pt x="7299" y="4218"/>
                    <a:pt x="7350" y="4315"/>
                    <a:pt x="7395" y="4397"/>
                  </a:cubicBezTo>
                  <a:cubicBezTo>
                    <a:pt x="7424" y="4453"/>
                    <a:pt x="7449" y="4499"/>
                    <a:pt x="7529" y="4529"/>
                  </a:cubicBezTo>
                  <a:cubicBezTo>
                    <a:pt x="7610" y="4562"/>
                    <a:pt x="7674" y="4602"/>
                    <a:pt x="7712" y="4647"/>
                  </a:cubicBezTo>
                  <a:cubicBezTo>
                    <a:pt x="7745" y="4687"/>
                    <a:pt x="7761" y="4729"/>
                    <a:pt x="7759" y="4776"/>
                  </a:cubicBezTo>
                  <a:cubicBezTo>
                    <a:pt x="7756" y="4821"/>
                    <a:pt x="7736" y="4864"/>
                    <a:pt x="7696" y="4903"/>
                  </a:cubicBezTo>
                  <a:cubicBezTo>
                    <a:pt x="7648" y="4949"/>
                    <a:pt x="7566" y="4993"/>
                    <a:pt x="7443" y="5028"/>
                  </a:cubicBezTo>
                  <a:cubicBezTo>
                    <a:pt x="7141" y="5115"/>
                    <a:pt x="7056" y="4905"/>
                    <a:pt x="6996" y="4753"/>
                  </a:cubicBezTo>
                  <a:cubicBezTo>
                    <a:pt x="6983" y="4723"/>
                    <a:pt x="7030" y="4695"/>
                    <a:pt x="7003" y="4696"/>
                  </a:cubicBezTo>
                  <a:lnTo>
                    <a:pt x="7001" y="4696"/>
                  </a:lnTo>
                  <a:cubicBezTo>
                    <a:pt x="6973" y="4699"/>
                    <a:pt x="6932" y="4701"/>
                    <a:pt x="6893" y="4713"/>
                  </a:cubicBezTo>
                  <a:cubicBezTo>
                    <a:pt x="6822" y="4733"/>
                    <a:pt x="6749" y="4791"/>
                    <a:pt x="6799" y="4965"/>
                  </a:cubicBezTo>
                  <a:cubicBezTo>
                    <a:pt x="6838" y="5104"/>
                    <a:pt x="6890" y="5099"/>
                    <a:pt x="6948" y="5092"/>
                  </a:cubicBezTo>
                  <a:cubicBezTo>
                    <a:pt x="7030" y="5083"/>
                    <a:pt x="7119" y="5073"/>
                    <a:pt x="7216" y="5153"/>
                  </a:cubicBezTo>
                  <a:cubicBezTo>
                    <a:pt x="7327" y="5242"/>
                    <a:pt x="7374" y="5305"/>
                    <a:pt x="7372" y="5372"/>
                  </a:cubicBezTo>
                  <a:cubicBezTo>
                    <a:pt x="7369" y="5449"/>
                    <a:pt x="7318" y="5489"/>
                    <a:pt x="7234" y="5545"/>
                  </a:cubicBezTo>
                  <a:lnTo>
                    <a:pt x="7230" y="5548"/>
                  </a:lnTo>
                  <a:cubicBezTo>
                    <a:pt x="7204" y="5565"/>
                    <a:pt x="7170" y="5633"/>
                    <a:pt x="7131" y="5708"/>
                  </a:cubicBezTo>
                  <a:cubicBezTo>
                    <a:pt x="7044" y="5878"/>
                    <a:pt x="6941" y="6078"/>
                    <a:pt x="6732" y="6092"/>
                  </a:cubicBezTo>
                  <a:lnTo>
                    <a:pt x="6727" y="6093"/>
                  </a:lnTo>
                  <a:cubicBezTo>
                    <a:pt x="6645" y="6103"/>
                    <a:pt x="6576" y="6214"/>
                    <a:pt x="6526" y="6340"/>
                  </a:cubicBezTo>
                  <a:cubicBezTo>
                    <a:pt x="6470" y="6482"/>
                    <a:pt x="6443" y="6636"/>
                    <a:pt x="6448" y="6713"/>
                  </a:cubicBezTo>
                  <a:lnTo>
                    <a:pt x="6449" y="6723"/>
                  </a:lnTo>
                  <a:cubicBezTo>
                    <a:pt x="6452" y="6749"/>
                    <a:pt x="6459" y="6775"/>
                    <a:pt x="6466" y="6800"/>
                  </a:cubicBezTo>
                  <a:cubicBezTo>
                    <a:pt x="6504" y="6931"/>
                    <a:pt x="6531" y="7028"/>
                    <a:pt x="6274" y="7277"/>
                  </a:cubicBezTo>
                  <a:cubicBezTo>
                    <a:pt x="6161" y="7387"/>
                    <a:pt x="6069" y="7434"/>
                    <a:pt x="6008" y="7465"/>
                  </a:cubicBezTo>
                  <a:cubicBezTo>
                    <a:pt x="5977" y="7481"/>
                    <a:pt x="5970" y="7483"/>
                    <a:pt x="6022" y="7590"/>
                  </a:cubicBezTo>
                  <a:cubicBezTo>
                    <a:pt x="6096" y="7740"/>
                    <a:pt x="6195" y="7943"/>
                    <a:pt x="6237" y="8105"/>
                  </a:cubicBezTo>
                  <a:cubicBezTo>
                    <a:pt x="6299" y="8339"/>
                    <a:pt x="6264" y="8499"/>
                    <a:pt x="6000" y="8431"/>
                  </a:cubicBezTo>
                  <a:cubicBezTo>
                    <a:pt x="5799" y="8379"/>
                    <a:pt x="5744" y="8291"/>
                    <a:pt x="5671" y="8173"/>
                  </a:cubicBezTo>
                  <a:cubicBezTo>
                    <a:pt x="5623" y="8095"/>
                    <a:pt x="5564" y="8000"/>
                    <a:pt x="5422" y="7895"/>
                  </a:cubicBezTo>
                  <a:cubicBezTo>
                    <a:pt x="5340" y="7833"/>
                    <a:pt x="5321" y="7822"/>
                    <a:pt x="5318" y="7825"/>
                  </a:cubicBezTo>
                  <a:cubicBezTo>
                    <a:pt x="5310" y="7835"/>
                    <a:pt x="5302" y="7854"/>
                    <a:pt x="5292" y="7874"/>
                  </a:cubicBezTo>
                  <a:cubicBezTo>
                    <a:pt x="5245" y="7967"/>
                    <a:pt x="5180" y="8095"/>
                    <a:pt x="4977" y="8164"/>
                  </a:cubicBezTo>
                  <a:cubicBezTo>
                    <a:pt x="4765" y="8236"/>
                    <a:pt x="4689" y="8189"/>
                    <a:pt x="4657" y="8098"/>
                  </a:cubicBezTo>
                  <a:cubicBezTo>
                    <a:pt x="4645" y="8060"/>
                    <a:pt x="4647" y="8025"/>
                    <a:pt x="4649" y="7988"/>
                  </a:cubicBezTo>
                  <a:cubicBezTo>
                    <a:pt x="4649" y="7969"/>
                    <a:pt x="4656" y="7949"/>
                    <a:pt x="4653" y="7949"/>
                  </a:cubicBezTo>
                  <a:cubicBezTo>
                    <a:pt x="4614" y="7944"/>
                    <a:pt x="4598" y="7964"/>
                    <a:pt x="4576" y="7992"/>
                  </a:cubicBezTo>
                  <a:cubicBezTo>
                    <a:pt x="4522" y="8062"/>
                    <a:pt x="4450" y="8153"/>
                    <a:pt x="4234" y="8200"/>
                  </a:cubicBezTo>
                  <a:cubicBezTo>
                    <a:pt x="4161" y="8216"/>
                    <a:pt x="4148" y="8225"/>
                    <a:pt x="4151" y="8238"/>
                  </a:cubicBezTo>
                  <a:cubicBezTo>
                    <a:pt x="4154" y="8255"/>
                    <a:pt x="4161" y="8274"/>
                    <a:pt x="4167" y="8296"/>
                  </a:cubicBezTo>
                  <a:cubicBezTo>
                    <a:pt x="4202" y="8406"/>
                    <a:pt x="4252" y="8572"/>
                    <a:pt x="4194" y="8833"/>
                  </a:cubicBezTo>
                  <a:cubicBezTo>
                    <a:pt x="4125" y="9136"/>
                    <a:pt x="4154" y="9208"/>
                    <a:pt x="4297" y="9240"/>
                  </a:cubicBezTo>
                  <a:cubicBezTo>
                    <a:pt x="4351" y="9252"/>
                    <a:pt x="4420" y="9262"/>
                    <a:pt x="4503" y="9273"/>
                  </a:cubicBezTo>
                  <a:lnTo>
                    <a:pt x="4592" y="9285"/>
                  </a:lnTo>
                  <a:cubicBezTo>
                    <a:pt x="4801" y="9316"/>
                    <a:pt x="4984" y="9251"/>
                    <a:pt x="5143" y="9196"/>
                  </a:cubicBezTo>
                  <a:cubicBezTo>
                    <a:pt x="5332" y="9129"/>
                    <a:pt x="5493" y="9073"/>
                    <a:pt x="5654" y="9163"/>
                  </a:cubicBezTo>
                  <a:cubicBezTo>
                    <a:pt x="5792" y="9240"/>
                    <a:pt x="5801" y="9320"/>
                    <a:pt x="5753" y="9405"/>
                  </a:cubicBezTo>
                  <a:cubicBezTo>
                    <a:pt x="5731" y="9444"/>
                    <a:pt x="5696" y="9477"/>
                    <a:pt x="5660" y="9510"/>
                  </a:cubicBezTo>
                  <a:cubicBezTo>
                    <a:pt x="5616" y="9551"/>
                    <a:pt x="5566" y="9595"/>
                    <a:pt x="5587" y="9629"/>
                  </a:cubicBezTo>
                  <a:cubicBezTo>
                    <a:pt x="5603" y="9654"/>
                    <a:pt x="5614" y="9646"/>
                    <a:pt x="5629" y="9637"/>
                  </a:cubicBezTo>
                  <a:cubicBezTo>
                    <a:pt x="5703" y="9588"/>
                    <a:pt x="5792" y="9530"/>
                    <a:pt x="5938" y="9616"/>
                  </a:cubicBezTo>
                  <a:cubicBezTo>
                    <a:pt x="6073" y="9696"/>
                    <a:pt x="6100" y="9802"/>
                    <a:pt x="6126" y="9910"/>
                  </a:cubicBezTo>
                  <a:cubicBezTo>
                    <a:pt x="6143" y="9979"/>
                    <a:pt x="6161" y="10048"/>
                    <a:pt x="6226" y="10090"/>
                  </a:cubicBezTo>
                  <a:cubicBezTo>
                    <a:pt x="6289" y="10131"/>
                    <a:pt x="6346" y="10125"/>
                    <a:pt x="6400" y="10090"/>
                  </a:cubicBezTo>
                  <a:cubicBezTo>
                    <a:pt x="6473" y="10044"/>
                    <a:pt x="6548" y="9952"/>
                    <a:pt x="6630" y="9839"/>
                  </a:cubicBezTo>
                  <a:cubicBezTo>
                    <a:pt x="6729" y="9702"/>
                    <a:pt x="6817" y="9657"/>
                    <a:pt x="6905" y="9614"/>
                  </a:cubicBezTo>
                  <a:cubicBezTo>
                    <a:pt x="6973" y="9580"/>
                    <a:pt x="7039" y="9547"/>
                    <a:pt x="7110" y="9447"/>
                  </a:cubicBezTo>
                  <a:cubicBezTo>
                    <a:pt x="7235" y="9269"/>
                    <a:pt x="7358" y="9288"/>
                    <a:pt x="7519" y="9313"/>
                  </a:cubicBezTo>
                  <a:cubicBezTo>
                    <a:pt x="7611" y="9327"/>
                    <a:pt x="7719" y="9345"/>
                    <a:pt x="7849" y="9306"/>
                  </a:cubicBezTo>
                  <a:cubicBezTo>
                    <a:pt x="7980" y="9265"/>
                    <a:pt x="7986" y="9246"/>
                    <a:pt x="7991" y="9230"/>
                  </a:cubicBezTo>
                  <a:cubicBezTo>
                    <a:pt x="8010" y="9167"/>
                    <a:pt x="8026" y="9115"/>
                    <a:pt x="8214" y="9079"/>
                  </a:cubicBezTo>
                  <a:cubicBezTo>
                    <a:pt x="8443" y="9035"/>
                    <a:pt x="8555" y="9181"/>
                    <a:pt x="8634" y="9285"/>
                  </a:cubicBezTo>
                  <a:cubicBezTo>
                    <a:pt x="8649" y="9305"/>
                    <a:pt x="8600" y="9347"/>
                    <a:pt x="8631" y="9333"/>
                  </a:cubicBezTo>
                  <a:cubicBezTo>
                    <a:pt x="8645" y="9327"/>
                    <a:pt x="8660" y="9320"/>
                    <a:pt x="8676" y="9313"/>
                  </a:cubicBezTo>
                  <a:cubicBezTo>
                    <a:pt x="8795" y="9255"/>
                    <a:pt x="9013" y="9150"/>
                    <a:pt x="9237" y="9182"/>
                  </a:cubicBezTo>
                  <a:cubicBezTo>
                    <a:pt x="9340" y="9196"/>
                    <a:pt x="9397" y="9243"/>
                    <a:pt x="9445" y="9283"/>
                  </a:cubicBezTo>
                  <a:cubicBezTo>
                    <a:pt x="9487" y="9318"/>
                    <a:pt x="9517" y="9341"/>
                    <a:pt x="9687" y="9188"/>
                  </a:cubicBezTo>
                  <a:cubicBezTo>
                    <a:pt x="9770" y="9113"/>
                    <a:pt x="9866" y="9051"/>
                    <a:pt x="9966" y="8998"/>
                  </a:cubicBezTo>
                  <a:cubicBezTo>
                    <a:pt x="10062" y="8948"/>
                    <a:pt x="10162" y="8907"/>
                    <a:pt x="10254" y="8875"/>
                  </a:cubicBezTo>
                  <a:cubicBezTo>
                    <a:pt x="10275" y="8866"/>
                    <a:pt x="10299" y="8866"/>
                    <a:pt x="10320" y="8875"/>
                  </a:cubicBezTo>
                  <a:cubicBezTo>
                    <a:pt x="10366" y="8893"/>
                    <a:pt x="10388" y="8944"/>
                    <a:pt x="10369" y="8989"/>
                  </a:cubicBezTo>
                  <a:cubicBezTo>
                    <a:pt x="10071" y="9729"/>
                    <a:pt x="9642" y="10402"/>
                    <a:pt x="9111" y="10979"/>
                  </a:cubicBezTo>
                  <a:cubicBezTo>
                    <a:pt x="8579" y="11559"/>
                    <a:pt x="7942" y="12043"/>
                    <a:pt x="7233" y="12403"/>
                  </a:cubicBezTo>
                  <a:lnTo>
                    <a:pt x="7233" y="12403"/>
                  </a:lnTo>
                  <a:cubicBezTo>
                    <a:pt x="7192" y="12424"/>
                    <a:pt x="7141" y="12410"/>
                    <a:pt x="7118" y="12369"/>
                  </a:cubicBezTo>
                  <a:cubicBezTo>
                    <a:pt x="7066" y="12286"/>
                    <a:pt x="7000" y="12190"/>
                    <a:pt x="6921" y="12113"/>
                  </a:cubicBezTo>
                  <a:cubicBezTo>
                    <a:pt x="6849" y="12041"/>
                    <a:pt x="6768" y="11985"/>
                    <a:pt x="6683" y="11971"/>
                  </a:cubicBezTo>
                  <a:cubicBezTo>
                    <a:pt x="6351" y="11917"/>
                    <a:pt x="6326" y="11842"/>
                    <a:pt x="6267" y="11662"/>
                  </a:cubicBezTo>
                  <a:cubicBezTo>
                    <a:pt x="6253" y="11623"/>
                    <a:pt x="6239" y="11577"/>
                    <a:pt x="6218" y="11529"/>
                  </a:cubicBezTo>
                  <a:cubicBezTo>
                    <a:pt x="6207" y="11504"/>
                    <a:pt x="6191" y="11470"/>
                    <a:pt x="6175" y="11438"/>
                  </a:cubicBezTo>
                  <a:cubicBezTo>
                    <a:pt x="6067" y="11216"/>
                    <a:pt x="5992" y="11063"/>
                    <a:pt x="6334" y="10697"/>
                  </a:cubicBezTo>
                  <a:cubicBezTo>
                    <a:pt x="6417" y="10609"/>
                    <a:pt x="6439" y="10572"/>
                    <a:pt x="6429" y="10564"/>
                  </a:cubicBezTo>
                  <a:cubicBezTo>
                    <a:pt x="6399" y="10536"/>
                    <a:pt x="6304" y="10519"/>
                    <a:pt x="6196" y="10501"/>
                  </a:cubicBezTo>
                  <a:cubicBezTo>
                    <a:pt x="6094" y="10483"/>
                    <a:pt x="5984" y="10463"/>
                    <a:pt x="5883" y="10426"/>
                  </a:cubicBezTo>
                  <a:cubicBezTo>
                    <a:pt x="5660" y="10341"/>
                    <a:pt x="5630" y="10286"/>
                    <a:pt x="5600" y="10233"/>
                  </a:cubicBezTo>
                  <a:cubicBezTo>
                    <a:pt x="5592" y="10217"/>
                    <a:pt x="5583" y="10202"/>
                    <a:pt x="5534" y="10177"/>
                  </a:cubicBezTo>
                  <a:cubicBezTo>
                    <a:pt x="5491" y="10155"/>
                    <a:pt x="5448" y="10175"/>
                    <a:pt x="5401" y="10196"/>
                  </a:cubicBezTo>
                  <a:cubicBezTo>
                    <a:pt x="5301" y="10242"/>
                    <a:pt x="5191" y="10292"/>
                    <a:pt x="5014" y="10197"/>
                  </a:cubicBezTo>
                  <a:cubicBezTo>
                    <a:pt x="4867" y="10117"/>
                    <a:pt x="4808" y="10049"/>
                    <a:pt x="4757" y="9990"/>
                  </a:cubicBezTo>
                  <a:cubicBezTo>
                    <a:pt x="4721" y="9949"/>
                    <a:pt x="4690" y="9913"/>
                    <a:pt x="4621" y="9880"/>
                  </a:cubicBezTo>
                  <a:cubicBezTo>
                    <a:pt x="4553" y="9848"/>
                    <a:pt x="4485" y="9883"/>
                    <a:pt x="4425" y="9914"/>
                  </a:cubicBezTo>
                  <a:cubicBezTo>
                    <a:pt x="4354" y="9951"/>
                    <a:pt x="4291" y="9985"/>
                    <a:pt x="4210" y="9965"/>
                  </a:cubicBezTo>
                  <a:cubicBezTo>
                    <a:pt x="4154" y="9951"/>
                    <a:pt x="4098" y="9927"/>
                    <a:pt x="4036" y="9903"/>
                  </a:cubicBezTo>
                  <a:cubicBezTo>
                    <a:pt x="3964" y="9874"/>
                    <a:pt x="3885" y="9842"/>
                    <a:pt x="3793" y="9820"/>
                  </a:cubicBezTo>
                  <a:lnTo>
                    <a:pt x="3745" y="9808"/>
                  </a:lnTo>
                  <a:cubicBezTo>
                    <a:pt x="3585" y="9773"/>
                    <a:pt x="3467" y="9746"/>
                    <a:pt x="3170" y="9485"/>
                  </a:cubicBezTo>
                  <a:cubicBezTo>
                    <a:pt x="2946" y="9287"/>
                    <a:pt x="2941" y="9148"/>
                    <a:pt x="2934" y="8966"/>
                  </a:cubicBezTo>
                  <a:cubicBezTo>
                    <a:pt x="2930" y="8879"/>
                    <a:pt x="2927" y="8779"/>
                    <a:pt x="2887" y="8653"/>
                  </a:cubicBezTo>
                  <a:cubicBezTo>
                    <a:pt x="2854" y="8548"/>
                    <a:pt x="2811" y="8487"/>
                    <a:pt x="2774" y="8466"/>
                  </a:cubicBezTo>
                  <a:cubicBezTo>
                    <a:pt x="2770" y="8494"/>
                    <a:pt x="2779" y="8541"/>
                    <a:pt x="2809" y="8609"/>
                  </a:cubicBezTo>
                  <a:cubicBezTo>
                    <a:pt x="2869" y="8747"/>
                    <a:pt x="2887" y="8845"/>
                    <a:pt x="2880" y="8909"/>
                  </a:cubicBezTo>
                  <a:cubicBezTo>
                    <a:pt x="2875" y="8956"/>
                    <a:pt x="2858" y="8991"/>
                    <a:pt x="2832" y="9017"/>
                  </a:cubicBezTo>
                  <a:cubicBezTo>
                    <a:pt x="2802" y="9045"/>
                    <a:pt x="2765" y="9058"/>
                    <a:pt x="2724" y="9057"/>
                  </a:cubicBezTo>
                  <a:cubicBezTo>
                    <a:pt x="2680" y="9056"/>
                    <a:pt x="2632" y="9037"/>
                    <a:pt x="2588" y="9005"/>
                  </a:cubicBezTo>
                  <a:cubicBezTo>
                    <a:pt x="2526" y="8960"/>
                    <a:pt x="2467" y="8898"/>
                    <a:pt x="2393" y="8784"/>
                  </a:cubicBezTo>
                  <a:cubicBezTo>
                    <a:pt x="2324" y="8678"/>
                    <a:pt x="2243" y="8523"/>
                    <a:pt x="2133" y="8287"/>
                  </a:cubicBezTo>
                  <a:cubicBezTo>
                    <a:pt x="2061" y="8133"/>
                    <a:pt x="2016" y="8046"/>
                    <a:pt x="1986" y="7987"/>
                  </a:cubicBezTo>
                  <a:cubicBezTo>
                    <a:pt x="1913" y="7850"/>
                    <a:pt x="1905" y="7834"/>
                    <a:pt x="1869" y="7609"/>
                  </a:cubicBezTo>
                  <a:cubicBezTo>
                    <a:pt x="1841" y="7434"/>
                    <a:pt x="1816" y="7405"/>
                    <a:pt x="1766" y="7349"/>
                  </a:cubicBezTo>
                  <a:cubicBezTo>
                    <a:pt x="1728" y="7308"/>
                    <a:pt x="1680" y="7255"/>
                    <a:pt x="1616" y="7153"/>
                  </a:cubicBezTo>
                  <a:cubicBezTo>
                    <a:pt x="1488" y="6947"/>
                    <a:pt x="1539" y="6504"/>
                    <a:pt x="1583" y="6125"/>
                  </a:cubicBezTo>
                  <a:cubicBezTo>
                    <a:pt x="1603" y="5953"/>
                    <a:pt x="1621" y="5796"/>
                    <a:pt x="1620" y="5691"/>
                  </a:cubicBezTo>
                  <a:cubicBezTo>
                    <a:pt x="1619" y="5563"/>
                    <a:pt x="1588" y="5471"/>
                    <a:pt x="1563" y="5390"/>
                  </a:cubicBezTo>
                  <a:cubicBezTo>
                    <a:pt x="1515" y="5243"/>
                    <a:pt x="1478" y="5128"/>
                    <a:pt x="1586" y="4934"/>
                  </a:cubicBezTo>
                  <a:cubicBezTo>
                    <a:pt x="1622" y="4867"/>
                    <a:pt x="1676" y="4871"/>
                    <a:pt x="1659" y="4861"/>
                  </a:cubicBezTo>
                  <a:cubicBezTo>
                    <a:pt x="1656" y="4860"/>
                    <a:pt x="1629" y="4859"/>
                    <a:pt x="1595" y="4858"/>
                  </a:cubicBezTo>
                  <a:cubicBezTo>
                    <a:pt x="1552" y="4856"/>
                    <a:pt x="1501" y="4854"/>
                    <a:pt x="1443" y="4844"/>
                  </a:cubicBezTo>
                  <a:cubicBezTo>
                    <a:pt x="1259" y="4810"/>
                    <a:pt x="1244" y="4673"/>
                    <a:pt x="1275" y="4504"/>
                  </a:cubicBezTo>
                  <a:cubicBezTo>
                    <a:pt x="1284" y="4454"/>
                    <a:pt x="1296" y="4408"/>
                    <a:pt x="1308" y="4361"/>
                  </a:cubicBezTo>
                  <a:cubicBezTo>
                    <a:pt x="1322" y="4307"/>
                    <a:pt x="1336" y="4253"/>
                    <a:pt x="1343" y="4206"/>
                  </a:cubicBezTo>
                  <a:cubicBezTo>
                    <a:pt x="1362" y="4080"/>
                    <a:pt x="1411" y="4024"/>
                    <a:pt x="1449" y="3982"/>
                  </a:cubicBezTo>
                  <a:cubicBezTo>
                    <a:pt x="1456" y="3972"/>
                    <a:pt x="1463" y="3966"/>
                    <a:pt x="1449" y="3944"/>
                  </a:cubicBezTo>
                  <a:cubicBezTo>
                    <a:pt x="1420" y="3892"/>
                    <a:pt x="1386" y="3860"/>
                    <a:pt x="1342" y="3817"/>
                  </a:cubicBezTo>
                  <a:cubicBezTo>
                    <a:pt x="1273" y="3752"/>
                    <a:pt x="1183" y="3665"/>
                    <a:pt x="1050" y="3468"/>
                  </a:cubicBezTo>
                  <a:cubicBezTo>
                    <a:pt x="948" y="3316"/>
                    <a:pt x="857" y="3311"/>
                    <a:pt x="781" y="3307"/>
                  </a:cubicBezTo>
                  <a:cubicBezTo>
                    <a:pt x="683" y="3301"/>
                    <a:pt x="597" y="3297"/>
                    <a:pt x="520" y="3177"/>
                  </a:cubicBezTo>
                  <a:cubicBezTo>
                    <a:pt x="440" y="3055"/>
                    <a:pt x="413" y="2946"/>
                    <a:pt x="461" y="2848"/>
                  </a:cubicBezTo>
                  <a:cubicBezTo>
                    <a:pt x="505" y="2757"/>
                    <a:pt x="609" y="2690"/>
                    <a:pt x="793" y="2645"/>
                  </a:cubicBezTo>
                  <a:lnTo>
                    <a:pt x="797" y="2644"/>
                  </a:lnTo>
                  <a:cubicBezTo>
                    <a:pt x="967" y="2604"/>
                    <a:pt x="991" y="2485"/>
                    <a:pt x="1009" y="2390"/>
                  </a:cubicBezTo>
                  <a:cubicBezTo>
                    <a:pt x="1020" y="2335"/>
                    <a:pt x="1030" y="2286"/>
                    <a:pt x="1058" y="2243"/>
                  </a:cubicBezTo>
                  <a:lnTo>
                    <a:pt x="1064" y="2236"/>
                  </a:lnTo>
                  <a:cubicBezTo>
                    <a:pt x="1070" y="2228"/>
                    <a:pt x="1077" y="2220"/>
                    <a:pt x="1084" y="2213"/>
                  </a:cubicBezTo>
                  <a:cubicBezTo>
                    <a:pt x="1002" y="2233"/>
                    <a:pt x="901" y="2231"/>
                    <a:pt x="767" y="2204"/>
                  </a:cubicBezTo>
                  <a:cubicBezTo>
                    <a:pt x="491" y="2149"/>
                    <a:pt x="464" y="2048"/>
                    <a:pt x="428" y="1916"/>
                  </a:cubicBezTo>
                  <a:cubicBezTo>
                    <a:pt x="417" y="1873"/>
                    <a:pt x="403" y="1825"/>
                    <a:pt x="371" y="1778"/>
                  </a:cubicBezTo>
                  <a:cubicBezTo>
                    <a:pt x="348" y="1743"/>
                    <a:pt x="243" y="1696"/>
                    <a:pt x="123" y="1643"/>
                  </a:cubicBezTo>
                  <a:close/>
                  <a:moveTo>
                    <a:pt x="7957" y="2028"/>
                  </a:moveTo>
                  <a:lnTo>
                    <a:pt x="7955" y="2030"/>
                  </a:lnTo>
                  <a:cubicBezTo>
                    <a:pt x="7951" y="2035"/>
                    <a:pt x="7953" y="2032"/>
                    <a:pt x="7957" y="2028"/>
                  </a:cubicBezTo>
                  <a:close/>
                  <a:moveTo>
                    <a:pt x="5949" y="264"/>
                  </a:moveTo>
                  <a:cubicBezTo>
                    <a:pt x="5953" y="215"/>
                    <a:pt x="5996" y="180"/>
                    <a:pt x="6044" y="184"/>
                  </a:cubicBezTo>
                  <a:cubicBezTo>
                    <a:pt x="6093" y="188"/>
                    <a:pt x="6129" y="232"/>
                    <a:pt x="6124" y="280"/>
                  </a:cubicBezTo>
                  <a:cubicBezTo>
                    <a:pt x="6119" y="337"/>
                    <a:pt x="6108" y="389"/>
                    <a:pt x="6091" y="434"/>
                  </a:cubicBezTo>
                  <a:cubicBezTo>
                    <a:pt x="6070" y="488"/>
                    <a:pt x="6039" y="531"/>
                    <a:pt x="5994" y="559"/>
                  </a:cubicBezTo>
                  <a:cubicBezTo>
                    <a:pt x="5968" y="577"/>
                    <a:pt x="6671" y="824"/>
                    <a:pt x="6673" y="824"/>
                  </a:cubicBezTo>
                  <a:cubicBezTo>
                    <a:pt x="6706" y="836"/>
                    <a:pt x="6728" y="865"/>
                    <a:pt x="6731" y="897"/>
                  </a:cubicBezTo>
                  <a:cubicBezTo>
                    <a:pt x="6731" y="898"/>
                    <a:pt x="6757" y="1189"/>
                    <a:pt x="7297" y="1285"/>
                  </a:cubicBezTo>
                  <a:cubicBezTo>
                    <a:pt x="7564" y="1332"/>
                    <a:pt x="7748" y="1398"/>
                    <a:pt x="7872" y="1468"/>
                  </a:cubicBezTo>
                  <a:cubicBezTo>
                    <a:pt x="8063" y="1577"/>
                    <a:pt x="8125" y="1701"/>
                    <a:pt x="8132" y="1797"/>
                  </a:cubicBezTo>
                  <a:cubicBezTo>
                    <a:pt x="8139" y="1900"/>
                    <a:pt x="8066" y="1950"/>
                    <a:pt x="7999" y="1997"/>
                  </a:cubicBezTo>
                  <a:lnTo>
                    <a:pt x="7979" y="2010"/>
                  </a:lnTo>
                  <a:cubicBezTo>
                    <a:pt x="8019" y="2041"/>
                    <a:pt x="8068" y="2060"/>
                    <a:pt x="8114" y="2078"/>
                  </a:cubicBezTo>
                  <a:cubicBezTo>
                    <a:pt x="8248" y="2129"/>
                    <a:pt x="8364" y="2174"/>
                    <a:pt x="8379" y="2388"/>
                  </a:cubicBezTo>
                  <a:cubicBezTo>
                    <a:pt x="8393" y="2377"/>
                    <a:pt x="8408" y="2366"/>
                    <a:pt x="8425" y="2354"/>
                  </a:cubicBezTo>
                  <a:cubicBezTo>
                    <a:pt x="8538" y="2269"/>
                    <a:pt x="8660" y="2179"/>
                    <a:pt x="8759" y="2303"/>
                  </a:cubicBezTo>
                  <a:cubicBezTo>
                    <a:pt x="8776" y="2324"/>
                    <a:pt x="8789" y="2327"/>
                    <a:pt x="8801" y="2330"/>
                  </a:cubicBezTo>
                  <a:cubicBezTo>
                    <a:pt x="8870" y="2347"/>
                    <a:pt x="8937" y="2362"/>
                    <a:pt x="9037" y="2615"/>
                  </a:cubicBezTo>
                  <a:cubicBezTo>
                    <a:pt x="9118" y="2818"/>
                    <a:pt x="9352" y="3045"/>
                    <a:pt x="9519" y="3207"/>
                  </a:cubicBezTo>
                  <a:cubicBezTo>
                    <a:pt x="9544" y="3232"/>
                    <a:pt x="9569" y="3255"/>
                    <a:pt x="9591" y="3277"/>
                  </a:cubicBezTo>
                  <a:cubicBezTo>
                    <a:pt x="9590" y="3264"/>
                    <a:pt x="9589" y="3250"/>
                    <a:pt x="9590" y="3236"/>
                  </a:cubicBezTo>
                  <a:cubicBezTo>
                    <a:pt x="9592" y="3157"/>
                    <a:pt x="9597" y="3060"/>
                    <a:pt x="9602" y="2949"/>
                  </a:cubicBezTo>
                  <a:cubicBezTo>
                    <a:pt x="9604" y="2900"/>
                    <a:pt x="9646" y="2863"/>
                    <a:pt x="9694" y="2865"/>
                  </a:cubicBezTo>
                  <a:cubicBezTo>
                    <a:pt x="9743" y="2868"/>
                    <a:pt x="9781" y="2909"/>
                    <a:pt x="9778" y="2958"/>
                  </a:cubicBezTo>
                  <a:cubicBezTo>
                    <a:pt x="9772" y="3076"/>
                    <a:pt x="9769" y="3168"/>
                    <a:pt x="9766" y="3242"/>
                  </a:cubicBezTo>
                  <a:cubicBezTo>
                    <a:pt x="9759" y="3429"/>
                    <a:pt x="9756" y="3524"/>
                    <a:pt x="9699" y="3556"/>
                  </a:cubicBezTo>
                  <a:cubicBezTo>
                    <a:pt x="9640" y="3589"/>
                    <a:pt x="9596" y="3571"/>
                    <a:pt x="9558" y="3504"/>
                  </a:cubicBezTo>
                  <a:lnTo>
                    <a:pt x="9558" y="3504"/>
                  </a:lnTo>
                  <a:lnTo>
                    <a:pt x="9558" y="3504"/>
                  </a:lnTo>
                  <a:cubicBezTo>
                    <a:pt x="9542" y="3476"/>
                    <a:pt x="9477" y="3413"/>
                    <a:pt x="9395" y="3333"/>
                  </a:cubicBezTo>
                  <a:cubicBezTo>
                    <a:pt x="9218" y="3161"/>
                    <a:pt x="8968" y="2919"/>
                    <a:pt x="8873" y="2681"/>
                  </a:cubicBezTo>
                  <a:cubicBezTo>
                    <a:pt x="8806" y="2513"/>
                    <a:pt x="8784" y="2508"/>
                    <a:pt x="8760" y="2503"/>
                  </a:cubicBezTo>
                  <a:cubicBezTo>
                    <a:pt x="8719" y="2493"/>
                    <a:pt x="8677" y="2483"/>
                    <a:pt x="8621" y="2413"/>
                  </a:cubicBezTo>
                  <a:cubicBezTo>
                    <a:pt x="8613" y="2403"/>
                    <a:pt x="8578" y="2460"/>
                    <a:pt x="8530" y="2496"/>
                  </a:cubicBezTo>
                  <a:cubicBezTo>
                    <a:pt x="8467" y="2543"/>
                    <a:pt x="8406" y="2588"/>
                    <a:pt x="8343" y="2589"/>
                  </a:cubicBezTo>
                  <a:cubicBezTo>
                    <a:pt x="8261" y="2592"/>
                    <a:pt x="8208" y="2547"/>
                    <a:pt x="8204" y="2418"/>
                  </a:cubicBezTo>
                  <a:cubicBezTo>
                    <a:pt x="8200" y="2300"/>
                    <a:pt x="8131" y="2273"/>
                    <a:pt x="8051" y="2243"/>
                  </a:cubicBezTo>
                  <a:cubicBezTo>
                    <a:pt x="7991" y="2219"/>
                    <a:pt x="7927" y="2195"/>
                    <a:pt x="7864" y="2146"/>
                  </a:cubicBezTo>
                  <a:cubicBezTo>
                    <a:pt x="7757" y="2060"/>
                    <a:pt x="7762" y="1989"/>
                    <a:pt x="7816" y="1920"/>
                  </a:cubicBezTo>
                  <a:cubicBezTo>
                    <a:pt x="7839" y="1891"/>
                    <a:pt x="7869" y="1871"/>
                    <a:pt x="7899" y="1850"/>
                  </a:cubicBezTo>
                  <a:cubicBezTo>
                    <a:pt x="7926" y="1832"/>
                    <a:pt x="7955" y="1811"/>
                    <a:pt x="7955" y="1809"/>
                  </a:cubicBezTo>
                  <a:cubicBezTo>
                    <a:pt x="7953" y="1761"/>
                    <a:pt x="7911" y="1694"/>
                    <a:pt x="7786" y="1623"/>
                  </a:cubicBezTo>
                  <a:cubicBezTo>
                    <a:pt x="7677" y="1561"/>
                    <a:pt x="7512" y="1503"/>
                    <a:pt x="7266" y="1459"/>
                  </a:cubicBezTo>
                  <a:cubicBezTo>
                    <a:pt x="6747" y="1366"/>
                    <a:pt x="6605" y="1094"/>
                    <a:pt x="6569" y="975"/>
                  </a:cubicBezTo>
                  <a:cubicBezTo>
                    <a:pt x="6370" y="902"/>
                    <a:pt x="5604" y="599"/>
                    <a:pt x="5900" y="411"/>
                  </a:cubicBezTo>
                  <a:cubicBezTo>
                    <a:pt x="5909" y="404"/>
                    <a:pt x="5919" y="390"/>
                    <a:pt x="5926" y="370"/>
                  </a:cubicBezTo>
                  <a:cubicBezTo>
                    <a:pt x="5937" y="340"/>
                    <a:pt x="5944" y="304"/>
                    <a:pt x="5949" y="264"/>
                  </a:cubicBezTo>
                  <a:close/>
                  <a:moveTo>
                    <a:pt x="7191" y="2012"/>
                  </a:moveTo>
                  <a:cubicBezTo>
                    <a:pt x="7198" y="2029"/>
                    <a:pt x="7207" y="2047"/>
                    <a:pt x="7216" y="2067"/>
                  </a:cubicBezTo>
                  <a:cubicBezTo>
                    <a:pt x="7244" y="2132"/>
                    <a:pt x="7271" y="2208"/>
                    <a:pt x="7282" y="2265"/>
                  </a:cubicBezTo>
                  <a:cubicBezTo>
                    <a:pt x="7283" y="2268"/>
                    <a:pt x="7285" y="2271"/>
                    <a:pt x="7287" y="2272"/>
                  </a:cubicBezTo>
                  <a:cubicBezTo>
                    <a:pt x="7278" y="2271"/>
                    <a:pt x="7269" y="2267"/>
                    <a:pt x="7258" y="2264"/>
                  </a:cubicBezTo>
                  <a:cubicBezTo>
                    <a:pt x="7222" y="2251"/>
                    <a:pt x="7182" y="2227"/>
                    <a:pt x="7150" y="2195"/>
                  </a:cubicBezTo>
                  <a:cubicBezTo>
                    <a:pt x="7134" y="2179"/>
                    <a:pt x="7120" y="2162"/>
                    <a:pt x="7111" y="2142"/>
                  </a:cubicBezTo>
                  <a:cubicBezTo>
                    <a:pt x="7109" y="2140"/>
                    <a:pt x="7108" y="2136"/>
                    <a:pt x="7107" y="2134"/>
                  </a:cubicBezTo>
                  <a:cubicBezTo>
                    <a:pt x="7103" y="2109"/>
                    <a:pt x="7125" y="2078"/>
                    <a:pt x="7152" y="2049"/>
                  </a:cubicBezTo>
                  <a:cubicBezTo>
                    <a:pt x="7164" y="2036"/>
                    <a:pt x="7178" y="2024"/>
                    <a:pt x="7191" y="2012"/>
                  </a:cubicBezTo>
                  <a:close/>
                  <a:moveTo>
                    <a:pt x="7166" y="1817"/>
                  </a:moveTo>
                  <a:cubicBezTo>
                    <a:pt x="7180" y="1810"/>
                    <a:pt x="7192" y="1804"/>
                    <a:pt x="7202" y="1803"/>
                  </a:cubicBezTo>
                  <a:lnTo>
                    <a:pt x="7203" y="1804"/>
                  </a:lnTo>
                  <a:cubicBezTo>
                    <a:pt x="7235" y="1797"/>
                    <a:pt x="7263" y="1806"/>
                    <a:pt x="7286" y="1830"/>
                  </a:cubicBezTo>
                  <a:cubicBezTo>
                    <a:pt x="7306" y="1850"/>
                    <a:pt x="7344" y="1918"/>
                    <a:pt x="7378" y="1997"/>
                  </a:cubicBezTo>
                  <a:cubicBezTo>
                    <a:pt x="7410" y="2072"/>
                    <a:pt x="7442" y="2161"/>
                    <a:pt x="7456" y="2231"/>
                  </a:cubicBezTo>
                  <a:cubicBezTo>
                    <a:pt x="7471" y="2303"/>
                    <a:pt x="7465" y="2366"/>
                    <a:pt x="7427" y="2404"/>
                  </a:cubicBezTo>
                  <a:cubicBezTo>
                    <a:pt x="7416" y="2414"/>
                    <a:pt x="7405" y="2423"/>
                    <a:pt x="7392" y="2430"/>
                  </a:cubicBezTo>
                  <a:lnTo>
                    <a:pt x="7392" y="2430"/>
                  </a:lnTo>
                  <a:lnTo>
                    <a:pt x="7391" y="2430"/>
                  </a:lnTo>
                  <a:cubicBezTo>
                    <a:pt x="7341" y="2456"/>
                    <a:pt x="7271" y="2455"/>
                    <a:pt x="7201" y="2430"/>
                  </a:cubicBezTo>
                  <a:cubicBezTo>
                    <a:pt x="7141" y="2410"/>
                    <a:pt x="7076" y="2371"/>
                    <a:pt x="7025" y="2320"/>
                  </a:cubicBezTo>
                  <a:cubicBezTo>
                    <a:pt x="6997" y="2293"/>
                    <a:pt x="6974" y="2261"/>
                    <a:pt x="6955" y="2225"/>
                  </a:cubicBezTo>
                  <a:cubicBezTo>
                    <a:pt x="6944" y="2206"/>
                    <a:pt x="6937" y="2187"/>
                    <a:pt x="6934" y="2168"/>
                  </a:cubicBezTo>
                  <a:cubicBezTo>
                    <a:pt x="6915" y="2075"/>
                    <a:pt x="6962" y="1992"/>
                    <a:pt x="7023" y="1928"/>
                  </a:cubicBezTo>
                  <a:cubicBezTo>
                    <a:pt x="7074" y="1873"/>
                    <a:pt x="7137" y="1832"/>
                    <a:pt x="7166" y="1817"/>
                  </a:cubicBezTo>
                  <a:close/>
                  <a:moveTo>
                    <a:pt x="4090" y="1286"/>
                  </a:moveTo>
                  <a:cubicBezTo>
                    <a:pt x="4248" y="1143"/>
                    <a:pt x="4435" y="1370"/>
                    <a:pt x="4525" y="1503"/>
                  </a:cubicBezTo>
                  <a:cubicBezTo>
                    <a:pt x="4631" y="1425"/>
                    <a:pt x="4823" y="1296"/>
                    <a:pt x="4959" y="1280"/>
                  </a:cubicBezTo>
                  <a:cubicBezTo>
                    <a:pt x="5046" y="1269"/>
                    <a:pt x="5115" y="1290"/>
                    <a:pt x="5198" y="1315"/>
                  </a:cubicBezTo>
                  <a:cubicBezTo>
                    <a:pt x="5298" y="1345"/>
                    <a:pt x="5425" y="1383"/>
                    <a:pt x="5636" y="1363"/>
                  </a:cubicBezTo>
                  <a:cubicBezTo>
                    <a:pt x="5932" y="1334"/>
                    <a:pt x="5948" y="1347"/>
                    <a:pt x="6083" y="1457"/>
                  </a:cubicBezTo>
                  <a:cubicBezTo>
                    <a:pt x="6136" y="1499"/>
                    <a:pt x="6209" y="1559"/>
                    <a:pt x="6342" y="1640"/>
                  </a:cubicBezTo>
                  <a:cubicBezTo>
                    <a:pt x="6721" y="1875"/>
                    <a:pt x="6728" y="1946"/>
                    <a:pt x="6754" y="2239"/>
                  </a:cubicBezTo>
                  <a:cubicBezTo>
                    <a:pt x="6759" y="2301"/>
                    <a:pt x="6765" y="2374"/>
                    <a:pt x="6776" y="2454"/>
                  </a:cubicBezTo>
                  <a:cubicBezTo>
                    <a:pt x="6810" y="2706"/>
                    <a:pt x="6818" y="2713"/>
                    <a:pt x="6852" y="2741"/>
                  </a:cubicBezTo>
                  <a:cubicBezTo>
                    <a:pt x="6887" y="2774"/>
                    <a:pt x="6940" y="2819"/>
                    <a:pt x="7021" y="2949"/>
                  </a:cubicBezTo>
                  <a:cubicBezTo>
                    <a:pt x="7129" y="3123"/>
                    <a:pt x="7124" y="3217"/>
                    <a:pt x="7034" y="3273"/>
                  </a:cubicBezTo>
                  <a:cubicBezTo>
                    <a:pt x="6969" y="3314"/>
                    <a:pt x="6866" y="3305"/>
                    <a:pt x="6734" y="3293"/>
                  </a:cubicBezTo>
                  <a:cubicBezTo>
                    <a:pt x="6659" y="3287"/>
                    <a:pt x="6573" y="3279"/>
                    <a:pt x="6481" y="3279"/>
                  </a:cubicBezTo>
                  <a:cubicBezTo>
                    <a:pt x="6177" y="3279"/>
                    <a:pt x="6094" y="3221"/>
                    <a:pt x="5957" y="3123"/>
                  </a:cubicBezTo>
                  <a:cubicBezTo>
                    <a:pt x="5912" y="3091"/>
                    <a:pt x="5861" y="3055"/>
                    <a:pt x="5792" y="3015"/>
                  </a:cubicBezTo>
                  <a:cubicBezTo>
                    <a:pt x="5578" y="2893"/>
                    <a:pt x="5544" y="2794"/>
                    <a:pt x="5505" y="2680"/>
                  </a:cubicBezTo>
                  <a:cubicBezTo>
                    <a:pt x="5491" y="2640"/>
                    <a:pt x="5476" y="2597"/>
                    <a:pt x="5449" y="2554"/>
                  </a:cubicBezTo>
                  <a:cubicBezTo>
                    <a:pt x="5365" y="2419"/>
                    <a:pt x="5348" y="2407"/>
                    <a:pt x="5227" y="2330"/>
                  </a:cubicBezTo>
                  <a:lnTo>
                    <a:pt x="5222" y="2327"/>
                  </a:lnTo>
                  <a:lnTo>
                    <a:pt x="5186" y="2304"/>
                  </a:lnTo>
                  <a:cubicBezTo>
                    <a:pt x="5118" y="2260"/>
                    <a:pt x="5081" y="2258"/>
                    <a:pt x="5041" y="2256"/>
                  </a:cubicBezTo>
                  <a:cubicBezTo>
                    <a:pt x="4980" y="2253"/>
                    <a:pt x="4916" y="2250"/>
                    <a:pt x="4802" y="2187"/>
                  </a:cubicBezTo>
                  <a:cubicBezTo>
                    <a:pt x="4718" y="2141"/>
                    <a:pt x="4667" y="2172"/>
                    <a:pt x="4612" y="2206"/>
                  </a:cubicBezTo>
                  <a:cubicBezTo>
                    <a:pt x="4566" y="2235"/>
                    <a:pt x="4518" y="2264"/>
                    <a:pt x="4454" y="2279"/>
                  </a:cubicBezTo>
                  <a:cubicBezTo>
                    <a:pt x="4367" y="2298"/>
                    <a:pt x="4279" y="2301"/>
                    <a:pt x="4195" y="2280"/>
                  </a:cubicBezTo>
                  <a:cubicBezTo>
                    <a:pt x="4110" y="2259"/>
                    <a:pt x="4029" y="2214"/>
                    <a:pt x="3956" y="2136"/>
                  </a:cubicBezTo>
                  <a:cubicBezTo>
                    <a:pt x="3882" y="2058"/>
                    <a:pt x="3822" y="1965"/>
                    <a:pt x="3795" y="1872"/>
                  </a:cubicBezTo>
                  <a:lnTo>
                    <a:pt x="3795" y="1872"/>
                  </a:lnTo>
                  <a:cubicBezTo>
                    <a:pt x="3769" y="1781"/>
                    <a:pt x="3774" y="1690"/>
                    <a:pt x="3824" y="1607"/>
                  </a:cubicBezTo>
                  <a:cubicBezTo>
                    <a:pt x="3865" y="1540"/>
                    <a:pt x="3896" y="1492"/>
                    <a:pt x="3935" y="1444"/>
                  </a:cubicBezTo>
                  <a:cubicBezTo>
                    <a:pt x="3974" y="1396"/>
                    <a:pt x="4019" y="1350"/>
                    <a:pt x="4090" y="1286"/>
                  </a:cubicBezTo>
                  <a:moveTo>
                    <a:pt x="4422" y="1673"/>
                  </a:moveTo>
                  <a:cubicBezTo>
                    <a:pt x="4424" y="1678"/>
                    <a:pt x="4428" y="1683"/>
                    <a:pt x="4432" y="1688"/>
                  </a:cubicBezTo>
                  <a:cubicBezTo>
                    <a:pt x="4463" y="1726"/>
                    <a:pt x="4518" y="1732"/>
                    <a:pt x="4556" y="1701"/>
                  </a:cubicBezTo>
                  <a:cubicBezTo>
                    <a:pt x="4557" y="1701"/>
                    <a:pt x="4835" y="1474"/>
                    <a:pt x="4980" y="1455"/>
                  </a:cubicBezTo>
                  <a:cubicBezTo>
                    <a:pt x="5030" y="1449"/>
                    <a:pt x="5083" y="1465"/>
                    <a:pt x="5147" y="1485"/>
                  </a:cubicBezTo>
                  <a:cubicBezTo>
                    <a:pt x="5262" y="1519"/>
                    <a:pt x="5406" y="1563"/>
                    <a:pt x="5653" y="1538"/>
                  </a:cubicBezTo>
                  <a:cubicBezTo>
                    <a:pt x="5876" y="1517"/>
                    <a:pt x="5887" y="1525"/>
                    <a:pt x="5972" y="1594"/>
                  </a:cubicBezTo>
                  <a:cubicBezTo>
                    <a:pt x="6027" y="1639"/>
                    <a:pt x="6106" y="1702"/>
                    <a:pt x="6249" y="1790"/>
                  </a:cubicBezTo>
                  <a:cubicBezTo>
                    <a:pt x="6553" y="1979"/>
                    <a:pt x="6557" y="2032"/>
                    <a:pt x="6576" y="2254"/>
                  </a:cubicBezTo>
                  <a:cubicBezTo>
                    <a:pt x="6583" y="2313"/>
                    <a:pt x="6589" y="2384"/>
                    <a:pt x="6601" y="2478"/>
                  </a:cubicBezTo>
                  <a:cubicBezTo>
                    <a:pt x="6645" y="2795"/>
                    <a:pt x="6662" y="2811"/>
                    <a:pt x="6735" y="2875"/>
                  </a:cubicBezTo>
                  <a:cubicBezTo>
                    <a:pt x="6762" y="2898"/>
                    <a:pt x="6803" y="2934"/>
                    <a:pt x="6871" y="3043"/>
                  </a:cubicBezTo>
                  <a:cubicBezTo>
                    <a:pt x="6911" y="3107"/>
                    <a:pt x="6950" y="3117"/>
                    <a:pt x="6941" y="3123"/>
                  </a:cubicBezTo>
                  <a:cubicBezTo>
                    <a:pt x="6925" y="3132"/>
                    <a:pt x="6849" y="3125"/>
                    <a:pt x="6749" y="3117"/>
                  </a:cubicBezTo>
                  <a:cubicBezTo>
                    <a:pt x="6671" y="3110"/>
                    <a:pt x="6580" y="3102"/>
                    <a:pt x="6481" y="3102"/>
                  </a:cubicBezTo>
                  <a:cubicBezTo>
                    <a:pt x="6232" y="3102"/>
                    <a:pt x="6168" y="3056"/>
                    <a:pt x="6060" y="2979"/>
                  </a:cubicBezTo>
                  <a:cubicBezTo>
                    <a:pt x="6012" y="2945"/>
                    <a:pt x="5957" y="2905"/>
                    <a:pt x="5879" y="2861"/>
                  </a:cubicBezTo>
                  <a:cubicBezTo>
                    <a:pt x="5724" y="2774"/>
                    <a:pt x="5700" y="2703"/>
                    <a:pt x="5673" y="2623"/>
                  </a:cubicBezTo>
                  <a:cubicBezTo>
                    <a:pt x="5655" y="2574"/>
                    <a:pt x="5638" y="2522"/>
                    <a:pt x="5599" y="2460"/>
                  </a:cubicBezTo>
                  <a:cubicBezTo>
                    <a:pt x="5495" y="2292"/>
                    <a:pt x="5474" y="2278"/>
                    <a:pt x="5323" y="2182"/>
                  </a:cubicBezTo>
                  <a:lnTo>
                    <a:pt x="5318" y="2178"/>
                  </a:lnTo>
                  <a:lnTo>
                    <a:pt x="5282" y="2155"/>
                  </a:lnTo>
                  <a:cubicBezTo>
                    <a:pt x="5174" y="2086"/>
                    <a:pt x="5114" y="2083"/>
                    <a:pt x="5049" y="2079"/>
                  </a:cubicBezTo>
                  <a:cubicBezTo>
                    <a:pt x="5009" y="2078"/>
                    <a:pt x="4966" y="2075"/>
                    <a:pt x="4887" y="2031"/>
                  </a:cubicBezTo>
                  <a:cubicBezTo>
                    <a:pt x="4713" y="1935"/>
                    <a:pt x="4620" y="1994"/>
                    <a:pt x="4519" y="2056"/>
                  </a:cubicBezTo>
                  <a:cubicBezTo>
                    <a:pt x="4485" y="2077"/>
                    <a:pt x="4451" y="2098"/>
                    <a:pt x="4415" y="2106"/>
                  </a:cubicBezTo>
                  <a:cubicBezTo>
                    <a:pt x="4353" y="2120"/>
                    <a:pt x="4293" y="2122"/>
                    <a:pt x="4237" y="2109"/>
                  </a:cubicBezTo>
                  <a:cubicBezTo>
                    <a:pt x="4183" y="2096"/>
                    <a:pt x="4132" y="2066"/>
                    <a:pt x="4085" y="2016"/>
                  </a:cubicBezTo>
                  <a:cubicBezTo>
                    <a:pt x="4029" y="1956"/>
                    <a:pt x="3984" y="1889"/>
                    <a:pt x="3965" y="1824"/>
                  </a:cubicBezTo>
                  <a:cubicBezTo>
                    <a:pt x="3953" y="1778"/>
                    <a:pt x="3954" y="1735"/>
                    <a:pt x="3975" y="1700"/>
                  </a:cubicBezTo>
                  <a:cubicBezTo>
                    <a:pt x="4013" y="1639"/>
                    <a:pt x="4040" y="1595"/>
                    <a:pt x="4073" y="1555"/>
                  </a:cubicBezTo>
                  <a:cubicBezTo>
                    <a:pt x="4106" y="1514"/>
                    <a:pt x="4146" y="1473"/>
                    <a:pt x="4208" y="1417"/>
                  </a:cubicBezTo>
                  <a:cubicBezTo>
                    <a:pt x="4253" y="1375"/>
                    <a:pt x="4403" y="1639"/>
                    <a:pt x="4422" y="1673"/>
                  </a:cubicBezTo>
                  <a:close/>
                  <a:moveTo>
                    <a:pt x="1204" y="2343"/>
                  </a:moveTo>
                  <a:cubicBezTo>
                    <a:pt x="1196" y="2358"/>
                    <a:pt x="1190" y="2389"/>
                    <a:pt x="1183" y="2424"/>
                  </a:cubicBezTo>
                  <a:cubicBezTo>
                    <a:pt x="1155" y="2568"/>
                    <a:pt x="1119" y="2750"/>
                    <a:pt x="837" y="2817"/>
                  </a:cubicBezTo>
                  <a:lnTo>
                    <a:pt x="835" y="2818"/>
                  </a:lnTo>
                  <a:cubicBezTo>
                    <a:pt x="707" y="2848"/>
                    <a:pt x="640" y="2884"/>
                    <a:pt x="620" y="2925"/>
                  </a:cubicBezTo>
                  <a:cubicBezTo>
                    <a:pt x="604" y="2959"/>
                    <a:pt x="623" y="3012"/>
                    <a:pt x="668" y="3080"/>
                  </a:cubicBezTo>
                  <a:cubicBezTo>
                    <a:pt x="697" y="3125"/>
                    <a:pt x="740" y="3127"/>
                    <a:pt x="790" y="3130"/>
                  </a:cubicBezTo>
                  <a:cubicBezTo>
                    <a:pt x="908" y="3137"/>
                    <a:pt x="1045" y="3145"/>
                    <a:pt x="1197" y="3369"/>
                  </a:cubicBezTo>
                  <a:cubicBezTo>
                    <a:pt x="1320" y="3552"/>
                    <a:pt x="1402" y="3630"/>
                    <a:pt x="1465" y="3690"/>
                  </a:cubicBezTo>
                  <a:cubicBezTo>
                    <a:pt x="1519" y="3743"/>
                    <a:pt x="1561" y="3783"/>
                    <a:pt x="1603" y="3855"/>
                  </a:cubicBezTo>
                  <a:cubicBezTo>
                    <a:pt x="1679" y="3988"/>
                    <a:pt x="1642" y="4030"/>
                    <a:pt x="1581" y="4099"/>
                  </a:cubicBezTo>
                  <a:cubicBezTo>
                    <a:pt x="1559" y="4124"/>
                    <a:pt x="1530" y="4158"/>
                    <a:pt x="1518" y="4232"/>
                  </a:cubicBezTo>
                  <a:cubicBezTo>
                    <a:pt x="1510" y="4289"/>
                    <a:pt x="1495" y="4347"/>
                    <a:pt x="1480" y="4405"/>
                  </a:cubicBezTo>
                  <a:cubicBezTo>
                    <a:pt x="1468" y="4452"/>
                    <a:pt x="1456" y="4499"/>
                    <a:pt x="1449" y="4536"/>
                  </a:cubicBezTo>
                  <a:cubicBezTo>
                    <a:pt x="1436" y="4606"/>
                    <a:pt x="1435" y="4663"/>
                    <a:pt x="1476" y="4670"/>
                  </a:cubicBezTo>
                  <a:cubicBezTo>
                    <a:pt x="1520" y="4678"/>
                    <a:pt x="1564" y="4680"/>
                    <a:pt x="1601" y="4681"/>
                  </a:cubicBezTo>
                  <a:cubicBezTo>
                    <a:pt x="1659" y="4683"/>
                    <a:pt x="1704" y="4684"/>
                    <a:pt x="1745" y="4707"/>
                  </a:cubicBezTo>
                  <a:cubicBezTo>
                    <a:pt x="1832" y="4755"/>
                    <a:pt x="1841" y="4835"/>
                    <a:pt x="1740" y="5019"/>
                  </a:cubicBezTo>
                  <a:cubicBezTo>
                    <a:pt x="1669" y="5147"/>
                    <a:pt x="1697" y="5230"/>
                    <a:pt x="1731" y="5336"/>
                  </a:cubicBezTo>
                  <a:cubicBezTo>
                    <a:pt x="1760" y="5428"/>
                    <a:pt x="1794" y="5534"/>
                    <a:pt x="1796" y="5688"/>
                  </a:cubicBezTo>
                  <a:cubicBezTo>
                    <a:pt x="1798" y="5808"/>
                    <a:pt x="1779" y="5969"/>
                    <a:pt x="1759" y="6145"/>
                  </a:cubicBezTo>
                  <a:cubicBezTo>
                    <a:pt x="1718" y="6496"/>
                    <a:pt x="1671" y="6906"/>
                    <a:pt x="1766" y="7060"/>
                  </a:cubicBezTo>
                  <a:cubicBezTo>
                    <a:pt x="1823" y="7150"/>
                    <a:pt x="1864" y="7195"/>
                    <a:pt x="1896" y="7231"/>
                  </a:cubicBezTo>
                  <a:cubicBezTo>
                    <a:pt x="1970" y="7312"/>
                    <a:pt x="2008" y="7354"/>
                    <a:pt x="2044" y="7582"/>
                  </a:cubicBezTo>
                  <a:cubicBezTo>
                    <a:pt x="2075" y="7778"/>
                    <a:pt x="2082" y="7791"/>
                    <a:pt x="2142" y="7905"/>
                  </a:cubicBezTo>
                  <a:cubicBezTo>
                    <a:pt x="2175" y="7969"/>
                    <a:pt x="2223" y="8061"/>
                    <a:pt x="2294" y="8213"/>
                  </a:cubicBezTo>
                  <a:cubicBezTo>
                    <a:pt x="2400" y="8441"/>
                    <a:pt x="2478" y="8589"/>
                    <a:pt x="2542" y="8689"/>
                  </a:cubicBezTo>
                  <a:cubicBezTo>
                    <a:pt x="2601" y="8781"/>
                    <a:pt x="2647" y="8829"/>
                    <a:pt x="2693" y="8863"/>
                  </a:cubicBezTo>
                  <a:cubicBezTo>
                    <a:pt x="2697" y="8865"/>
                    <a:pt x="2701" y="8868"/>
                    <a:pt x="2705" y="8871"/>
                  </a:cubicBezTo>
                  <a:cubicBezTo>
                    <a:pt x="2703" y="8831"/>
                    <a:pt x="2686" y="8769"/>
                    <a:pt x="2646" y="8680"/>
                  </a:cubicBezTo>
                  <a:cubicBezTo>
                    <a:pt x="2588" y="8545"/>
                    <a:pt x="2588" y="8439"/>
                    <a:pt x="2619" y="8375"/>
                  </a:cubicBezTo>
                  <a:lnTo>
                    <a:pt x="2620" y="8374"/>
                  </a:lnTo>
                  <a:lnTo>
                    <a:pt x="2619" y="8374"/>
                  </a:lnTo>
                  <a:cubicBezTo>
                    <a:pt x="2640" y="8331"/>
                    <a:pt x="2674" y="8303"/>
                    <a:pt x="2715" y="8291"/>
                  </a:cubicBezTo>
                  <a:cubicBezTo>
                    <a:pt x="2754" y="8279"/>
                    <a:pt x="2797" y="8282"/>
                    <a:pt x="2839" y="8301"/>
                  </a:cubicBezTo>
                  <a:cubicBezTo>
                    <a:pt x="2916" y="8335"/>
                    <a:pt x="3004" y="8433"/>
                    <a:pt x="3056" y="8601"/>
                  </a:cubicBezTo>
                  <a:cubicBezTo>
                    <a:pt x="3102" y="8748"/>
                    <a:pt x="3107" y="8860"/>
                    <a:pt x="3110" y="8960"/>
                  </a:cubicBezTo>
                  <a:cubicBezTo>
                    <a:pt x="3115" y="9098"/>
                    <a:pt x="3120" y="9204"/>
                    <a:pt x="3287" y="9352"/>
                  </a:cubicBezTo>
                  <a:cubicBezTo>
                    <a:pt x="3551" y="9584"/>
                    <a:pt x="3650" y="9606"/>
                    <a:pt x="3782" y="9636"/>
                  </a:cubicBezTo>
                  <a:lnTo>
                    <a:pt x="3834" y="9648"/>
                  </a:lnTo>
                  <a:cubicBezTo>
                    <a:pt x="3936" y="9672"/>
                    <a:pt x="4023" y="9707"/>
                    <a:pt x="4101" y="9739"/>
                  </a:cubicBezTo>
                  <a:cubicBezTo>
                    <a:pt x="4157" y="9761"/>
                    <a:pt x="4207" y="9781"/>
                    <a:pt x="4253" y="9793"/>
                  </a:cubicBezTo>
                  <a:cubicBezTo>
                    <a:pt x="4269" y="9797"/>
                    <a:pt x="4305" y="9778"/>
                    <a:pt x="4344" y="9758"/>
                  </a:cubicBezTo>
                  <a:cubicBezTo>
                    <a:pt x="4440" y="9707"/>
                    <a:pt x="4550" y="9650"/>
                    <a:pt x="4697" y="9720"/>
                  </a:cubicBezTo>
                  <a:cubicBezTo>
                    <a:pt x="4799" y="9768"/>
                    <a:pt x="4842" y="9818"/>
                    <a:pt x="4890" y="9874"/>
                  </a:cubicBezTo>
                  <a:cubicBezTo>
                    <a:pt x="4931" y="9922"/>
                    <a:pt x="4979" y="9976"/>
                    <a:pt x="5098" y="10041"/>
                  </a:cubicBezTo>
                  <a:cubicBezTo>
                    <a:pt x="5198" y="10095"/>
                    <a:pt x="5266" y="10064"/>
                    <a:pt x="5328" y="10035"/>
                  </a:cubicBezTo>
                  <a:cubicBezTo>
                    <a:pt x="5415" y="9996"/>
                    <a:pt x="5496" y="9959"/>
                    <a:pt x="5614" y="10020"/>
                  </a:cubicBezTo>
                  <a:cubicBezTo>
                    <a:pt x="5712" y="10070"/>
                    <a:pt x="5734" y="10109"/>
                    <a:pt x="5756" y="10148"/>
                  </a:cubicBezTo>
                  <a:cubicBezTo>
                    <a:pt x="5770" y="10173"/>
                    <a:pt x="5784" y="10199"/>
                    <a:pt x="5945" y="10260"/>
                  </a:cubicBezTo>
                  <a:cubicBezTo>
                    <a:pt x="6030" y="10292"/>
                    <a:pt x="6132" y="10310"/>
                    <a:pt x="6226" y="10326"/>
                  </a:cubicBezTo>
                  <a:cubicBezTo>
                    <a:pt x="6362" y="10350"/>
                    <a:pt x="6481" y="10371"/>
                    <a:pt x="6549" y="10434"/>
                  </a:cubicBezTo>
                  <a:cubicBezTo>
                    <a:pt x="6639" y="10518"/>
                    <a:pt x="6636" y="10634"/>
                    <a:pt x="6464" y="10817"/>
                  </a:cubicBezTo>
                  <a:cubicBezTo>
                    <a:pt x="6205" y="11095"/>
                    <a:pt x="6258" y="11203"/>
                    <a:pt x="6334" y="11360"/>
                  </a:cubicBezTo>
                  <a:cubicBezTo>
                    <a:pt x="6348" y="11388"/>
                    <a:pt x="6362" y="11417"/>
                    <a:pt x="6380" y="11460"/>
                  </a:cubicBezTo>
                  <a:cubicBezTo>
                    <a:pt x="6407" y="11521"/>
                    <a:pt x="6422" y="11567"/>
                    <a:pt x="6435" y="11607"/>
                  </a:cubicBezTo>
                  <a:cubicBezTo>
                    <a:pt x="6471" y="11715"/>
                    <a:pt x="6486" y="11760"/>
                    <a:pt x="6711" y="11797"/>
                  </a:cubicBezTo>
                  <a:cubicBezTo>
                    <a:pt x="6838" y="11818"/>
                    <a:pt x="6950" y="11893"/>
                    <a:pt x="7046" y="11987"/>
                  </a:cubicBezTo>
                  <a:cubicBezTo>
                    <a:pt x="7114" y="12055"/>
                    <a:pt x="7174" y="12133"/>
                    <a:pt x="7224" y="12209"/>
                  </a:cubicBezTo>
                  <a:cubicBezTo>
                    <a:pt x="7886" y="11863"/>
                    <a:pt x="8480" y="11405"/>
                    <a:pt x="8981" y="10860"/>
                  </a:cubicBezTo>
                  <a:cubicBezTo>
                    <a:pt x="9451" y="10348"/>
                    <a:pt x="9838" y="9760"/>
                    <a:pt x="10124" y="9117"/>
                  </a:cubicBezTo>
                  <a:cubicBezTo>
                    <a:pt x="10099" y="9129"/>
                    <a:pt x="10072" y="9141"/>
                    <a:pt x="10048" y="9154"/>
                  </a:cubicBezTo>
                  <a:cubicBezTo>
                    <a:pt x="9961" y="9201"/>
                    <a:pt x="9877" y="9255"/>
                    <a:pt x="9806" y="9319"/>
                  </a:cubicBezTo>
                  <a:cubicBezTo>
                    <a:pt x="9522" y="9574"/>
                    <a:pt x="9445" y="9511"/>
                    <a:pt x="9333" y="9419"/>
                  </a:cubicBezTo>
                  <a:cubicBezTo>
                    <a:pt x="9302" y="9394"/>
                    <a:pt x="9267" y="9365"/>
                    <a:pt x="9212" y="9357"/>
                  </a:cubicBezTo>
                  <a:cubicBezTo>
                    <a:pt x="9041" y="9333"/>
                    <a:pt x="8854" y="9423"/>
                    <a:pt x="8752" y="9471"/>
                  </a:cubicBezTo>
                  <a:cubicBezTo>
                    <a:pt x="8730" y="9482"/>
                    <a:pt x="8711" y="9491"/>
                    <a:pt x="8700" y="9496"/>
                  </a:cubicBezTo>
                  <a:cubicBezTo>
                    <a:pt x="8605" y="9537"/>
                    <a:pt x="8557" y="9475"/>
                    <a:pt x="8494" y="9392"/>
                  </a:cubicBezTo>
                  <a:cubicBezTo>
                    <a:pt x="8442" y="9325"/>
                    <a:pt x="8370" y="9230"/>
                    <a:pt x="8247" y="9253"/>
                  </a:cubicBezTo>
                  <a:cubicBezTo>
                    <a:pt x="8163" y="9269"/>
                    <a:pt x="8161" y="9274"/>
                    <a:pt x="8159" y="9281"/>
                  </a:cubicBezTo>
                  <a:cubicBezTo>
                    <a:pt x="8142" y="9339"/>
                    <a:pt x="8121" y="9407"/>
                    <a:pt x="7899" y="9474"/>
                  </a:cubicBezTo>
                  <a:cubicBezTo>
                    <a:pt x="7732" y="9526"/>
                    <a:pt x="7602" y="9505"/>
                    <a:pt x="7492" y="9488"/>
                  </a:cubicBezTo>
                  <a:cubicBezTo>
                    <a:pt x="7393" y="9472"/>
                    <a:pt x="7316" y="9460"/>
                    <a:pt x="7254" y="9548"/>
                  </a:cubicBezTo>
                  <a:cubicBezTo>
                    <a:pt x="7159" y="9684"/>
                    <a:pt x="7072" y="9728"/>
                    <a:pt x="6984" y="9772"/>
                  </a:cubicBezTo>
                  <a:cubicBezTo>
                    <a:pt x="6916" y="9806"/>
                    <a:pt x="6847" y="9840"/>
                    <a:pt x="6773" y="9943"/>
                  </a:cubicBezTo>
                  <a:cubicBezTo>
                    <a:pt x="6680" y="10070"/>
                    <a:pt x="6592" y="10178"/>
                    <a:pt x="6495" y="10239"/>
                  </a:cubicBezTo>
                  <a:cubicBezTo>
                    <a:pt x="6381" y="10312"/>
                    <a:pt x="6263" y="10323"/>
                    <a:pt x="6132" y="10239"/>
                  </a:cubicBezTo>
                  <a:cubicBezTo>
                    <a:pt x="6005" y="10159"/>
                    <a:pt x="5980" y="10055"/>
                    <a:pt x="5954" y="9952"/>
                  </a:cubicBezTo>
                  <a:cubicBezTo>
                    <a:pt x="5936" y="9881"/>
                    <a:pt x="5919" y="9810"/>
                    <a:pt x="5848" y="9768"/>
                  </a:cubicBezTo>
                  <a:cubicBezTo>
                    <a:pt x="5797" y="9738"/>
                    <a:pt x="5758" y="9763"/>
                    <a:pt x="5726" y="9785"/>
                  </a:cubicBezTo>
                  <a:cubicBezTo>
                    <a:pt x="5627" y="9850"/>
                    <a:pt x="5549" y="9901"/>
                    <a:pt x="5437" y="9722"/>
                  </a:cubicBezTo>
                  <a:cubicBezTo>
                    <a:pt x="5338" y="9565"/>
                    <a:pt x="5445" y="9468"/>
                    <a:pt x="5541" y="9380"/>
                  </a:cubicBezTo>
                  <a:cubicBezTo>
                    <a:pt x="5566" y="9356"/>
                    <a:pt x="5591" y="9334"/>
                    <a:pt x="5599" y="9320"/>
                  </a:cubicBezTo>
                  <a:cubicBezTo>
                    <a:pt x="5603" y="9313"/>
                    <a:pt x="5587" y="9328"/>
                    <a:pt x="5569" y="9318"/>
                  </a:cubicBezTo>
                  <a:cubicBezTo>
                    <a:pt x="5476" y="9266"/>
                    <a:pt x="5351" y="9311"/>
                    <a:pt x="5201" y="9363"/>
                  </a:cubicBezTo>
                  <a:cubicBezTo>
                    <a:pt x="5023" y="9425"/>
                    <a:pt x="4818" y="9497"/>
                    <a:pt x="4567" y="9461"/>
                  </a:cubicBezTo>
                  <a:cubicBezTo>
                    <a:pt x="4522" y="9454"/>
                    <a:pt x="4499" y="9451"/>
                    <a:pt x="4479" y="9448"/>
                  </a:cubicBezTo>
                  <a:lnTo>
                    <a:pt x="4478" y="9448"/>
                  </a:lnTo>
                  <a:cubicBezTo>
                    <a:pt x="4393" y="9437"/>
                    <a:pt x="4320" y="9426"/>
                    <a:pt x="4257" y="9412"/>
                  </a:cubicBezTo>
                  <a:cubicBezTo>
                    <a:pt x="3982" y="9350"/>
                    <a:pt x="3920" y="9241"/>
                    <a:pt x="4021" y="8795"/>
                  </a:cubicBezTo>
                  <a:cubicBezTo>
                    <a:pt x="4070" y="8579"/>
                    <a:pt x="4027" y="8440"/>
                    <a:pt x="3998" y="8348"/>
                  </a:cubicBezTo>
                  <a:cubicBezTo>
                    <a:pt x="3989" y="8321"/>
                    <a:pt x="3982" y="8296"/>
                    <a:pt x="3978" y="8275"/>
                  </a:cubicBezTo>
                  <a:cubicBezTo>
                    <a:pt x="3949" y="8143"/>
                    <a:pt x="3977" y="8074"/>
                    <a:pt x="4196" y="8027"/>
                  </a:cubicBezTo>
                  <a:cubicBezTo>
                    <a:pt x="4351" y="7993"/>
                    <a:pt x="4400" y="7931"/>
                    <a:pt x="4437" y="7883"/>
                  </a:cubicBezTo>
                  <a:cubicBezTo>
                    <a:pt x="4494" y="7812"/>
                    <a:pt x="4536" y="7758"/>
                    <a:pt x="4672" y="7773"/>
                  </a:cubicBezTo>
                  <a:cubicBezTo>
                    <a:pt x="4835" y="7791"/>
                    <a:pt x="4829" y="7895"/>
                    <a:pt x="4825" y="7996"/>
                  </a:cubicBezTo>
                  <a:cubicBezTo>
                    <a:pt x="4824" y="8015"/>
                    <a:pt x="4823" y="8035"/>
                    <a:pt x="4825" y="8041"/>
                  </a:cubicBezTo>
                  <a:cubicBezTo>
                    <a:pt x="4828" y="8047"/>
                    <a:pt x="4842" y="8023"/>
                    <a:pt x="4920" y="7997"/>
                  </a:cubicBezTo>
                  <a:cubicBezTo>
                    <a:pt x="5055" y="7950"/>
                    <a:pt x="5101" y="7861"/>
                    <a:pt x="5134" y="7795"/>
                  </a:cubicBezTo>
                  <a:cubicBezTo>
                    <a:pt x="5148" y="7766"/>
                    <a:pt x="5160" y="7742"/>
                    <a:pt x="5177" y="7720"/>
                  </a:cubicBezTo>
                  <a:cubicBezTo>
                    <a:pt x="5248" y="7624"/>
                    <a:pt x="5329" y="7605"/>
                    <a:pt x="5527" y="7752"/>
                  </a:cubicBezTo>
                  <a:cubicBezTo>
                    <a:pt x="5696" y="7878"/>
                    <a:pt x="5764" y="7989"/>
                    <a:pt x="5821" y="8081"/>
                  </a:cubicBezTo>
                  <a:cubicBezTo>
                    <a:pt x="5873" y="8163"/>
                    <a:pt x="5912" y="8226"/>
                    <a:pt x="6044" y="8260"/>
                  </a:cubicBezTo>
                  <a:cubicBezTo>
                    <a:pt x="6086" y="8271"/>
                    <a:pt x="6085" y="8219"/>
                    <a:pt x="6067" y="8150"/>
                  </a:cubicBezTo>
                  <a:cubicBezTo>
                    <a:pt x="6029" y="8005"/>
                    <a:pt x="5935" y="7812"/>
                    <a:pt x="5864" y="7668"/>
                  </a:cubicBezTo>
                  <a:cubicBezTo>
                    <a:pt x="5734" y="7405"/>
                    <a:pt x="5767" y="7388"/>
                    <a:pt x="5928" y="7307"/>
                  </a:cubicBezTo>
                  <a:cubicBezTo>
                    <a:pt x="5980" y="7281"/>
                    <a:pt x="6057" y="7241"/>
                    <a:pt x="6150" y="7151"/>
                  </a:cubicBezTo>
                  <a:cubicBezTo>
                    <a:pt x="6332" y="6975"/>
                    <a:pt x="6317" y="6920"/>
                    <a:pt x="6296" y="6848"/>
                  </a:cubicBezTo>
                  <a:cubicBezTo>
                    <a:pt x="6288" y="6818"/>
                    <a:pt x="6280" y="6787"/>
                    <a:pt x="6273" y="6745"/>
                  </a:cubicBezTo>
                  <a:cubicBezTo>
                    <a:pt x="6273" y="6737"/>
                    <a:pt x="6272" y="6730"/>
                    <a:pt x="6272" y="6725"/>
                  </a:cubicBezTo>
                  <a:cubicBezTo>
                    <a:pt x="6266" y="6627"/>
                    <a:pt x="6296" y="6440"/>
                    <a:pt x="6362" y="6276"/>
                  </a:cubicBezTo>
                  <a:cubicBezTo>
                    <a:pt x="6432" y="6097"/>
                    <a:pt x="6546" y="5938"/>
                    <a:pt x="6704" y="5918"/>
                  </a:cubicBezTo>
                  <a:cubicBezTo>
                    <a:pt x="6711" y="5917"/>
                    <a:pt x="6717" y="5916"/>
                    <a:pt x="6721" y="5916"/>
                  </a:cubicBezTo>
                  <a:cubicBezTo>
                    <a:pt x="6831" y="5909"/>
                    <a:pt x="6908" y="5756"/>
                    <a:pt x="6974" y="5628"/>
                  </a:cubicBezTo>
                  <a:cubicBezTo>
                    <a:pt x="7024" y="5530"/>
                    <a:pt x="7068" y="5444"/>
                    <a:pt x="7133" y="5400"/>
                  </a:cubicBezTo>
                  <a:lnTo>
                    <a:pt x="7137" y="5397"/>
                  </a:lnTo>
                  <a:cubicBezTo>
                    <a:pt x="7174" y="5375"/>
                    <a:pt x="7195" y="5374"/>
                    <a:pt x="7196" y="5367"/>
                  </a:cubicBezTo>
                  <a:cubicBezTo>
                    <a:pt x="7196" y="5363"/>
                    <a:pt x="7168" y="5341"/>
                    <a:pt x="7106" y="5290"/>
                  </a:cubicBezTo>
                  <a:cubicBezTo>
                    <a:pt x="7065" y="5257"/>
                    <a:pt x="7014" y="5263"/>
                    <a:pt x="6967" y="5268"/>
                  </a:cubicBezTo>
                  <a:cubicBezTo>
                    <a:pt x="6831" y="5283"/>
                    <a:pt x="6708" y="5297"/>
                    <a:pt x="6629" y="5013"/>
                  </a:cubicBezTo>
                  <a:cubicBezTo>
                    <a:pt x="6539" y="4696"/>
                    <a:pt x="6695" y="4584"/>
                    <a:pt x="6845" y="4543"/>
                  </a:cubicBezTo>
                  <a:cubicBezTo>
                    <a:pt x="6901" y="4527"/>
                    <a:pt x="6952" y="4523"/>
                    <a:pt x="6987" y="4520"/>
                  </a:cubicBezTo>
                  <a:lnTo>
                    <a:pt x="6991" y="4519"/>
                  </a:lnTo>
                  <a:cubicBezTo>
                    <a:pt x="7090" y="4513"/>
                    <a:pt x="7120" y="4591"/>
                    <a:pt x="7159" y="4688"/>
                  </a:cubicBezTo>
                  <a:cubicBezTo>
                    <a:pt x="7196" y="4777"/>
                    <a:pt x="7245" y="4901"/>
                    <a:pt x="7394" y="4859"/>
                  </a:cubicBezTo>
                  <a:cubicBezTo>
                    <a:pt x="7486" y="4832"/>
                    <a:pt x="7545" y="4804"/>
                    <a:pt x="7573" y="4776"/>
                  </a:cubicBezTo>
                  <a:cubicBezTo>
                    <a:pt x="7579" y="4770"/>
                    <a:pt x="7582" y="4767"/>
                    <a:pt x="7582" y="4767"/>
                  </a:cubicBezTo>
                  <a:cubicBezTo>
                    <a:pt x="7582" y="4766"/>
                    <a:pt x="7581" y="4765"/>
                    <a:pt x="7576" y="4761"/>
                  </a:cubicBezTo>
                  <a:cubicBezTo>
                    <a:pt x="7558" y="4738"/>
                    <a:pt x="7519" y="4715"/>
                    <a:pt x="7465" y="4695"/>
                  </a:cubicBezTo>
                  <a:cubicBezTo>
                    <a:pt x="7324" y="4640"/>
                    <a:pt x="7285" y="4567"/>
                    <a:pt x="7238" y="4481"/>
                  </a:cubicBezTo>
                  <a:cubicBezTo>
                    <a:pt x="7204" y="4416"/>
                    <a:pt x="7164" y="4342"/>
                    <a:pt x="7038" y="4260"/>
                  </a:cubicBezTo>
                  <a:cubicBezTo>
                    <a:pt x="6911" y="4176"/>
                    <a:pt x="6838" y="4175"/>
                    <a:pt x="6764" y="4173"/>
                  </a:cubicBezTo>
                  <a:cubicBezTo>
                    <a:pt x="6672" y="4171"/>
                    <a:pt x="6578" y="4169"/>
                    <a:pt x="6425" y="4080"/>
                  </a:cubicBezTo>
                  <a:cubicBezTo>
                    <a:pt x="6280" y="3996"/>
                    <a:pt x="6205" y="3897"/>
                    <a:pt x="6135" y="3808"/>
                  </a:cubicBezTo>
                  <a:cubicBezTo>
                    <a:pt x="6070" y="3726"/>
                    <a:pt x="6013" y="3654"/>
                    <a:pt x="5907" y="3624"/>
                  </a:cubicBezTo>
                  <a:cubicBezTo>
                    <a:pt x="5702" y="3567"/>
                    <a:pt x="5674" y="3517"/>
                    <a:pt x="5595" y="3382"/>
                  </a:cubicBezTo>
                  <a:cubicBezTo>
                    <a:pt x="5565" y="3328"/>
                    <a:pt x="5523" y="3258"/>
                    <a:pt x="5454" y="3165"/>
                  </a:cubicBezTo>
                  <a:cubicBezTo>
                    <a:pt x="5402" y="3096"/>
                    <a:pt x="5358" y="3029"/>
                    <a:pt x="5317" y="2968"/>
                  </a:cubicBezTo>
                  <a:cubicBezTo>
                    <a:pt x="5269" y="2898"/>
                    <a:pt x="5227" y="2834"/>
                    <a:pt x="5187" y="2788"/>
                  </a:cubicBezTo>
                  <a:cubicBezTo>
                    <a:pt x="5144" y="2738"/>
                    <a:pt x="5104" y="2718"/>
                    <a:pt x="5060" y="2756"/>
                  </a:cubicBezTo>
                  <a:cubicBezTo>
                    <a:pt x="4982" y="2824"/>
                    <a:pt x="4938" y="2869"/>
                    <a:pt x="4935" y="2901"/>
                  </a:cubicBezTo>
                  <a:cubicBezTo>
                    <a:pt x="4931" y="2927"/>
                    <a:pt x="4961" y="2966"/>
                    <a:pt x="5026" y="3028"/>
                  </a:cubicBezTo>
                  <a:cubicBezTo>
                    <a:pt x="5076" y="3075"/>
                    <a:pt x="5110" y="3087"/>
                    <a:pt x="5138" y="3096"/>
                  </a:cubicBezTo>
                  <a:cubicBezTo>
                    <a:pt x="5232" y="3128"/>
                    <a:pt x="5274" y="3143"/>
                    <a:pt x="5314" y="3406"/>
                  </a:cubicBezTo>
                  <a:cubicBezTo>
                    <a:pt x="5343" y="3599"/>
                    <a:pt x="5245" y="3710"/>
                    <a:pt x="5160" y="3807"/>
                  </a:cubicBezTo>
                  <a:cubicBezTo>
                    <a:pt x="5106" y="3869"/>
                    <a:pt x="5062" y="3920"/>
                    <a:pt x="5138" y="3993"/>
                  </a:cubicBezTo>
                  <a:cubicBezTo>
                    <a:pt x="5271" y="4122"/>
                    <a:pt x="5402" y="4329"/>
                    <a:pt x="5449" y="4494"/>
                  </a:cubicBezTo>
                  <a:cubicBezTo>
                    <a:pt x="5468" y="4559"/>
                    <a:pt x="5475" y="4622"/>
                    <a:pt x="5465" y="4674"/>
                  </a:cubicBezTo>
                  <a:cubicBezTo>
                    <a:pt x="5453" y="4743"/>
                    <a:pt x="5416" y="4796"/>
                    <a:pt x="5348" y="4823"/>
                  </a:cubicBezTo>
                  <a:cubicBezTo>
                    <a:pt x="5295" y="4845"/>
                    <a:pt x="5224" y="4846"/>
                    <a:pt x="5133" y="4822"/>
                  </a:cubicBezTo>
                  <a:cubicBezTo>
                    <a:pt x="4883" y="4755"/>
                    <a:pt x="4831" y="4694"/>
                    <a:pt x="4759" y="4607"/>
                  </a:cubicBezTo>
                  <a:cubicBezTo>
                    <a:pt x="4711" y="4549"/>
                    <a:pt x="4650" y="4477"/>
                    <a:pt x="4455" y="4371"/>
                  </a:cubicBezTo>
                  <a:cubicBezTo>
                    <a:pt x="4140" y="4200"/>
                    <a:pt x="4100" y="4081"/>
                    <a:pt x="4185" y="3924"/>
                  </a:cubicBezTo>
                  <a:cubicBezTo>
                    <a:pt x="4215" y="3870"/>
                    <a:pt x="4260" y="3818"/>
                    <a:pt x="4313" y="3756"/>
                  </a:cubicBezTo>
                  <a:cubicBezTo>
                    <a:pt x="4353" y="3710"/>
                    <a:pt x="4398" y="3659"/>
                    <a:pt x="4442" y="3599"/>
                  </a:cubicBezTo>
                  <a:lnTo>
                    <a:pt x="4446" y="3593"/>
                  </a:lnTo>
                  <a:lnTo>
                    <a:pt x="4445" y="3593"/>
                  </a:lnTo>
                  <a:cubicBezTo>
                    <a:pt x="4546" y="3454"/>
                    <a:pt x="4578" y="3242"/>
                    <a:pt x="4561" y="3047"/>
                  </a:cubicBezTo>
                  <a:cubicBezTo>
                    <a:pt x="4545" y="2856"/>
                    <a:pt x="4484" y="2686"/>
                    <a:pt x="4398" y="2622"/>
                  </a:cubicBezTo>
                  <a:lnTo>
                    <a:pt x="4395" y="2621"/>
                  </a:lnTo>
                  <a:cubicBezTo>
                    <a:pt x="4384" y="2612"/>
                    <a:pt x="4377" y="2615"/>
                    <a:pt x="4371" y="2622"/>
                  </a:cubicBezTo>
                  <a:cubicBezTo>
                    <a:pt x="4336" y="2671"/>
                    <a:pt x="4305" y="2775"/>
                    <a:pt x="4272" y="2891"/>
                  </a:cubicBezTo>
                  <a:cubicBezTo>
                    <a:pt x="4231" y="3030"/>
                    <a:pt x="4186" y="3186"/>
                    <a:pt x="4113" y="3310"/>
                  </a:cubicBezTo>
                  <a:cubicBezTo>
                    <a:pt x="4004" y="3496"/>
                    <a:pt x="3915" y="3587"/>
                    <a:pt x="3830" y="3584"/>
                  </a:cubicBezTo>
                  <a:cubicBezTo>
                    <a:pt x="3731" y="3580"/>
                    <a:pt x="3677" y="3473"/>
                    <a:pt x="3647" y="3265"/>
                  </a:cubicBezTo>
                  <a:cubicBezTo>
                    <a:pt x="3627" y="3130"/>
                    <a:pt x="3652" y="3016"/>
                    <a:pt x="3675" y="2918"/>
                  </a:cubicBezTo>
                  <a:cubicBezTo>
                    <a:pt x="3699" y="2807"/>
                    <a:pt x="3718" y="2723"/>
                    <a:pt x="3603" y="2671"/>
                  </a:cubicBezTo>
                  <a:cubicBezTo>
                    <a:pt x="3466" y="2609"/>
                    <a:pt x="3372" y="2532"/>
                    <a:pt x="3293" y="2468"/>
                  </a:cubicBezTo>
                  <a:cubicBezTo>
                    <a:pt x="3216" y="2405"/>
                    <a:pt x="3160" y="2359"/>
                    <a:pt x="3112" y="2373"/>
                  </a:cubicBezTo>
                  <a:cubicBezTo>
                    <a:pt x="3102" y="2375"/>
                    <a:pt x="3102" y="2382"/>
                    <a:pt x="3103" y="2394"/>
                  </a:cubicBezTo>
                  <a:cubicBezTo>
                    <a:pt x="3108" y="2467"/>
                    <a:pt x="3113" y="2569"/>
                    <a:pt x="2999" y="2712"/>
                  </a:cubicBezTo>
                  <a:cubicBezTo>
                    <a:pt x="2889" y="2850"/>
                    <a:pt x="2791" y="2901"/>
                    <a:pt x="2675" y="2889"/>
                  </a:cubicBezTo>
                  <a:cubicBezTo>
                    <a:pt x="2572" y="2879"/>
                    <a:pt x="2472" y="2815"/>
                    <a:pt x="2340" y="2719"/>
                  </a:cubicBezTo>
                  <a:cubicBezTo>
                    <a:pt x="2249" y="2654"/>
                    <a:pt x="2193" y="2630"/>
                    <a:pt x="2156" y="2613"/>
                  </a:cubicBezTo>
                  <a:cubicBezTo>
                    <a:pt x="2064" y="2574"/>
                    <a:pt x="2039" y="2562"/>
                    <a:pt x="2007" y="2423"/>
                  </a:cubicBezTo>
                  <a:cubicBezTo>
                    <a:pt x="1991" y="2352"/>
                    <a:pt x="1973" y="2293"/>
                    <a:pt x="1945" y="2251"/>
                  </a:cubicBezTo>
                  <a:cubicBezTo>
                    <a:pt x="1923" y="2218"/>
                    <a:pt x="1889" y="2195"/>
                    <a:pt x="1835" y="2183"/>
                  </a:cubicBezTo>
                  <a:cubicBezTo>
                    <a:pt x="1750" y="2165"/>
                    <a:pt x="1599" y="2148"/>
                    <a:pt x="1453" y="2188"/>
                  </a:cubicBezTo>
                  <a:cubicBezTo>
                    <a:pt x="1362" y="2212"/>
                    <a:pt x="1273" y="2259"/>
                    <a:pt x="1204" y="2343"/>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1372;p54">
            <a:extLst>
              <a:ext uri="{FF2B5EF4-FFF2-40B4-BE49-F238E27FC236}">
                <a16:creationId xmlns:a16="http://schemas.microsoft.com/office/drawing/2014/main" id="{4E606BD1-C7F9-4696-518B-E9CF00B07CCC}"/>
              </a:ext>
            </a:extLst>
          </p:cNvPr>
          <p:cNvSpPr txBox="1">
            <a:spLocks/>
          </p:cNvSpPr>
          <p:nvPr/>
        </p:nvSpPr>
        <p:spPr>
          <a:xfrm>
            <a:off x="403367" y="2230675"/>
            <a:ext cx="8117594" cy="8040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r>
              <a:rPr lang="en-US" sz="2400" dirty="0"/>
              <a:t>	1.  Is change in Land cover associated with Annual 		Surface Temperature Change of the world?</a:t>
            </a:r>
          </a:p>
          <a:p>
            <a:endParaRPr lang="en-US" sz="2400" dirty="0"/>
          </a:p>
          <a:p>
            <a:r>
              <a:rPr lang="en-US" sz="2400" dirty="0"/>
              <a:t>	2.  Is change in Green House Gas Concentrations 		 associated  with Annual Surface Temperature 		 Change of the world?</a:t>
            </a:r>
          </a:p>
          <a:p>
            <a:pPr marL="0" indent="0"/>
            <a:endParaRPr lang="en-US" sz="2400" dirty="0"/>
          </a:p>
          <a:p>
            <a:pPr marL="0" indent="0"/>
            <a:r>
              <a:rPr lang="en-US" sz="2400" dirty="0"/>
              <a:t>	</a:t>
            </a:r>
          </a:p>
          <a:p>
            <a:pPr marL="0" indent="0"/>
            <a:endParaRPr lang="en-US" sz="2400" dirty="0"/>
          </a:p>
          <a:p>
            <a:pPr marL="0" indent="0"/>
            <a:endParaRPr lang="en" sz="3200" dirty="0"/>
          </a:p>
        </p:txBody>
      </p:sp>
      <p:pic>
        <p:nvPicPr>
          <p:cNvPr id="54" name="rQ">
            <a:hlinkClick r:id="" action="ppaction://media"/>
            <a:extLst>
              <a:ext uri="{FF2B5EF4-FFF2-40B4-BE49-F238E27FC236}">
                <a16:creationId xmlns:a16="http://schemas.microsoft.com/office/drawing/2014/main" id="{A707962B-56EE-A45B-CC70-845FABD2FC5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51270" y="5019212"/>
            <a:ext cx="406400" cy="406400"/>
          </a:xfrm>
          <a:prstGeom prst="rect">
            <a:avLst/>
          </a:prstGeom>
        </p:spPr>
      </p:pic>
      <p:pic>
        <p:nvPicPr>
          <p:cNvPr id="60" name="Audio 59">
            <a:hlinkClick r:id="" action="ppaction://media"/>
            <a:extLst>
              <a:ext uri="{FF2B5EF4-FFF2-40B4-BE49-F238E27FC236}">
                <a16:creationId xmlns:a16="http://schemas.microsoft.com/office/drawing/2014/main" id="{87338D60-E769-0657-37DB-6999FC8C367E}"/>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139844" t="-139844" r="-139844" b="-139844"/>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843308838"/>
      </p:ext>
    </p:extLst>
  </p:cSld>
  <p:clrMapOvr>
    <a:masterClrMapping/>
  </p:clrMapOvr>
  <mc:AlternateContent xmlns:mc="http://schemas.openxmlformats.org/markup-compatibility/2006">
    <mc:Choice xmlns:p14="http://schemas.microsoft.com/office/powerpoint/2010/main" Requires="p14">
      <p:transition spd="med" p14:dur="700" advTm="22877">
        <p:fade/>
      </p:transition>
    </mc:Choice>
    <mc:Fallback>
      <p:transition spd="med" advTm="228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0"/>
                                        </p:tgtEl>
                                      </p:cBhvr>
                                    </p:cmd>
                                  </p:childTnLst>
                                </p:cTn>
                              </p:par>
                              <p:par>
                                <p:cTn id="7" presetID="10" presetClass="entr" presetSubtype="0" fill="hold" grpId="0" nodeType="withEffect">
                                  <p:stCondLst>
                                    <p:cond delay="0"/>
                                  </p:stCondLst>
                                  <p:childTnLst>
                                    <p:set>
                                      <p:cBhvr>
                                        <p:cTn id="8" dur="1" fill="hold">
                                          <p:stCondLst>
                                            <p:cond delay="0"/>
                                          </p:stCondLst>
                                        </p:cTn>
                                        <p:tgtEl>
                                          <p:spTgt spid="1372">
                                            <p:txEl>
                                              <p:pRg st="0" end="0"/>
                                            </p:txEl>
                                          </p:spTgt>
                                        </p:tgtEl>
                                        <p:attrNameLst>
                                          <p:attrName>style.visibility</p:attrName>
                                        </p:attrNameLst>
                                      </p:cBhvr>
                                      <p:to>
                                        <p:strVal val="visible"/>
                                      </p:to>
                                    </p:set>
                                    <p:animEffect transition="in" filter="fade">
                                      <p:cBhvr>
                                        <p:cTn id="9" dur="250"/>
                                        <p:tgtEl>
                                          <p:spTgt spid="1372">
                                            <p:txEl>
                                              <p:pRg st="0" end="0"/>
                                            </p:txEl>
                                          </p:spTgt>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250"/>
                                        <p:tgtEl>
                                          <p:spTgt spid="36"/>
                                        </p:tgtEl>
                                      </p:cBhvr>
                                    </p:animEffect>
                                  </p:childTnLst>
                                </p:cTn>
                              </p:par>
                              <p:par>
                                <p:cTn id="13" presetID="1" presetClass="mediacall" presetSubtype="0" fill="hold" nodeType="withEffect">
                                  <p:stCondLst>
                                    <p:cond delay="0"/>
                                  </p:stCondLst>
                                  <p:childTnLst>
                                    <p:cmd type="call" cmd="playFrom(0.0)">
                                      <p:cBhvr>
                                        <p:cTn id="14" dur="21420" fill="hold"/>
                                        <p:tgtEl>
                                          <p:spTgt spid="5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4"/>
                </p:tgtEl>
              </p:cMediaNode>
            </p:audio>
            <p:audio isNarration="1">
              <p:cMediaNode vol="80000" showWhenStopped="0">
                <p:cTn id="16" fill="hold" display="0">
                  <p:stCondLst>
                    <p:cond delay="indefinite"/>
                  </p:stCondLst>
                  <p:endCondLst>
                    <p:cond evt="onStopAudio" delay="0">
                      <p:tgtEl>
                        <p:sldTgt/>
                      </p:tgtEl>
                    </p:cond>
                  </p:endCondLst>
                </p:cTn>
                <p:tgtEl>
                  <p:spTgt spid="60"/>
                </p:tgtEl>
              </p:cMediaNode>
            </p:audio>
          </p:childTnLst>
        </p:cTn>
      </p:par>
    </p:tnLst>
    <p:bldLst>
      <p:bldP spid="1372" grpId="0" uiExpand="1" build="p"/>
      <p:bldP spid="36" grpId="0"/>
    </p:bldLst>
  </p:timing>
  <p:extLst>
    <p:ext uri="{E180D4A7-C9FB-4DFB-919C-405C955672EB}">
      <p14:showEvtLst xmlns:p14="http://schemas.microsoft.com/office/powerpoint/2010/main">
        <p14:playEvt time="14" objId="54"/>
        <p14:stopEvt time="21453" objId="5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19"/>
        <p:cNvGrpSpPr/>
        <p:nvPr/>
      </p:nvGrpSpPr>
      <p:grpSpPr>
        <a:xfrm>
          <a:off x="0" y="0"/>
          <a:ext cx="0" cy="0"/>
          <a:chOff x="0" y="0"/>
          <a:chExt cx="0" cy="0"/>
        </a:xfrm>
      </p:grpSpPr>
      <p:grpSp>
        <p:nvGrpSpPr>
          <p:cNvPr id="2077" name="Google Shape;2077;p62"/>
          <p:cNvGrpSpPr/>
          <p:nvPr/>
        </p:nvGrpSpPr>
        <p:grpSpPr>
          <a:xfrm>
            <a:off x="220637" y="39797"/>
            <a:ext cx="1453487" cy="518614"/>
            <a:chOff x="2892547" y="2631926"/>
            <a:chExt cx="334612" cy="119392"/>
          </a:xfrm>
        </p:grpSpPr>
        <p:sp>
          <p:nvSpPr>
            <p:cNvPr id="2078" name="Google Shape;2078;p62"/>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2"/>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2"/>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62"/>
          <p:cNvGrpSpPr/>
          <p:nvPr/>
        </p:nvGrpSpPr>
        <p:grpSpPr>
          <a:xfrm>
            <a:off x="8075393" y="4119918"/>
            <a:ext cx="888997" cy="317200"/>
            <a:chOff x="2892547" y="2631926"/>
            <a:chExt cx="334612" cy="119392"/>
          </a:xfrm>
        </p:grpSpPr>
        <p:sp>
          <p:nvSpPr>
            <p:cNvPr id="2085" name="Google Shape;2085;p62"/>
            <p:cNvSpPr/>
            <p:nvPr/>
          </p:nvSpPr>
          <p:spPr>
            <a:xfrm>
              <a:off x="2893597" y="2631926"/>
              <a:ext cx="329609" cy="116026"/>
            </a:xfrm>
            <a:custGeom>
              <a:avLst/>
              <a:gdLst/>
              <a:ahLst/>
              <a:cxnLst/>
              <a:rect l="l" t="t" r="r" b="b"/>
              <a:pathLst>
                <a:path w="10673" h="3757" extrusionOk="0">
                  <a:moveTo>
                    <a:pt x="10672" y="2733"/>
                  </a:moveTo>
                  <a:cubicBezTo>
                    <a:pt x="9258" y="2751"/>
                    <a:pt x="8090" y="2819"/>
                    <a:pt x="8090" y="2819"/>
                  </a:cubicBezTo>
                  <a:cubicBezTo>
                    <a:pt x="8090" y="2819"/>
                    <a:pt x="8295" y="3723"/>
                    <a:pt x="7186" y="3739"/>
                  </a:cubicBezTo>
                  <a:cubicBezTo>
                    <a:pt x="6078" y="3757"/>
                    <a:pt x="6044" y="3007"/>
                    <a:pt x="6044" y="3007"/>
                  </a:cubicBezTo>
                  <a:cubicBezTo>
                    <a:pt x="6044" y="3007"/>
                    <a:pt x="5703" y="3365"/>
                    <a:pt x="5226" y="3263"/>
                  </a:cubicBezTo>
                  <a:cubicBezTo>
                    <a:pt x="4748" y="3160"/>
                    <a:pt x="4714" y="2751"/>
                    <a:pt x="4714" y="2751"/>
                  </a:cubicBezTo>
                  <a:lnTo>
                    <a:pt x="86" y="2751"/>
                  </a:lnTo>
                  <a:cubicBezTo>
                    <a:pt x="1" y="2751"/>
                    <a:pt x="724" y="2680"/>
                    <a:pt x="855" y="2592"/>
                  </a:cubicBezTo>
                  <a:cubicBezTo>
                    <a:pt x="989" y="2502"/>
                    <a:pt x="1072" y="2395"/>
                    <a:pt x="1286" y="2362"/>
                  </a:cubicBezTo>
                  <a:cubicBezTo>
                    <a:pt x="1580" y="2315"/>
                    <a:pt x="2034" y="2457"/>
                    <a:pt x="2278" y="2382"/>
                  </a:cubicBezTo>
                  <a:cubicBezTo>
                    <a:pt x="2819" y="2220"/>
                    <a:pt x="2693" y="1524"/>
                    <a:pt x="3879" y="1865"/>
                  </a:cubicBezTo>
                  <a:cubicBezTo>
                    <a:pt x="3879" y="1865"/>
                    <a:pt x="3418" y="893"/>
                    <a:pt x="3998" y="739"/>
                  </a:cubicBezTo>
                  <a:cubicBezTo>
                    <a:pt x="4578" y="586"/>
                    <a:pt x="5038" y="1217"/>
                    <a:pt x="5038" y="1217"/>
                  </a:cubicBezTo>
                  <a:cubicBezTo>
                    <a:pt x="5038" y="1217"/>
                    <a:pt x="4834" y="313"/>
                    <a:pt x="5925" y="279"/>
                  </a:cubicBezTo>
                  <a:cubicBezTo>
                    <a:pt x="7016" y="245"/>
                    <a:pt x="6641" y="1183"/>
                    <a:pt x="6641" y="1183"/>
                  </a:cubicBezTo>
                  <a:cubicBezTo>
                    <a:pt x="7231" y="1"/>
                    <a:pt x="8851" y="1019"/>
                    <a:pt x="7902" y="2291"/>
                  </a:cubicBezTo>
                  <a:cubicBezTo>
                    <a:pt x="7902" y="2291"/>
                    <a:pt x="8744" y="1552"/>
                    <a:pt x="9381" y="2318"/>
                  </a:cubicBezTo>
                  <a:cubicBezTo>
                    <a:pt x="9541" y="2510"/>
                    <a:pt x="10336" y="2244"/>
                    <a:pt x="10672" y="27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2"/>
            <p:cNvSpPr/>
            <p:nvPr/>
          </p:nvSpPr>
          <p:spPr>
            <a:xfrm>
              <a:off x="2892547" y="2636373"/>
              <a:ext cx="334612" cy="114945"/>
            </a:xfrm>
            <a:custGeom>
              <a:avLst/>
              <a:gdLst/>
              <a:ahLst/>
              <a:cxnLst/>
              <a:rect l="l" t="t" r="r" b="b"/>
              <a:pathLst>
                <a:path w="10835" h="3722" extrusionOk="0">
                  <a:moveTo>
                    <a:pt x="8118" y="2562"/>
                  </a:moveTo>
                  <a:cubicBezTo>
                    <a:pt x="8121" y="2562"/>
                    <a:pt x="9129" y="2504"/>
                    <a:pt x="10415" y="2482"/>
                  </a:cubicBezTo>
                  <a:cubicBezTo>
                    <a:pt x="10235" y="2390"/>
                    <a:pt x="10006" y="2381"/>
                    <a:pt x="9815" y="2374"/>
                  </a:cubicBezTo>
                  <a:cubicBezTo>
                    <a:pt x="9600" y="2365"/>
                    <a:pt x="9422" y="2358"/>
                    <a:pt x="9329" y="2245"/>
                  </a:cubicBezTo>
                  <a:cubicBezTo>
                    <a:pt x="8765" y="1569"/>
                    <a:pt x="8012" y="2230"/>
                    <a:pt x="8010" y="2232"/>
                  </a:cubicBezTo>
                  <a:lnTo>
                    <a:pt x="8010" y="2232"/>
                  </a:lnTo>
                  <a:cubicBezTo>
                    <a:pt x="7971" y="2266"/>
                    <a:pt x="7912" y="2269"/>
                    <a:pt x="7869" y="2237"/>
                  </a:cubicBezTo>
                  <a:cubicBezTo>
                    <a:pt x="7819" y="2200"/>
                    <a:pt x="7808" y="2129"/>
                    <a:pt x="7846" y="2080"/>
                  </a:cubicBezTo>
                  <a:cubicBezTo>
                    <a:pt x="8156" y="1663"/>
                    <a:pt x="8168" y="1283"/>
                    <a:pt x="8031" y="1017"/>
                  </a:cubicBezTo>
                  <a:cubicBezTo>
                    <a:pt x="7972" y="900"/>
                    <a:pt x="7884" y="806"/>
                    <a:pt x="7781" y="738"/>
                  </a:cubicBezTo>
                  <a:cubicBezTo>
                    <a:pt x="7678" y="672"/>
                    <a:pt x="7560" y="633"/>
                    <a:pt x="7441" y="628"/>
                  </a:cubicBezTo>
                  <a:cubicBezTo>
                    <a:pt x="7199" y="620"/>
                    <a:pt x="6945" y="753"/>
                    <a:pt x="6777" y="1085"/>
                  </a:cubicBezTo>
                  <a:cubicBezTo>
                    <a:pt x="6753" y="1139"/>
                    <a:pt x="6690" y="1165"/>
                    <a:pt x="6634" y="1144"/>
                  </a:cubicBezTo>
                  <a:cubicBezTo>
                    <a:pt x="6576" y="1121"/>
                    <a:pt x="6548" y="1055"/>
                    <a:pt x="6570" y="998"/>
                  </a:cubicBezTo>
                  <a:cubicBezTo>
                    <a:pt x="6570" y="996"/>
                    <a:pt x="6882" y="218"/>
                    <a:pt x="5962" y="247"/>
                  </a:cubicBezTo>
                  <a:cubicBezTo>
                    <a:pt x="5007" y="277"/>
                    <a:pt x="5182" y="1047"/>
                    <a:pt x="5182" y="1049"/>
                  </a:cubicBezTo>
                  <a:lnTo>
                    <a:pt x="5182" y="1049"/>
                  </a:lnTo>
                  <a:cubicBezTo>
                    <a:pt x="5191" y="1091"/>
                    <a:pt x="5176" y="1136"/>
                    <a:pt x="5139" y="1163"/>
                  </a:cubicBezTo>
                  <a:cubicBezTo>
                    <a:pt x="5090" y="1199"/>
                    <a:pt x="5019" y="1189"/>
                    <a:pt x="4982" y="1139"/>
                  </a:cubicBezTo>
                  <a:cubicBezTo>
                    <a:pt x="4980" y="1137"/>
                    <a:pt x="4567" y="570"/>
                    <a:pt x="4061" y="704"/>
                  </a:cubicBezTo>
                  <a:cubicBezTo>
                    <a:pt x="3613" y="822"/>
                    <a:pt x="4014" y="1670"/>
                    <a:pt x="4016" y="1673"/>
                  </a:cubicBezTo>
                  <a:lnTo>
                    <a:pt x="4015" y="1673"/>
                  </a:lnTo>
                  <a:cubicBezTo>
                    <a:pt x="4026" y="1696"/>
                    <a:pt x="4029" y="1724"/>
                    <a:pt x="4022" y="1751"/>
                  </a:cubicBezTo>
                  <a:cubicBezTo>
                    <a:pt x="4004" y="1811"/>
                    <a:pt x="3942" y="1846"/>
                    <a:pt x="3882" y="1829"/>
                  </a:cubicBezTo>
                  <a:cubicBezTo>
                    <a:pt x="3163" y="1622"/>
                    <a:pt x="2977" y="1825"/>
                    <a:pt x="2791" y="2028"/>
                  </a:cubicBezTo>
                  <a:cubicBezTo>
                    <a:pt x="2674" y="2156"/>
                    <a:pt x="2557" y="2283"/>
                    <a:pt x="2344" y="2347"/>
                  </a:cubicBezTo>
                  <a:cubicBezTo>
                    <a:pt x="2192" y="2392"/>
                    <a:pt x="1993" y="2369"/>
                    <a:pt x="1789" y="2347"/>
                  </a:cubicBezTo>
                  <a:cubicBezTo>
                    <a:pt x="1626" y="2328"/>
                    <a:pt x="1460" y="2309"/>
                    <a:pt x="1338" y="2328"/>
                  </a:cubicBezTo>
                  <a:cubicBezTo>
                    <a:pt x="1205" y="2348"/>
                    <a:pt x="1129" y="2408"/>
                    <a:pt x="1050" y="2469"/>
                  </a:cubicBezTo>
                  <a:cubicBezTo>
                    <a:pt x="1040" y="2478"/>
                    <a:pt x="1029" y="2486"/>
                    <a:pt x="1018" y="2494"/>
                  </a:cubicBezTo>
                  <a:lnTo>
                    <a:pt x="4748" y="2494"/>
                  </a:lnTo>
                  <a:lnTo>
                    <a:pt x="4748" y="2494"/>
                  </a:lnTo>
                  <a:cubicBezTo>
                    <a:pt x="4806" y="2494"/>
                    <a:pt x="4855" y="2538"/>
                    <a:pt x="4860" y="2596"/>
                  </a:cubicBezTo>
                  <a:cubicBezTo>
                    <a:pt x="4860" y="2597"/>
                    <a:pt x="4887" y="2923"/>
                    <a:pt x="5283" y="3009"/>
                  </a:cubicBezTo>
                  <a:cubicBezTo>
                    <a:pt x="5679" y="3093"/>
                    <a:pt x="5967" y="2815"/>
                    <a:pt x="5995" y="2787"/>
                  </a:cubicBezTo>
                  <a:cubicBezTo>
                    <a:pt x="6014" y="2766"/>
                    <a:pt x="6041" y="2752"/>
                    <a:pt x="6072" y="2750"/>
                  </a:cubicBezTo>
                  <a:cubicBezTo>
                    <a:pt x="6134" y="2747"/>
                    <a:pt x="6187" y="2794"/>
                    <a:pt x="6191" y="2856"/>
                  </a:cubicBezTo>
                  <a:cubicBezTo>
                    <a:pt x="6191" y="2858"/>
                    <a:pt x="6219" y="3498"/>
                    <a:pt x="7219" y="3484"/>
                  </a:cubicBezTo>
                  <a:cubicBezTo>
                    <a:pt x="8188" y="3469"/>
                    <a:pt x="8015" y="2700"/>
                    <a:pt x="8014" y="2699"/>
                  </a:cubicBezTo>
                  <a:lnTo>
                    <a:pt x="8014" y="2699"/>
                  </a:lnTo>
                  <a:cubicBezTo>
                    <a:pt x="8013" y="2693"/>
                    <a:pt x="8012" y="2687"/>
                    <a:pt x="8012" y="2681"/>
                  </a:cubicBezTo>
                  <a:cubicBezTo>
                    <a:pt x="8008" y="2619"/>
                    <a:pt x="8056" y="2566"/>
                    <a:pt x="8118" y="2562"/>
                  </a:cubicBezTo>
                  <a:close/>
                  <a:moveTo>
                    <a:pt x="10701" y="2702"/>
                  </a:moveTo>
                  <a:cubicBezTo>
                    <a:pt x="9562" y="2716"/>
                    <a:pt x="8581" y="2763"/>
                    <a:pt x="8250" y="2781"/>
                  </a:cubicBezTo>
                  <a:cubicBezTo>
                    <a:pt x="8266" y="3059"/>
                    <a:pt x="8195" y="3693"/>
                    <a:pt x="7222" y="3708"/>
                  </a:cubicBezTo>
                  <a:cubicBezTo>
                    <a:pt x="6378" y="3721"/>
                    <a:pt x="6101" y="3313"/>
                    <a:pt x="6010" y="3062"/>
                  </a:cubicBezTo>
                  <a:cubicBezTo>
                    <a:pt x="5850" y="3170"/>
                    <a:pt x="5574" y="3301"/>
                    <a:pt x="5236" y="3229"/>
                  </a:cubicBezTo>
                  <a:cubicBezTo>
                    <a:pt x="4838" y="3143"/>
                    <a:pt x="4703" y="2871"/>
                    <a:pt x="4658" y="2720"/>
                  </a:cubicBezTo>
                  <a:lnTo>
                    <a:pt x="120" y="2720"/>
                  </a:lnTo>
                  <a:cubicBezTo>
                    <a:pt x="38" y="2720"/>
                    <a:pt x="0" y="2681"/>
                    <a:pt x="0" y="2606"/>
                  </a:cubicBezTo>
                  <a:cubicBezTo>
                    <a:pt x="0" y="2507"/>
                    <a:pt x="79" y="2496"/>
                    <a:pt x="200" y="2479"/>
                  </a:cubicBezTo>
                  <a:cubicBezTo>
                    <a:pt x="381" y="2454"/>
                    <a:pt x="755" y="2403"/>
                    <a:pt x="827" y="2355"/>
                  </a:cubicBezTo>
                  <a:cubicBezTo>
                    <a:pt x="856" y="2335"/>
                    <a:pt x="885" y="2313"/>
                    <a:pt x="913" y="2291"/>
                  </a:cubicBezTo>
                  <a:cubicBezTo>
                    <a:pt x="1015" y="2212"/>
                    <a:pt x="1113" y="2136"/>
                    <a:pt x="1304" y="2106"/>
                  </a:cubicBezTo>
                  <a:cubicBezTo>
                    <a:pt x="1457" y="2082"/>
                    <a:pt x="1637" y="2102"/>
                    <a:pt x="1814" y="2122"/>
                  </a:cubicBezTo>
                  <a:cubicBezTo>
                    <a:pt x="1994" y="2143"/>
                    <a:pt x="2172" y="2163"/>
                    <a:pt x="2280" y="2131"/>
                  </a:cubicBezTo>
                  <a:cubicBezTo>
                    <a:pt x="2433" y="2085"/>
                    <a:pt x="2529" y="1980"/>
                    <a:pt x="2626" y="1875"/>
                  </a:cubicBezTo>
                  <a:cubicBezTo>
                    <a:pt x="2837" y="1645"/>
                    <a:pt x="3050" y="1413"/>
                    <a:pt x="3728" y="1557"/>
                  </a:cubicBezTo>
                  <a:cubicBezTo>
                    <a:pt x="3617" y="1231"/>
                    <a:pt x="3489" y="622"/>
                    <a:pt x="4003" y="486"/>
                  </a:cubicBezTo>
                  <a:cubicBezTo>
                    <a:pt x="4401" y="381"/>
                    <a:pt x="4744" y="595"/>
                    <a:pt x="4951" y="779"/>
                  </a:cubicBezTo>
                  <a:cubicBezTo>
                    <a:pt x="4986" y="472"/>
                    <a:pt x="5176" y="47"/>
                    <a:pt x="5956" y="22"/>
                  </a:cubicBezTo>
                  <a:cubicBezTo>
                    <a:pt x="6653" y="1"/>
                    <a:pt x="6831" y="325"/>
                    <a:pt x="6851" y="620"/>
                  </a:cubicBezTo>
                  <a:cubicBezTo>
                    <a:pt x="7032" y="462"/>
                    <a:pt x="7244" y="396"/>
                    <a:pt x="7449" y="404"/>
                  </a:cubicBezTo>
                  <a:cubicBezTo>
                    <a:pt x="7610" y="410"/>
                    <a:pt x="7767" y="462"/>
                    <a:pt x="7904" y="550"/>
                  </a:cubicBezTo>
                  <a:cubicBezTo>
                    <a:pt x="8039" y="638"/>
                    <a:pt x="8153" y="762"/>
                    <a:pt x="8232" y="913"/>
                  </a:cubicBezTo>
                  <a:cubicBezTo>
                    <a:pt x="8358" y="1159"/>
                    <a:pt x="8388" y="1475"/>
                    <a:pt x="8250" y="1822"/>
                  </a:cubicBezTo>
                  <a:cubicBezTo>
                    <a:pt x="8585" y="1674"/>
                    <a:pt x="9081" y="1596"/>
                    <a:pt x="9501" y="2101"/>
                  </a:cubicBezTo>
                  <a:cubicBezTo>
                    <a:pt x="9530" y="2137"/>
                    <a:pt x="9663" y="2142"/>
                    <a:pt x="9824" y="2149"/>
                  </a:cubicBezTo>
                  <a:cubicBezTo>
                    <a:pt x="10148" y="2162"/>
                    <a:pt x="10561" y="2178"/>
                    <a:pt x="10800" y="2527"/>
                  </a:cubicBezTo>
                  <a:cubicBezTo>
                    <a:pt x="10835" y="2578"/>
                    <a:pt x="10822" y="2648"/>
                    <a:pt x="10770" y="2683"/>
                  </a:cubicBezTo>
                  <a:cubicBezTo>
                    <a:pt x="10749" y="2697"/>
                    <a:pt x="10725" y="2703"/>
                    <a:pt x="10701" y="2702"/>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2"/>
            <p:cNvSpPr/>
            <p:nvPr/>
          </p:nvSpPr>
          <p:spPr>
            <a:xfrm>
              <a:off x="2923985" y="2684796"/>
              <a:ext cx="290203" cy="59634"/>
            </a:xfrm>
            <a:custGeom>
              <a:avLst/>
              <a:gdLst/>
              <a:ahLst/>
              <a:cxnLst/>
              <a:rect l="l" t="t" r="r" b="b"/>
              <a:pathLst>
                <a:path w="9397" h="1931" extrusionOk="0">
                  <a:moveTo>
                    <a:pt x="8311" y="677"/>
                  </a:moveTo>
                  <a:cubicBezTo>
                    <a:pt x="7747" y="1"/>
                    <a:pt x="6994" y="662"/>
                    <a:pt x="6992" y="664"/>
                  </a:cubicBezTo>
                  <a:lnTo>
                    <a:pt x="6992" y="664"/>
                  </a:lnTo>
                  <a:cubicBezTo>
                    <a:pt x="6953" y="698"/>
                    <a:pt x="6894" y="701"/>
                    <a:pt x="6851" y="669"/>
                  </a:cubicBezTo>
                  <a:cubicBezTo>
                    <a:pt x="6830" y="653"/>
                    <a:pt x="6816" y="631"/>
                    <a:pt x="6810" y="607"/>
                  </a:cubicBezTo>
                  <a:cubicBezTo>
                    <a:pt x="6674" y="675"/>
                    <a:pt x="6587" y="604"/>
                    <a:pt x="6587" y="604"/>
                  </a:cubicBezTo>
                  <a:cubicBezTo>
                    <a:pt x="6587" y="604"/>
                    <a:pt x="6707" y="1150"/>
                    <a:pt x="6084" y="1311"/>
                  </a:cubicBezTo>
                  <a:cubicBezTo>
                    <a:pt x="5462" y="1474"/>
                    <a:pt x="5207" y="690"/>
                    <a:pt x="5207" y="690"/>
                  </a:cubicBezTo>
                  <a:cubicBezTo>
                    <a:pt x="5207" y="690"/>
                    <a:pt x="5155" y="842"/>
                    <a:pt x="4670" y="953"/>
                  </a:cubicBezTo>
                  <a:cubicBezTo>
                    <a:pt x="4183" y="1064"/>
                    <a:pt x="4004" y="570"/>
                    <a:pt x="4004" y="570"/>
                  </a:cubicBezTo>
                  <a:lnTo>
                    <a:pt x="1668" y="570"/>
                  </a:lnTo>
                  <a:cubicBezTo>
                    <a:pt x="1580" y="657"/>
                    <a:pt x="1477" y="733"/>
                    <a:pt x="1326" y="779"/>
                  </a:cubicBezTo>
                  <a:cubicBezTo>
                    <a:pt x="1220" y="811"/>
                    <a:pt x="1089" y="809"/>
                    <a:pt x="950" y="797"/>
                  </a:cubicBezTo>
                  <a:cubicBezTo>
                    <a:pt x="892" y="792"/>
                    <a:pt x="831" y="785"/>
                    <a:pt x="771" y="779"/>
                  </a:cubicBezTo>
                  <a:cubicBezTo>
                    <a:pt x="608" y="760"/>
                    <a:pt x="442" y="741"/>
                    <a:pt x="320" y="760"/>
                  </a:cubicBezTo>
                  <a:cubicBezTo>
                    <a:pt x="187" y="780"/>
                    <a:pt x="111" y="840"/>
                    <a:pt x="32" y="901"/>
                  </a:cubicBezTo>
                  <a:cubicBezTo>
                    <a:pt x="22" y="910"/>
                    <a:pt x="11" y="918"/>
                    <a:pt x="0" y="926"/>
                  </a:cubicBezTo>
                  <a:lnTo>
                    <a:pt x="895" y="926"/>
                  </a:lnTo>
                  <a:lnTo>
                    <a:pt x="3730" y="926"/>
                  </a:lnTo>
                  <a:lnTo>
                    <a:pt x="3730" y="926"/>
                  </a:lnTo>
                  <a:cubicBezTo>
                    <a:pt x="3788" y="926"/>
                    <a:pt x="3837" y="970"/>
                    <a:pt x="3842" y="1028"/>
                  </a:cubicBezTo>
                  <a:cubicBezTo>
                    <a:pt x="3842" y="1029"/>
                    <a:pt x="3869" y="1355"/>
                    <a:pt x="4265" y="1441"/>
                  </a:cubicBezTo>
                  <a:cubicBezTo>
                    <a:pt x="4661" y="1525"/>
                    <a:pt x="4949" y="1247"/>
                    <a:pt x="4977" y="1219"/>
                  </a:cubicBezTo>
                  <a:cubicBezTo>
                    <a:pt x="4996" y="1198"/>
                    <a:pt x="5023" y="1184"/>
                    <a:pt x="5054" y="1182"/>
                  </a:cubicBezTo>
                  <a:cubicBezTo>
                    <a:pt x="5116" y="1179"/>
                    <a:pt x="5169" y="1226"/>
                    <a:pt x="5173" y="1288"/>
                  </a:cubicBezTo>
                  <a:cubicBezTo>
                    <a:pt x="5173" y="1290"/>
                    <a:pt x="5201" y="1930"/>
                    <a:pt x="6201" y="1916"/>
                  </a:cubicBezTo>
                  <a:cubicBezTo>
                    <a:pt x="7170" y="1901"/>
                    <a:pt x="6997" y="1132"/>
                    <a:pt x="6996" y="1131"/>
                  </a:cubicBezTo>
                  <a:lnTo>
                    <a:pt x="6996" y="1131"/>
                  </a:lnTo>
                  <a:cubicBezTo>
                    <a:pt x="6995" y="1125"/>
                    <a:pt x="6994" y="1119"/>
                    <a:pt x="6994" y="1113"/>
                  </a:cubicBezTo>
                  <a:cubicBezTo>
                    <a:pt x="6990" y="1051"/>
                    <a:pt x="7038" y="998"/>
                    <a:pt x="7100" y="994"/>
                  </a:cubicBezTo>
                  <a:cubicBezTo>
                    <a:pt x="7103" y="994"/>
                    <a:pt x="8111" y="936"/>
                    <a:pt x="9397" y="914"/>
                  </a:cubicBezTo>
                  <a:cubicBezTo>
                    <a:pt x="9217" y="822"/>
                    <a:pt x="8989" y="813"/>
                    <a:pt x="8797" y="806"/>
                  </a:cubicBezTo>
                  <a:cubicBezTo>
                    <a:pt x="8582" y="797"/>
                    <a:pt x="8404" y="790"/>
                    <a:pt x="8311" y="67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3107793" y="2715492"/>
              <a:ext cx="30944" cy="20506"/>
            </a:xfrm>
            <a:custGeom>
              <a:avLst/>
              <a:gdLst/>
              <a:ahLst/>
              <a:cxnLst/>
              <a:rect l="l" t="t" r="r" b="b"/>
              <a:pathLst>
                <a:path w="1002" h="664" extrusionOk="0">
                  <a:moveTo>
                    <a:pt x="866" y="311"/>
                  </a:moveTo>
                  <a:cubicBezTo>
                    <a:pt x="848" y="344"/>
                    <a:pt x="829" y="371"/>
                    <a:pt x="804" y="401"/>
                  </a:cubicBezTo>
                  <a:cubicBezTo>
                    <a:pt x="714" y="502"/>
                    <a:pt x="624" y="558"/>
                    <a:pt x="498" y="606"/>
                  </a:cubicBezTo>
                  <a:cubicBezTo>
                    <a:pt x="392" y="643"/>
                    <a:pt x="295" y="663"/>
                    <a:pt x="184" y="658"/>
                  </a:cubicBezTo>
                  <a:cubicBezTo>
                    <a:pt x="143" y="656"/>
                    <a:pt x="105" y="653"/>
                    <a:pt x="67" y="638"/>
                  </a:cubicBezTo>
                  <a:cubicBezTo>
                    <a:pt x="52" y="633"/>
                    <a:pt x="39" y="627"/>
                    <a:pt x="26" y="618"/>
                  </a:cubicBezTo>
                  <a:cubicBezTo>
                    <a:pt x="20" y="613"/>
                    <a:pt x="0" y="597"/>
                    <a:pt x="8" y="587"/>
                  </a:cubicBezTo>
                  <a:cubicBezTo>
                    <a:pt x="13" y="584"/>
                    <a:pt x="32" y="589"/>
                    <a:pt x="39" y="591"/>
                  </a:cubicBezTo>
                  <a:cubicBezTo>
                    <a:pt x="51" y="592"/>
                    <a:pt x="63" y="592"/>
                    <a:pt x="75" y="593"/>
                  </a:cubicBezTo>
                  <a:cubicBezTo>
                    <a:pt x="111" y="593"/>
                    <a:pt x="144" y="591"/>
                    <a:pt x="180" y="586"/>
                  </a:cubicBezTo>
                  <a:cubicBezTo>
                    <a:pt x="281" y="570"/>
                    <a:pt x="361" y="545"/>
                    <a:pt x="453" y="502"/>
                  </a:cubicBezTo>
                  <a:cubicBezTo>
                    <a:pt x="555" y="453"/>
                    <a:pt x="628" y="402"/>
                    <a:pt x="700" y="316"/>
                  </a:cubicBezTo>
                  <a:cubicBezTo>
                    <a:pt x="718" y="292"/>
                    <a:pt x="733" y="270"/>
                    <a:pt x="748" y="245"/>
                  </a:cubicBezTo>
                  <a:cubicBezTo>
                    <a:pt x="814" y="107"/>
                    <a:pt x="789" y="6"/>
                    <a:pt x="870" y="16"/>
                  </a:cubicBezTo>
                  <a:cubicBezTo>
                    <a:pt x="1002" y="0"/>
                    <a:pt x="891" y="260"/>
                    <a:pt x="866" y="3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3106126" y="2661016"/>
              <a:ext cx="32056" cy="12569"/>
            </a:xfrm>
            <a:custGeom>
              <a:avLst/>
              <a:gdLst/>
              <a:ahLst/>
              <a:cxnLst/>
              <a:rect l="l" t="t" r="r" b="b"/>
              <a:pathLst>
                <a:path w="1038" h="407" extrusionOk="0">
                  <a:moveTo>
                    <a:pt x="163" y="126"/>
                  </a:moveTo>
                  <a:cubicBezTo>
                    <a:pt x="169" y="120"/>
                    <a:pt x="175" y="116"/>
                    <a:pt x="181" y="111"/>
                  </a:cubicBezTo>
                  <a:cubicBezTo>
                    <a:pt x="280" y="36"/>
                    <a:pt x="377" y="1"/>
                    <a:pt x="502" y="2"/>
                  </a:cubicBezTo>
                  <a:cubicBezTo>
                    <a:pt x="623" y="9"/>
                    <a:pt x="716" y="34"/>
                    <a:pt x="822" y="93"/>
                  </a:cubicBezTo>
                  <a:cubicBezTo>
                    <a:pt x="851" y="112"/>
                    <a:pt x="1037" y="243"/>
                    <a:pt x="1009" y="294"/>
                  </a:cubicBezTo>
                  <a:cubicBezTo>
                    <a:pt x="1006" y="295"/>
                    <a:pt x="817" y="186"/>
                    <a:pt x="784" y="172"/>
                  </a:cubicBezTo>
                  <a:cubicBezTo>
                    <a:pt x="686" y="136"/>
                    <a:pt x="606" y="121"/>
                    <a:pt x="502" y="124"/>
                  </a:cubicBezTo>
                  <a:cubicBezTo>
                    <a:pt x="410" y="130"/>
                    <a:pt x="338" y="161"/>
                    <a:pt x="266" y="217"/>
                  </a:cubicBezTo>
                  <a:cubicBezTo>
                    <a:pt x="265" y="217"/>
                    <a:pt x="254" y="227"/>
                    <a:pt x="252" y="229"/>
                  </a:cubicBezTo>
                  <a:cubicBezTo>
                    <a:pt x="225" y="253"/>
                    <a:pt x="205" y="275"/>
                    <a:pt x="185" y="305"/>
                  </a:cubicBezTo>
                  <a:cubicBezTo>
                    <a:pt x="136" y="391"/>
                    <a:pt x="164" y="403"/>
                    <a:pt x="97" y="398"/>
                  </a:cubicBezTo>
                  <a:cubicBezTo>
                    <a:pt x="1" y="407"/>
                    <a:pt x="40" y="311"/>
                    <a:pt x="71" y="240"/>
                  </a:cubicBezTo>
                  <a:cubicBezTo>
                    <a:pt x="95" y="194"/>
                    <a:pt x="123" y="161"/>
                    <a:pt x="163" y="1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3023424" y="2660831"/>
              <a:ext cx="19610" cy="17202"/>
            </a:xfrm>
            <a:custGeom>
              <a:avLst/>
              <a:gdLst/>
              <a:ahLst/>
              <a:cxnLst/>
              <a:rect l="l" t="t" r="r" b="b"/>
              <a:pathLst>
                <a:path w="635" h="557" extrusionOk="0">
                  <a:moveTo>
                    <a:pt x="423" y="442"/>
                  </a:moveTo>
                  <a:cubicBezTo>
                    <a:pt x="374" y="385"/>
                    <a:pt x="326" y="330"/>
                    <a:pt x="274" y="275"/>
                  </a:cubicBezTo>
                  <a:cubicBezTo>
                    <a:pt x="227" y="226"/>
                    <a:pt x="182" y="181"/>
                    <a:pt x="130" y="138"/>
                  </a:cubicBezTo>
                  <a:cubicBezTo>
                    <a:pt x="113" y="125"/>
                    <a:pt x="3" y="55"/>
                    <a:pt x="0" y="46"/>
                  </a:cubicBezTo>
                  <a:cubicBezTo>
                    <a:pt x="12" y="1"/>
                    <a:pt x="151" y="54"/>
                    <a:pt x="174" y="65"/>
                  </a:cubicBezTo>
                  <a:cubicBezTo>
                    <a:pt x="243" y="97"/>
                    <a:pt x="298" y="137"/>
                    <a:pt x="356" y="185"/>
                  </a:cubicBezTo>
                  <a:cubicBezTo>
                    <a:pt x="418" y="238"/>
                    <a:pt x="473" y="292"/>
                    <a:pt x="527" y="354"/>
                  </a:cubicBezTo>
                  <a:cubicBezTo>
                    <a:pt x="590" y="431"/>
                    <a:pt x="635" y="462"/>
                    <a:pt x="565" y="506"/>
                  </a:cubicBezTo>
                  <a:cubicBezTo>
                    <a:pt x="499" y="557"/>
                    <a:pt x="492" y="522"/>
                    <a:pt x="423"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62"/>
          <p:cNvGrpSpPr/>
          <p:nvPr/>
        </p:nvGrpSpPr>
        <p:grpSpPr>
          <a:xfrm>
            <a:off x="8490490" y="912903"/>
            <a:ext cx="194923" cy="194923"/>
            <a:chOff x="3414512" y="2592150"/>
            <a:chExt cx="58460" cy="58460"/>
          </a:xfrm>
        </p:grpSpPr>
        <p:sp>
          <p:nvSpPr>
            <p:cNvPr id="2097" name="Google Shape;2097;p62"/>
            <p:cNvSpPr/>
            <p:nvPr/>
          </p:nvSpPr>
          <p:spPr>
            <a:xfrm>
              <a:off x="3438075" y="2592150"/>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8"/>
                  </a:lnTo>
                  <a:cubicBezTo>
                    <a:pt x="366" y="729"/>
                    <a:pt x="284" y="811"/>
                    <a:pt x="183" y="811"/>
                  </a:cubicBezTo>
                  <a:cubicBezTo>
                    <a:pt x="82" y="811"/>
                    <a:pt x="0" y="729"/>
                    <a:pt x="0" y="6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3438075" y="2625564"/>
              <a:ext cx="11334" cy="25046"/>
            </a:xfrm>
            <a:custGeom>
              <a:avLst/>
              <a:gdLst/>
              <a:ahLst/>
              <a:cxnLst/>
              <a:rect l="l" t="t" r="r" b="b"/>
              <a:pathLst>
                <a:path w="367" h="811" extrusionOk="0">
                  <a:moveTo>
                    <a:pt x="0" y="184"/>
                  </a:moveTo>
                  <a:cubicBezTo>
                    <a:pt x="0" y="83"/>
                    <a:pt x="82" y="1"/>
                    <a:pt x="183" y="1"/>
                  </a:cubicBezTo>
                  <a:cubicBezTo>
                    <a:pt x="284" y="1"/>
                    <a:pt x="366" y="83"/>
                    <a:pt x="366" y="184"/>
                  </a:cubicBezTo>
                  <a:lnTo>
                    <a:pt x="366" y="627"/>
                  </a:lnTo>
                  <a:cubicBezTo>
                    <a:pt x="366" y="729"/>
                    <a:pt x="284" y="811"/>
                    <a:pt x="183" y="811"/>
                  </a:cubicBezTo>
                  <a:cubicBezTo>
                    <a:pt x="82" y="811"/>
                    <a:pt x="0" y="729"/>
                    <a:pt x="0" y="6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3447895" y="2615713"/>
              <a:ext cx="25077" cy="11334"/>
            </a:xfrm>
            <a:custGeom>
              <a:avLst/>
              <a:gdLst/>
              <a:ahLst/>
              <a:cxnLst/>
              <a:rect l="l" t="t" r="r" b="b"/>
              <a:pathLst>
                <a:path w="812" h="367" extrusionOk="0">
                  <a:moveTo>
                    <a:pt x="628" y="1"/>
                  </a:moveTo>
                  <a:cubicBezTo>
                    <a:pt x="729" y="1"/>
                    <a:pt x="811" y="83"/>
                    <a:pt x="811" y="184"/>
                  </a:cubicBezTo>
                  <a:cubicBezTo>
                    <a:pt x="811" y="285"/>
                    <a:pt x="729" y="367"/>
                    <a:pt x="628" y="367"/>
                  </a:cubicBezTo>
                  <a:lnTo>
                    <a:pt x="184" y="367"/>
                  </a:lnTo>
                  <a:cubicBezTo>
                    <a:pt x="83" y="367"/>
                    <a:pt x="1" y="285"/>
                    <a:pt x="1" y="184"/>
                  </a:cubicBezTo>
                  <a:cubicBezTo>
                    <a:pt x="1" y="83"/>
                    <a:pt x="8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3414512" y="2615713"/>
              <a:ext cx="25046" cy="11334"/>
            </a:xfrm>
            <a:custGeom>
              <a:avLst/>
              <a:gdLst/>
              <a:ahLst/>
              <a:cxnLst/>
              <a:rect l="l" t="t" r="r" b="b"/>
              <a:pathLst>
                <a:path w="811" h="367" extrusionOk="0">
                  <a:moveTo>
                    <a:pt x="627" y="1"/>
                  </a:moveTo>
                  <a:cubicBezTo>
                    <a:pt x="728" y="1"/>
                    <a:pt x="810" y="83"/>
                    <a:pt x="810" y="184"/>
                  </a:cubicBezTo>
                  <a:cubicBezTo>
                    <a:pt x="810" y="285"/>
                    <a:pt x="728" y="367"/>
                    <a:pt x="627" y="367"/>
                  </a:cubicBezTo>
                  <a:lnTo>
                    <a:pt x="183" y="367"/>
                  </a:lnTo>
                  <a:cubicBezTo>
                    <a:pt x="82" y="367"/>
                    <a:pt x="0" y="285"/>
                    <a:pt x="0" y="184"/>
                  </a:cubicBezTo>
                  <a:cubicBezTo>
                    <a:pt x="0" y="83"/>
                    <a:pt x="82"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62"/>
          <p:cNvGrpSpPr/>
          <p:nvPr/>
        </p:nvGrpSpPr>
        <p:grpSpPr>
          <a:xfrm rot="-2509490">
            <a:off x="7985985" y="2900989"/>
            <a:ext cx="451130" cy="367427"/>
            <a:chOff x="1172345" y="3856132"/>
            <a:chExt cx="228133" cy="185791"/>
          </a:xfrm>
        </p:grpSpPr>
        <p:sp>
          <p:nvSpPr>
            <p:cNvPr id="2102" name="Google Shape;2102;p62"/>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2"/>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2"/>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62"/>
          <p:cNvGrpSpPr/>
          <p:nvPr/>
        </p:nvGrpSpPr>
        <p:grpSpPr>
          <a:xfrm rot="5032328">
            <a:off x="206702" y="4725057"/>
            <a:ext cx="315439" cy="256914"/>
            <a:chOff x="1172345" y="3856132"/>
            <a:chExt cx="228133" cy="185791"/>
          </a:xfrm>
        </p:grpSpPr>
        <p:sp>
          <p:nvSpPr>
            <p:cNvPr id="2111" name="Google Shape;2111;p62"/>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3" name="Google Shape;2113;p62"/>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2"/>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2"/>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371;p54">
            <a:extLst>
              <a:ext uri="{FF2B5EF4-FFF2-40B4-BE49-F238E27FC236}">
                <a16:creationId xmlns:a16="http://schemas.microsoft.com/office/drawing/2014/main" id="{7E743789-677E-53A0-23DB-B5825F5817A4}"/>
              </a:ext>
            </a:extLst>
          </p:cNvPr>
          <p:cNvSpPr txBox="1">
            <a:spLocks noGrp="1"/>
          </p:cNvSpPr>
          <p:nvPr>
            <p:ph type="title"/>
          </p:nvPr>
        </p:nvSpPr>
        <p:spPr>
          <a:xfrm>
            <a:off x="3489322" y="26647"/>
            <a:ext cx="2251798"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Methods </a:t>
            </a:r>
            <a:endParaRPr sz="4000" dirty="0"/>
          </a:p>
        </p:txBody>
      </p:sp>
      <p:pic>
        <p:nvPicPr>
          <p:cNvPr id="2" name="Picture 1">
            <a:extLst>
              <a:ext uri="{FF2B5EF4-FFF2-40B4-BE49-F238E27FC236}">
                <a16:creationId xmlns:a16="http://schemas.microsoft.com/office/drawing/2014/main" id="{11AC02D8-BD93-F177-E5CB-7BDCE8675FEF}"/>
              </a:ext>
            </a:extLst>
          </p:cNvPr>
          <p:cNvPicPr>
            <a:picLocks noChangeAspect="1"/>
          </p:cNvPicPr>
          <p:nvPr/>
        </p:nvPicPr>
        <p:blipFill>
          <a:blip r:embed="rId8"/>
          <a:stretch>
            <a:fillRect/>
          </a:stretch>
        </p:blipFill>
        <p:spPr>
          <a:xfrm>
            <a:off x="91120" y="760774"/>
            <a:ext cx="7705420" cy="3878605"/>
          </a:xfrm>
          <a:prstGeom prst="rect">
            <a:avLst/>
          </a:prstGeom>
        </p:spPr>
      </p:pic>
      <p:sp>
        <p:nvSpPr>
          <p:cNvPr id="3" name="Google Shape;1372;p54">
            <a:extLst>
              <a:ext uri="{FF2B5EF4-FFF2-40B4-BE49-F238E27FC236}">
                <a16:creationId xmlns:a16="http://schemas.microsoft.com/office/drawing/2014/main" id="{18DBB8A7-511B-A0D0-15B9-29A386226097}"/>
              </a:ext>
            </a:extLst>
          </p:cNvPr>
          <p:cNvSpPr txBox="1">
            <a:spLocks/>
          </p:cNvSpPr>
          <p:nvPr/>
        </p:nvSpPr>
        <p:spPr>
          <a:xfrm>
            <a:off x="402080" y="1237270"/>
            <a:ext cx="6877756" cy="25947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800" dirty="0"/>
              <a:t>“Is change in land cover associated with Annual Surface Temperature Change” </a:t>
            </a:r>
          </a:p>
          <a:p>
            <a:pPr marL="457200" lvl="1" indent="0" algn="l"/>
            <a:endParaRPr lang="en-US" sz="1600" dirty="0"/>
          </a:p>
          <a:p>
            <a:pPr marL="457200" lvl="1" indent="0" algn="l"/>
            <a:r>
              <a:rPr lang="en-US" sz="1600" dirty="0"/>
              <a:t>Ho = There exists no linear correlation between Land Cover Index and the surface temperature change for the years 1992 to 2020, r = 0.</a:t>
            </a:r>
          </a:p>
          <a:p>
            <a:pPr marL="457200" lvl="1" indent="0" algn="l"/>
            <a:endParaRPr lang="en-US" sz="1600" dirty="0"/>
          </a:p>
          <a:p>
            <a:pPr marL="457200" lvl="1" indent="0" algn="l"/>
            <a:r>
              <a:rPr lang="en-US" sz="1600" dirty="0"/>
              <a:t>Ha = There exists a linear correlation between Land Cover Index and the surface temperature change for the years 1992 to 2020. r ≠ 0</a:t>
            </a:r>
          </a:p>
          <a:p>
            <a:pPr marL="0" indent="0"/>
            <a:endParaRPr lang="en-US" sz="2400" dirty="0"/>
          </a:p>
          <a:p>
            <a:pPr marL="0" indent="0"/>
            <a:endParaRPr lang="en" sz="2400" dirty="0"/>
          </a:p>
          <a:p>
            <a:pPr marL="0" indent="0"/>
            <a:endParaRPr lang="en" sz="2800" dirty="0"/>
          </a:p>
        </p:txBody>
      </p:sp>
      <p:sp>
        <p:nvSpPr>
          <p:cNvPr id="4" name="Google Shape;1372;p54">
            <a:extLst>
              <a:ext uri="{FF2B5EF4-FFF2-40B4-BE49-F238E27FC236}">
                <a16:creationId xmlns:a16="http://schemas.microsoft.com/office/drawing/2014/main" id="{81B2FB1D-2C07-483F-DDD4-DED57B208D87}"/>
              </a:ext>
            </a:extLst>
          </p:cNvPr>
          <p:cNvSpPr txBox="1">
            <a:spLocks/>
          </p:cNvSpPr>
          <p:nvPr/>
        </p:nvSpPr>
        <p:spPr>
          <a:xfrm>
            <a:off x="402080" y="1232804"/>
            <a:ext cx="7367396" cy="28827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800" dirty="0"/>
              <a:t>“Is change in Green House Gas Concentrations associated with Annual Surface Temperature Change?” </a:t>
            </a:r>
          </a:p>
          <a:p>
            <a:pPr marL="0" indent="0"/>
            <a:endParaRPr lang="en-US" sz="1400" dirty="0"/>
          </a:p>
          <a:p>
            <a:pPr marL="457200" lvl="1" indent="0" algn="l"/>
            <a:r>
              <a:rPr lang="en-US" sz="1600" dirty="0"/>
              <a:t>Ho`= There exists no linear correlation between Green House Gas Concentrations and the Surface Temperature change for the years 1992 to 2020. r = 0.</a:t>
            </a:r>
          </a:p>
          <a:p>
            <a:pPr marL="457200" lvl="1" indent="0" algn="l"/>
            <a:endParaRPr lang="en-US" sz="1600" dirty="0"/>
          </a:p>
          <a:p>
            <a:pPr marL="457200" lvl="1" indent="0" algn="l"/>
            <a:r>
              <a:rPr lang="en-US" sz="1600" dirty="0"/>
              <a:t>Ha` = There exists a linear correlation between Green House Gas Concentrations and the Surface Temperature change for the years 1992 to 2020. r ≠ 0</a:t>
            </a:r>
          </a:p>
          <a:p>
            <a:pPr marL="0" indent="0"/>
            <a:endParaRPr lang="en-US" sz="1800" dirty="0"/>
          </a:p>
          <a:p>
            <a:pPr marL="0" indent="0"/>
            <a:endParaRPr lang="en" sz="1800" dirty="0"/>
          </a:p>
          <a:p>
            <a:pPr marL="0" indent="0"/>
            <a:endParaRPr lang="en" sz="2000" dirty="0"/>
          </a:p>
        </p:txBody>
      </p:sp>
      <p:sp>
        <p:nvSpPr>
          <p:cNvPr id="5" name="Google Shape;1372;p54">
            <a:extLst>
              <a:ext uri="{FF2B5EF4-FFF2-40B4-BE49-F238E27FC236}">
                <a16:creationId xmlns:a16="http://schemas.microsoft.com/office/drawing/2014/main" id="{1B3CE28D-B0E8-4F47-1D12-80BBDD039FCF}"/>
              </a:ext>
            </a:extLst>
          </p:cNvPr>
          <p:cNvSpPr txBox="1">
            <a:spLocks/>
          </p:cNvSpPr>
          <p:nvPr/>
        </p:nvSpPr>
        <p:spPr>
          <a:xfrm>
            <a:off x="513869" y="1185868"/>
            <a:ext cx="5157851" cy="33335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 sz="2800" dirty="0"/>
              <a:t>Inferential Test</a:t>
            </a:r>
          </a:p>
          <a:p>
            <a:pPr marL="0" indent="0"/>
            <a:r>
              <a:rPr lang="en-US" sz="2400" dirty="0"/>
              <a:t>Pearson's correlation coefficient.</a:t>
            </a:r>
          </a:p>
          <a:p>
            <a:pPr marL="0" indent="0"/>
            <a:endParaRPr lang="en-US" sz="2400" dirty="0"/>
          </a:p>
          <a:p>
            <a:pPr marL="457200" lvl="1" indent="0" algn="l"/>
            <a:r>
              <a:rPr lang="en-US" sz="2200" dirty="0"/>
              <a:t>Normality of Variables</a:t>
            </a:r>
          </a:p>
          <a:p>
            <a:pPr marL="457200" lvl="1" indent="0" algn="l"/>
            <a:endParaRPr lang="en-US" sz="2200" dirty="0"/>
          </a:p>
          <a:p>
            <a:pPr marL="457200" lvl="1" indent="0" algn="l"/>
            <a:r>
              <a:rPr lang="en-US" sz="2200" dirty="0"/>
              <a:t>Linear nature of Bivariate distributions</a:t>
            </a:r>
          </a:p>
          <a:p>
            <a:pPr marL="457200" lvl="1" indent="0" algn="l"/>
            <a:endParaRPr lang="en-US" sz="2200" dirty="0"/>
          </a:p>
          <a:p>
            <a:pPr marL="457200" lvl="1" indent="0" algn="l"/>
            <a:r>
              <a:rPr lang="en-US" sz="2200" dirty="0"/>
              <a:t>Independence of variables</a:t>
            </a:r>
          </a:p>
          <a:p>
            <a:pPr marL="0" indent="0"/>
            <a:endParaRPr lang="en-US" sz="2400" dirty="0"/>
          </a:p>
          <a:p>
            <a:pPr marL="0" indent="0"/>
            <a:endParaRPr lang="en" sz="2400" dirty="0"/>
          </a:p>
          <a:p>
            <a:pPr marL="0" indent="0"/>
            <a:endParaRPr lang="en" sz="2800" dirty="0"/>
          </a:p>
        </p:txBody>
      </p:sp>
      <p:sp>
        <p:nvSpPr>
          <p:cNvPr id="6" name="Google Shape;1372;p54">
            <a:extLst>
              <a:ext uri="{FF2B5EF4-FFF2-40B4-BE49-F238E27FC236}">
                <a16:creationId xmlns:a16="http://schemas.microsoft.com/office/drawing/2014/main" id="{D20B71CC-0374-40A1-4DB9-9729A1CB3749}"/>
              </a:ext>
            </a:extLst>
          </p:cNvPr>
          <p:cNvSpPr txBox="1">
            <a:spLocks/>
          </p:cNvSpPr>
          <p:nvPr/>
        </p:nvSpPr>
        <p:spPr>
          <a:xfrm>
            <a:off x="373808" y="698568"/>
            <a:ext cx="6787829" cy="17226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800" u="sng" dirty="0"/>
              <a:t>Land Cover Index: </a:t>
            </a:r>
          </a:p>
          <a:p>
            <a:pPr marL="0" indent="0"/>
            <a:r>
              <a:rPr lang="en-US" sz="2000" dirty="0"/>
              <a:t>	</a:t>
            </a:r>
            <a:r>
              <a:rPr lang="en-US" sz="1400" dirty="0"/>
              <a:t>This variable is a measure of the changes in land cover that are 	climate-altering over time. Climate Altering Land Cover Index 	(CALCI) reflects the changes in the share of climate-altering land 	over as compared to the base year, 2015. The climate Altering 	Land Cover 	Index is unitless</a:t>
            </a:r>
            <a:r>
              <a:rPr lang="en-US" sz="1400" u="sng" dirty="0"/>
              <a:t>.</a:t>
            </a:r>
            <a:endParaRPr lang="en" sz="1400" dirty="0"/>
          </a:p>
        </p:txBody>
      </p:sp>
      <p:sp>
        <p:nvSpPr>
          <p:cNvPr id="7" name="Google Shape;1372;p54">
            <a:extLst>
              <a:ext uri="{FF2B5EF4-FFF2-40B4-BE49-F238E27FC236}">
                <a16:creationId xmlns:a16="http://schemas.microsoft.com/office/drawing/2014/main" id="{C58FBC3F-9FF4-B25E-1047-E58AF1DEE08D}"/>
              </a:ext>
            </a:extLst>
          </p:cNvPr>
          <p:cNvSpPr txBox="1">
            <a:spLocks/>
          </p:cNvSpPr>
          <p:nvPr/>
        </p:nvSpPr>
        <p:spPr>
          <a:xfrm>
            <a:off x="414287" y="3400177"/>
            <a:ext cx="7243799" cy="13601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800" u="sng" dirty="0"/>
              <a:t>Average Surface Temperature Change:</a:t>
            </a:r>
          </a:p>
          <a:p>
            <a:pPr marL="0" indent="0"/>
            <a:r>
              <a:rPr lang="en-US" sz="2000" dirty="0"/>
              <a:t>	</a:t>
            </a:r>
            <a:r>
              <a:rPr lang="en-US" sz="1400" dirty="0"/>
              <a:t>This variable is a measure of mean surface temperature change with respect to 	the baseline climatology globally in in Degree Celsius, corresponding to the 	period 1992 to 2020 . This data is based on data provided by the Global Surface 	Temperature Change data distributed by the National Aeronautics and Space 	Administration Goddard Institute for Space Studies (NASA-GISS).</a:t>
            </a:r>
            <a:endParaRPr lang="en" sz="1800" dirty="0"/>
          </a:p>
        </p:txBody>
      </p:sp>
      <p:sp>
        <p:nvSpPr>
          <p:cNvPr id="8" name="Google Shape;1372;p54">
            <a:extLst>
              <a:ext uri="{FF2B5EF4-FFF2-40B4-BE49-F238E27FC236}">
                <a16:creationId xmlns:a16="http://schemas.microsoft.com/office/drawing/2014/main" id="{EF302BA6-44F9-3E66-B4B8-4D98AE12FFE8}"/>
              </a:ext>
            </a:extLst>
          </p:cNvPr>
          <p:cNvSpPr txBox="1">
            <a:spLocks/>
          </p:cNvSpPr>
          <p:nvPr/>
        </p:nvSpPr>
        <p:spPr>
          <a:xfrm>
            <a:off x="330345" y="2188157"/>
            <a:ext cx="8379686" cy="16397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800" u="sng" dirty="0"/>
              <a:t>Green House Gas concentrations: </a:t>
            </a:r>
          </a:p>
          <a:p>
            <a:pPr marL="0" indent="0"/>
            <a:r>
              <a:rPr lang="en-US" dirty="0"/>
              <a:t>	</a:t>
            </a:r>
            <a:r>
              <a:rPr lang="en-US" sz="1400" dirty="0"/>
              <a:t>This variable is a measure of the Greenhouse Emissions produced by the energy industry 	worldwide for the years 1970-2021. Estimates of emissions are in million metric tons of CO2 	equivalent.</a:t>
            </a:r>
          </a:p>
          <a:p>
            <a:pPr marL="0" indent="0"/>
            <a:r>
              <a:rPr lang="en-US" sz="2000" dirty="0"/>
              <a:t>	</a:t>
            </a:r>
          </a:p>
          <a:p>
            <a:pPr marL="0" indent="0"/>
            <a:endParaRPr lang="en-US" sz="2000" dirty="0"/>
          </a:p>
          <a:p>
            <a:pPr marL="0" indent="0"/>
            <a:endParaRPr lang="en" sz="2800" dirty="0"/>
          </a:p>
        </p:txBody>
      </p:sp>
      <p:pic>
        <p:nvPicPr>
          <p:cNvPr id="51" name="revised1">
            <a:hlinkClick r:id="" action="ppaction://media"/>
            <a:extLst>
              <a:ext uri="{FF2B5EF4-FFF2-40B4-BE49-F238E27FC236}">
                <a16:creationId xmlns:a16="http://schemas.microsoft.com/office/drawing/2014/main" id="{E4AEE8D5-F58A-BE8A-E13C-B3A623B5208C}"/>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780249" y="4955757"/>
            <a:ext cx="406400" cy="406400"/>
          </a:xfrm>
          <a:prstGeom prst="rect">
            <a:avLst/>
          </a:prstGeom>
        </p:spPr>
      </p:pic>
      <p:pic>
        <p:nvPicPr>
          <p:cNvPr id="54" name="Audio 53">
            <a:hlinkClick r:id="" action="ppaction://media"/>
            <a:extLst>
              <a:ext uri="{FF2B5EF4-FFF2-40B4-BE49-F238E27FC236}">
                <a16:creationId xmlns:a16="http://schemas.microsoft.com/office/drawing/2014/main" id="{0825F58E-4CE1-2482-56A1-D75A414BC0BA}"/>
              </a:ext>
            </a:extLst>
          </p:cNvPr>
          <p:cNvPicPr>
            <a:picLocks noChangeAspect="1"/>
          </p:cNvPicPr>
          <p:nvPr>
            <a:audioFile r:link="rId5"/>
            <p:extLst>
              <p:ext uri="{DAA4B4D4-6D71-4841-9C94-3DE7FCFB9230}">
                <p14:media xmlns:p14="http://schemas.microsoft.com/office/powerpoint/2010/main" r:embed="rId4"/>
              </p:ext>
            </p:extLst>
          </p:nvPr>
        </p:nvPicPr>
        <p:blipFill>
          <a:blip r:embed="rId9"/>
          <a:srcRect l="-139844" t="-139844" r="-139844" b="-139844"/>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648461883"/>
      </p:ext>
    </p:extLst>
  </p:cSld>
  <p:clrMapOvr>
    <a:masterClrMapping/>
  </p:clrMapOvr>
  <mc:AlternateContent xmlns:mc="http://schemas.openxmlformats.org/markup-compatibility/2006">
    <mc:Choice xmlns:p14="http://schemas.microsoft.com/office/powerpoint/2010/main" Requires="p14">
      <p:transition spd="med" p14:dur="700" advTm="122316">
        <p:fade/>
      </p:transition>
    </mc:Choice>
    <mc:Fallback>
      <p:transition spd="med" advTm="1223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4"/>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51"/>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25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nodeType="clickEffect">
                                  <p:stCondLst>
                                    <p:cond delay="0"/>
                                  </p:stCondLst>
                                  <p:childTnLst>
                                    <p:animEffect transition="out" filter="fade">
                                      <p:cBhvr>
                                        <p:cTn id="18" dur="250"/>
                                        <p:tgtEl>
                                          <p:spTgt spid="2"/>
                                        </p:tgtEl>
                                      </p:cBhvr>
                                    </p:animEffect>
                                    <p:set>
                                      <p:cBhvr>
                                        <p:cTn id="19" dur="1" fill="hold">
                                          <p:stCondLst>
                                            <p:cond delay="249"/>
                                          </p:stCondLst>
                                        </p:cTn>
                                        <p:tgtEl>
                                          <p:spTgt spid="2"/>
                                        </p:tgtEl>
                                        <p:attrNameLst>
                                          <p:attrName>style.visibility</p:attrName>
                                        </p:attrNameLst>
                                      </p:cBhvr>
                                      <p:to>
                                        <p:strVal val="hidden"/>
                                      </p:to>
                                    </p:set>
                                  </p:childTnLst>
                                </p:cTn>
                              </p:par>
                            </p:childTnLst>
                          </p:cTn>
                        </p:par>
                        <p:par>
                          <p:cTn id="20" fill="hold">
                            <p:stCondLst>
                              <p:cond delay="250"/>
                            </p:stCondLst>
                            <p:childTnLst>
                              <p:par>
                                <p:cTn id="21" presetID="1"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250"/>
                                        <p:tgtEl>
                                          <p:spTgt spid="3"/>
                                        </p:tgtEl>
                                      </p:cBhvr>
                                    </p:animEffect>
                                    <p:set>
                                      <p:cBhvr>
                                        <p:cTn id="27" dur="1" fill="hold">
                                          <p:stCondLst>
                                            <p:cond delay="249"/>
                                          </p:stCondLst>
                                        </p:cTn>
                                        <p:tgtEl>
                                          <p:spTgt spid="3"/>
                                        </p:tgtEl>
                                        <p:attrNameLst>
                                          <p:attrName>style.visibility</p:attrName>
                                        </p:attrNameLst>
                                      </p:cBhvr>
                                      <p:to>
                                        <p:strVal val="hidden"/>
                                      </p:to>
                                    </p:set>
                                  </p:childTnLst>
                                </p:cTn>
                              </p:par>
                            </p:childTnLst>
                          </p:cTn>
                        </p:par>
                        <p:par>
                          <p:cTn id="28" fill="hold">
                            <p:stCondLst>
                              <p:cond delay="250"/>
                            </p:stCondLst>
                            <p:childTnLst>
                              <p:par>
                                <p:cTn id="29" presetID="10" presetClass="entr" presetSubtype="0"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250"/>
                                        <p:tgtEl>
                                          <p:spTgt spid="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250"/>
                                        <p:tgtEl>
                                          <p:spTgt spid="4"/>
                                        </p:tgtEl>
                                      </p:cBhvr>
                                    </p:animEffect>
                                    <p:set>
                                      <p:cBhvr>
                                        <p:cTn id="36" dur="1" fill="hold">
                                          <p:stCondLst>
                                            <p:cond delay="249"/>
                                          </p:stCondLst>
                                        </p:cTn>
                                        <p:tgtEl>
                                          <p:spTgt spid="4"/>
                                        </p:tgtEl>
                                        <p:attrNameLst>
                                          <p:attrName>style.visibility</p:attrName>
                                        </p:attrNameLst>
                                      </p:cBhvr>
                                      <p:to>
                                        <p:strVal val="hidden"/>
                                      </p:to>
                                    </p:set>
                                  </p:childTnLst>
                                </p:cTn>
                              </p:par>
                            </p:childTnLst>
                          </p:cTn>
                        </p:par>
                        <p:par>
                          <p:cTn id="37" fill="hold">
                            <p:stCondLst>
                              <p:cond delay="250"/>
                            </p:stCondLst>
                            <p:childTnLst>
                              <p:par>
                                <p:cTn id="38" presetID="10" presetClass="entr" presetSubtype="0" fill="hold" grpId="0" nodeType="afterEffect">
                                  <p:stCondLst>
                                    <p:cond delay="0"/>
                                  </p:stCondLst>
                                  <p:childTnLst>
                                    <p:set>
                                      <p:cBhvr>
                                        <p:cTn id="39" dur="1" fill="hold">
                                          <p:stCondLst>
                                            <p:cond delay="0"/>
                                          </p:stCondLst>
                                        </p:cTn>
                                        <p:tgtEl>
                                          <p:spTgt spid="5">
                                            <p:txEl>
                                              <p:pRg st="0" end="0"/>
                                            </p:txEl>
                                          </p:spTgt>
                                        </p:tgtEl>
                                        <p:attrNameLst>
                                          <p:attrName>style.visibility</p:attrName>
                                        </p:attrNameLst>
                                      </p:cBhvr>
                                      <p:to>
                                        <p:strVal val="visible"/>
                                      </p:to>
                                    </p:set>
                                    <p:animEffect transition="in" filter="fade">
                                      <p:cBhvr>
                                        <p:cTn id="40" dur="250"/>
                                        <p:tgtEl>
                                          <p:spTgt spid="5">
                                            <p:txEl>
                                              <p:pRg st="0" end="0"/>
                                            </p:txEl>
                                          </p:spTgt>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5">
                                            <p:txEl>
                                              <p:pRg st="1" end="1"/>
                                            </p:txEl>
                                          </p:spTgt>
                                        </p:tgtEl>
                                        <p:attrNameLst>
                                          <p:attrName>style.visibility</p:attrName>
                                        </p:attrNameLst>
                                      </p:cBhvr>
                                      <p:to>
                                        <p:strVal val="visible"/>
                                      </p:to>
                                    </p:set>
                                    <p:animEffect transition="in" filter="fade">
                                      <p:cBhvr>
                                        <p:cTn id="44" dur="250"/>
                                        <p:tgtEl>
                                          <p:spTgt spid="5">
                                            <p:txEl>
                                              <p:pRg st="1" end="1"/>
                                            </p:txEl>
                                          </p:spTgt>
                                        </p:tgtEl>
                                      </p:cBhvr>
                                    </p:animEffect>
                                  </p:childTnLst>
                                </p:cTn>
                              </p:par>
                            </p:childTnLst>
                          </p:cTn>
                        </p:par>
                        <p:par>
                          <p:cTn id="45" fill="hold">
                            <p:stCondLst>
                              <p:cond delay="750"/>
                            </p:stCondLst>
                            <p:childTnLst>
                              <p:par>
                                <p:cTn id="46" presetID="10" presetClass="entr" presetSubtype="0" fill="hold" grpId="0" nodeType="afterEffect">
                                  <p:stCondLst>
                                    <p:cond delay="0"/>
                                  </p:stCondLst>
                                  <p:childTnLst>
                                    <p:set>
                                      <p:cBhvr>
                                        <p:cTn id="47" dur="1" fill="hold">
                                          <p:stCondLst>
                                            <p:cond delay="0"/>
                                          </p:stCondLst>
                                        </p:cTn>
                                        <p:tgtEl>
                                          <p:spTgt spid="5">
                                            <p:txEl>
                                              <p:pRg st="3" end="3"/>
                                            </p:txEl>
                                          </p:spTgt>
                                        </p:tgtEl>
                                        <p:attrNameLst>
                                          <p:attrName>style.visibility</p:attrName>
                                        </p:attrNameLst>
                                      </p:cBhvr>
                                      <p:to>
                                        <p:strVal val="visible"/>
                                      </p:to>
                                    </p:set>
                                    <p:animEffect transition="in" filter="fade">
                                      <p:cBhvr>
                                        <p:cTn id="48" dur="250"/>
                                        <p:tgtEl>
                                          <p:spTgt spid="5">
                                            <p:txEl>
                                              <p:pRg st="3" end="3"/>
                                            </p:txEl>
                                          </p:spTgt>
                                        </p:tgtEl>
                                      </p:cBhvr>
                                    </p:animEffect>
                                  </p:childTnLst>
                                </p:cTn>
                              </p:par>
                            </p:childTnLst>
                          </p:cTn>
                        </p:par>
                        <p:par>
                          <p:cTn id="49" fill="hold">
                            <p:stCondLst>
                              <p:cond delay="1000"/>
                            </p:stCondLst>
                            <p:childTnLst>
                              <p:par>
                                <p:cTn id="50" presetID="10" presetClass="entr" presetSubtype="0" fill="hold" grpId="0" nodeType="afterEffect">
                                  <p:stCondLst>
                                    <p:cond delay="0"/>
                                  </p:stCondLst>
                                  <p:childTnLst>
                                    <p:set>
                                      <p:cBhvr>
                                        <p:cTn id="51" dur="1" fill="hold">
                                          <p:stCondLst>
                                            <p:cond delay="0"/>
                                          </p:stCondLst>
                                        </p:cTn>
                                        <p:tgtEl>
                                          <p:spTgt spid="5">
                                            <p:txEl>
                                              <p:pRg st="5" end="5"/>
                                            </p:txEl>
                                          </p:spTgt>
                                        </p:tgtEl>
                                        <p:attrNameLst>
                                          <p:attrName>style.visibility</p:attrName>
                                        </p:attrNameLst>
                                      </p:cBhvr>
                                      <p:to>
                                        <p:strVal val="visible"/>
                                      </p:to>
                                    </p:set>
                                    <p:animEffect transition="in" filter="fade">
                                      <p:cBhvr>
                                        <p:cTn id="52" dur="250"/>
                                        <p:tgtEl>
                                          <p:spTgt spid="5">
                                            <p:txEl>
                                              <p:pRg st="5" end="5"/>
                                            </p:txEl>
                                          </p:spTgt>
                                        </p:tgtEl>
                                      </p:cBhvr>
                                    </p:animEffect>
                                  </p:childTnLst>
                                </p:cTn>
                              </p:par>
                            </p:childTnLst>
                          </p:cTn>
                        </p:par>
                        <p:par>
                          <p:cTn id="53" fill="hold">
                            <p:stCondLst>
                              <p:cond delay="1250"/>
                            </p:stCondLst>
                            <p:childTnLst>
                              <p:par>
                                <p:cTn id="54" presetID="10" presetClass="entr" presetSubtype="0" fill="hold" grpId="0" nodeType="afterEffect">
                                  <p:stCondLst>
                                    <p:cond delay="0"/>
                                  </p:stCondLst>
                                  <p:childTnLst>
                                    <p:set>
                                      <p:cBhvr>
                                        <p:cTn id="55" dur="1" fill="hold">
                                          <p:stCondLst>
                                            <p:cond delay="0"/>
                                          </p:stCondLst>
                                        </p:cTn>
                                        <p:tgtEl>
                                          <p:spTgt spid="5">
                                            <p:txEl>
                                              <p:pRg st="7" end="7"/>
                                            </p:txEl>
                                          </p:spTgt>
                                        </p:tgtEl>
                                        <p:attrNameLst>
                                          <p:attrName>style.visibility</p:attrName>
                                        </p:attrNameLst>
                                      </p:cBhvr>
                                      <p:to>
                                        <p:strVal val="visible"/>
                                      </p:to>
                                    </p:set>
                                    <p:animEffect transition="in" filter="fade">
                                      <p:cBhvr>
                                        <p:cTn id="56" dur="250"/>
                                        <p:tgtEl>
                                          <p:spTgt spid="5">
                                            <p:txEl>
                                              <p:pRg st="7" end="7"/>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grpId="1" nodeType="clickEffect">
                                  <p:stCondLst>
                                    <p:cond delay="0"/>
                                  </p:stCondLst>
                                  <p:childTnLst>
                                    <p:animEffect transition="out" filter="fade">
                                      <p:cBhvr>
                                        <p:cTn id="60" dur="250"/>
                                        <p:tgtEl>
                                          <p:spTgt spid="5">
                                            <p:txEl>
                                              <p:pRg st="1" end="1"/>
                                            </p:txEl>
                                          </p:spTgt>
                                        </p:tgtEl>
                                      </p:cBhvr>
                                    </p:animEffect>
                                    <p:set>
                                      <p:cBhvr>
                                        <p:cTn id="61" dur="1" fill="hold">
                                          <p:stCondLst>
                                            <p:cond delay="249"/>
                                          </p:stCondLst>
                                        </p:cTn>
                                        <p:tgtEl>
                                          <p:spTgt spid="5">
                                            <p:txEl>
                                              <p:pRg st="1" end="1"/>
                                            </p:txEl>
                                          </p:spTgt>
                                        </p:tgtEl>
                                        <p:attrNameLst>
                                          <p:attrName>style.visibility</p:attrName>
                                        </p:attrNameLst>
                                      </p:cBhvr>
                                      <p:to>
                                        <p:strVal val="hidden"/>
                                      </p:to>
                                    </p:set>
                                  </p:childTnLst>
                                </p:cTn>
                              </p:par>
                            </p:childTnLst>
                          </p:cTn>
                        </p:par>
                        <p:par>
                          <p:cTn id="62" fill="hold">
                            <p:stCondLst>
                              <p:cond delay="250"/>
                            </p:stCondLst>
                            <p:childTnLst>
                              <p:par>
                                <p:cTn id="63" presetID="10" presetClass="exit" presetSubtype="0" fill="hold" grpId="1" nodeType="afterEffect">
                                  <p:stCondLst>
                                    <p:cond delay="0"/>
                                  </p:stCondLst>
                                  <p:childTnLst>
                                    <p:animEffect transition="out" filter="fade">
                                      <p:cBhvr>
                                        <p:cTn id="64" dur="250"/>
                                        <p:tgtEl>
                                          <p:spTgt spid="5">
                                            <p:txEl>
                                              <p:pRg st="3" end="3"/>
                                            </p:txEl>
                                          </p:spTgt>
                                        </p:tgtEl>
                                      </p:cBhvr>
                                    </p:animEffect>
                                    <p:set>
                                      <p:cBhvr>
                                        <p:cTn id="65" dur="1" fill="hold">
                                          <p:stCondLst>
                                            <p:cond delay="249"/>
                                          </p:stCondLst>
                                        </p:cTn>
                                        <p:tgtEl>
                                          <p:spTgt spid="5">
                                            <p:txEl>
                                              <p:pRg st="3" end="3"/>
                                            </p:txEl>
                                          </p:spTgt>
                                        </p:tgtEl>
                                        <p:attrNameLst>
                                          <p:attrName>style.visibility</p:attrName>
                                        </p:attrNameLst>
                                      </p:cBhvr>
                                      <p:to>
                                        <p:strVal val="hidden"/>
                                      </p:to>
                                    </p:set>
                                  </p:childTnLst>
                                </p:cTn>
                              </p:par>
                            </p:childTnLst>
                          </p:cTn>
                        </p:par>
                        <p:par>
                          <p:cTn id="66" fill="hold">
                            <p:stCondLst>
                              <p:cond delay="500"/>
                            </p:stCondLst>
                            <p:childTnLst>
                              <p:par>
                                <p:cTn id="67" presetID="10" presetClass="exit" presetSubtype="0" fill="hold" grpId="1" nodeType="afterEffect">
                                  <p:stCondLst>
                                    <p:cond delay="0"/>
                                  </p:stCondLst>
                                  <p:childTnLst>
                                    <p:animEffect transition="out" filter="fade">
                                      <p:cBhvr>
                                        <p:cTn id="68" dur="250"/>
                                        <p:tgtEl>
                                          <p:spTgt spid="5">
                                            <p:txEl>
                                              <p:pRg st="5" end="5"/>
                                            </p:txEl>
                                          </p:spTgt>
                                        </p:tgtEl>
                                      </p:cBhvr>
                                    </p:animEffect>
                                    <p:set>
                                      <p:cBhvr>
                                        <p:cTn id="69" dur="1" fill="hold">
                                          <p:stCondLst>
                                            <p:cond delay="249"/>
                                          </p:stCondLst>
                                        </p:cTn>
                                        <p:tgtEl>
                                          <p:spTgt spid="5">
                                            <p:txEl>
                                              <p:pRg st="5" end="5"/>
                                            </p:txEl>
                                          </p:spTgt>
                                        </p:tgtEl>
                                        <p:attrNameLst>
                                          <p:attrName>style.visibility</p:attrName>
                                        </p:attrNameLst>
                                      </p:cBhvr>
                                      <p:to>
                                        <p:strVal val="hidden"/>
                                      </p:to>
                                    </p:set>
                                  </p:childTnLst>
                                </p:cTn>
                              </p:par>
                            </p:childTnLst>
                          </p:cTn>
                        </p:par>
                        <p:par>
                          <p:cTn id="70" fill="hold">
                            <p:stCondLst>
                              <p:cond delay="750"/>
                            </p:stCondLst>
                            <p:childTnLst>
                              <p:par>
                                <p:cTn id="71" presetID="10" presetClass="exit" presetSubtype="0" fill="hold" grpId="1" nodeType="afterEffect">
                                  <p:stCondLst>
                                    <p:cond delay="0"/>
                                  </p:stCondLst>
                                  <p:childTnLst>
                                    <p:animEffect transition="out" filter="fade">
                                      <p:cBhvr>
                                        <p:cTn id="72" dur="250"/>
                                        <p:tgtEl>
                                          <p:spTgt spid="5">
                                            <p:txEl>
                                              <p:pRg st="7" end="7"/>
                                            </p:txEl>
                                          </p:spTgt>
                                        </p:tgtEl>
                                      </p:cBhvr>
                                    </p:animEffect>
                                    <p:set>
                                      <p:cBhvr>
                                        <p:cTn id="73" dur="1" fill="hold">
                                          <p:stCondLst>
                                            <p:cond delay="249"/>
                                          </p:stCondLst>
                                        </p:cTn>
                                        <p:tgtEl>
                                          <p:spTgt spid="5">
                                            <p:txEl>
                                              <p:pRg st="7" end="7"/>
                                            </p:txEl>
                                          </p:spTgt>
                                        </p:tgtEl>
                                        <p:attrNameLst>
                                          <p:attrName>style.visibility</p:attrName>
                                        </p:attrNameLst>
                                      </p:cBhvr>
                                      <p:to>
                                        <p:strVal val="hidden"/>
                                      </p:to>
                                    </p:set>
                                  </p:childTnLst>
                                </p:cTn>
                              </p:par>
                            </p:childTnLst>
                          </p:cTn>
                        </p:par>
                        <p:par>
                          <p:cTn id="74" fill="hold">
                            <p:stCondLst>
                              <p:cond delay="1000"/>
                            </p:stCondLst>
                            <p:childTnLst>
                              <p:par>
                                <p:cTn id="75" presetID="10" presetClass="exit" presetSubtype="0" fill="hold" grpId="1" nodeType="afterEffect">
                                  <p:stCondLst>
                                    <p:cond delay="0"/>
                                  </p:stCondLst>
                                  <p:childTnLst>
                                    <p:animEffect transition="out" filter="fade">
                                      <p:cBhvr>
                                        <p:cTn id="76" dur="250"/>
                                        <p:tgtEl>
                                          <p:spTgt spid="5">
                                            <p:txEl>
                                              <p:pRg st="0" end="0"/>
                                            </p:txEl>
                                          </p:spTgt>
                                        </p:tgtEl>
                                      </p:cBhvr>
                                    </p:animEffect>
                                    <p:set>
                                      <p:cBhvr>
                                        <p:cTn id="77" dur="1" fill="hold">
                                          <p:stCondLst>
                                            <p:cond delay="249"/>
                                          </p:stCondLst>
                                        </p:cTn>
                                        <p:tgtEl>
                                          <p:spTgt spid="5">
                                            <p:txEl>
                                              <p:pRg st="0" end="0"/>
                                            </p:txEl>
                                          </p:spTgt>
                                        </p:tgtEl>
                                        <p:attrNameLst>
                                          <p:attrName>style.visibility</p:attrName>
                                        </p:attrNameLst>
                                      </p:cBhvr>
                                      <p:to>
                                        <p:strVal val="hidden"/>
                                      </p:to>
                                    </p:set>
                                  </p:childTnLst>
                                </p:cTn>
                              </p:par>
                            </p:childTnLst>
                          </p:cTn>
                        </p:par>
                        <p:par>
                          <p:cTn id="78" fill="hold">
                            <p:stCondLst>
                              <p:cond delay="1250"/>
                            </p:stCondLst>
                            <p:childTnLst>
                              <p:par>
                                <p:cTn id="79" presetID="10" presetClass="entr" presetSubtype="0" fill="hold" grpId="0" nodeType="after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fade">
                                      <p:cBhvr>
                                        <p:cTn id="81" dur="250"/>
                                        <p:tgtEl>
                                          <p:spTgt spid="6"/>
                                        </p:tgtEl>
                                      </p:cBhvr>
                                    </p:animEffect>
                                  </p:childTnLst>
                                </p:cTn>
                              </p:par>
                            </p:childTnLst>
                          </p:cTn>
                        </p:par>
                        <p:par>
                          <p:cTn id="82" fill="hold">
                            <p:stCondLst>
                              <p:cond delay="1500"/>
                            </p:stCondLst>
                            <p:childTnLst>
                              <p:par>
                                <p:cTn id="83" presetID="10" presetClass="entr" presetSubtype="0" fill="hold" grpId="0" nodeType="afterEffect">
                                  <p:stCondLst>
                                    <p:cond delay="0"/>
                                  </p:stCondLst>
                                  <p:childTnLst>
                                    <p:set>
                                      <p:cBhvr>
                                        <p:cTn id="84" dur="1" fill="hold">
                                          <p:stCondLst>
                                            <p:cond delay="0"/>
                                          </p:stCondLst>
                                        </p:cTn>
                                        <p:tgtEl>
                                          <p:spTgt spid="8"/>
                                        </p:tgtEl>
                                        <p:attrNameLst>
                                          <p:attrName>style.visibility</p:attrName>
                                        </p:attrNameLst>
                                      </p:cBhvr>
                                      <p:to>
                                        <p:strVal val="visible"/>
                                      </p:to>
                                    </p:set>
                                    <p:animEffect transition="in" filter="fade">
                                      <p:cBhvr>
                                        <p:cTn id="85" dur="250"/>
                                        <p:tgtEl>
                                          <p:spTgt spid="8"/>
                                        </p:tgtEl>
                                      </p:cBhvr>
                                    </p:animEffect>
                                  </p:childTnLst>
                                </p:cTn>
                              </p:par>
                            </p:childTnLst>
                          </p:cTn>
                        </p:par>
                        <p:par>
                          <p:cTn id="86" fill="hold">
                            <p:stCondLst>
                              <p:cond delay="1750"/>
                            </p:stCondLst>
                            <p:childTnLst>
                              <p:par>
                                <p:cTn id="87" presetID="10" presetClass="entr" presetSubtype="0" fill="hold" grpId="0" nodeType="afterEffect">
                                  <p:stCondLst>
                                    <p:cond delay="0"/>
                                  </p:stCondLst>
                                  <p:childTnLst>
                                    <p:set>
                                      <p:cBhvr>
                                        <p:cTn id="88" dur="1" fill="hold">
                                          <p:stCondLst>
                                            <p:cond delay="0"/>
                                          </p:stCondLst>
                                        </p:cTn>
                                        <p:tgtEl>
                                          <p:spTgt spid="7"/>
                                        </p:tgtEl>
                                        <p:attrNameLst>
                                          <p:attrName>style.visibility</p:attrName>
                                        </p:attrNameLst>
                                      </p:cBhvr>
                                      <p:to>
                                        <p:strVal val="visible"/>
                                      </p:to>
                                    </p:set>
                                    <p:animEffect transition="in" filter="fade">
                                      <p:cBhvr>
                                        <p:cTn id="89"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0" fill="hold" display="0">
                  <p:stCondLst>
                    <p:cond delay="indefinite"/>
                  </p:stCondLst>
                  <p:endCondLst>
                    <p:cond evt="onStopAudio" delay="0">
                      <p:tgtEl>
                        <p:sldTgt/>
                      </p:tgtEl>
                    </p:cond>
                  </p:endCondLst>
                </p:cTn>
                <p:tgtEl>
                  <p:spTgt spid="51"/>
                </p:tgtEl>
              </p:cMediaNode>
            </p:audio>
            <p:audio isNarration="1">
              <p:cMediaNode vol="80000" showWhenStopped="0">
                <p:cTn id="91" fill="hold" display="0">
                  <p:stCondLst>
                    <p:cond delay="indefinite"/>
                  </p:stCondLst>
                  <p:endCondLst>
                    <p:cond evt="onStopAudio" delay="0">
                      <p:tgtEl>
                        <p:sldTgt/>
                      </p:tgtEl>
                    </p:cond>
                  </p:endCondLst>
                </p:cTn>
                <p:tgtEl>
                  <p:spTgt spid="54"/>
                </p:tgtEl>
              </p:cMediaNode>
            </p:audio>
          </p:childTnLst>
        </p:cTn>
      </p:par>
    </p:tnLst>
    <p:bldLst>
      <p:bldP spid="3" grpId="0"/>
      <p:bldP spid="3" grpId="1"/>
      <p:bldP spid="4" grpId="0"/>
      <p:bldP spid="4" grpId="1"/>
      <p:bldP spid="5" grpId="0" uiExpand="1" build="p"/>
      <p:bldP spid="5" grpId="1" uiExpand="1" build="p"/>
      <p:bldP spid="6" grpId="0"/>
      <p:bldP spid="7" grpId="0"/>
      <p:bldP spid="8" grpId="0"/>
    </p:bldLst>
  </p:timing>
  <p:extLst>
    <p:ext uri="{E180D4A7-C9FB-4DFB-919C-405C955672EB}">
      <p14:showEvtLst xmlns:p14="http://schemas.microsoft.com/office/powerpoint/2010/main">
        <p14:playEvt time="21" objId="51"/>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23"/>
        <p:cNvGrpSpPr/>
        <p:nvPr/>
      </p:nvGrpSpPr>
      <p:grpSpPr>
        <a:xfrm>
          <a:off x="0" y="0"/>
          <a:ext cx="0" cy="0"/>
          <a:chOff x="0" y="0"/>
          <a:chExt cx="0" cy="0"/>
        </a:xfrm>
      </p:grpSpPr>
      <p:pic>
        <p:nvPicPr>
          <p:cNvPr id="3" name="Picture 2" descr="A picture containing text, line, screenshot, diagram&#10;&#10;Description automatically generated">
            <a:extLst>
              <a:ext uri="{FF2B5EF4-FFF2-40B4-BE49-F238E27FC236}">
                <a16:creationId xmlns:a16="http://schemas.microsoft.com/office/drawing/2014/main" id="{B743CA9C-4ACF-A9DD-1A8F-4915426363CA}"/>
              </a:ext>
            </a:extLst>
          </p:cNvPr>
          <p:cNvPicPr>
            <a:picLocks noChangeAspect="1"/>
          </p:cNvPicPr>
          <p:nvPr/>
        </p:nvPicPr>
        <p:blipFill>
          <a:blip r:embed="rId8"/>
          <a:stretch>
            <a:fillRect/>
          </a:stretch>
        </p:blipFill>
        <p:spPr>
          <a:xfrm>
            <a:off x="1585399" y="864510"/>
            <a:ext cx="6320554" cy="3851323"/>
          </a:xfrm>
          <a:prstGeom prst="rect">
            <a:avLst/>
          </a:prstGeom>
        </p:spPr>
      </p:pic>
      <p:sp>
        <p:nvSpPr>
          <p:cNvPr id="8" name="Google Shape;1616;p55">
            <a:extLst>
              <a:ext uri="{FF2B5EF4-FFF2-40B4-BE49-F238E27FC236}">
                <a16:creationId xmlns:a16="http://schemas.microsoft.com/office/drawing/2014/main" id="{0898F5BA-B279-196A-44EB-8671DCBBE0C0}"/>
              </a:ext>
            </a:extLst>
          </p:cNvPr>
          <p:cNvSpPr txBox="1">
            <a:spLocks noGrp="1"/>
          </p:cNvSpPr>
          <p:nvPr>
            <p:ph type="title"/>
          </p:nvPr>
        </p:nvSpPr>
        <p:spPr>
          <a:xfrm>
            <a:off x="2016450" y="-362489"/>
            <a:ext cx="5111100" cy="122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Bivariate analysis</a:t>
            </a:r>
            <a:endParaRPr dirty="0"/>
          </a:p>
        </p:txBody>
      </p:sp>
      <p:pic>
        <p:nvPicPr>
          <p:cNvPr id="10" name="Picture 9" descr="A screenshot of a computer error&#10;&#10;Description automatically generated with low confidence">
            <a:extLst>
              <a:ext uri="{FF2B5EF4-FFF2-40B4-BE49-F238E27FC236}">
                <a16:creationId xmlns:a16="http://schemas.microsoft.com/office/drawing/2014/main" id="{4170B9AD-F4B4-D38D-4277-E3A2E0886E05}"/>
              </a:ext>
            </a:extLst>
          </p:cNvPr>
          <p:cNvPicPr>
            <a:picLocks noChangeAspect="1"/>
          </p:cNvPicPr>
          <p:nvPr/>
        </p:nvPicPr>
        <p:blipFill>
          <a:blip r:embed="rId9"/>
          <a:stretch>
            <a:fillRect/>
          </a:stretch>
        </p:blipFill>
        <p:spPr>
          <a:xfrm>
            <a:off x="1585399" y="1353352"/>
            <a:ext cx="6216170" cy="3057284"/>
          </a:xfrm>
          <a:prstGeom prst="rect">
            <a:avLst/>
          </a:prstGeom>
        </p:spPr>
      </p:pic>
      <mc:AlternateContent xmlns:mc="http://schemas.openxmlformats.org/markup-compatibility/2006" xmlns:p14="http://schemas.microsoft.com/office/powerpoint/2010/main">
        <mc:Choice Requires="p14">
          <p:contentPart p14:bwMode="auto" r:id="rId10">
            <p14:nvContentPartPr>
              <p14:cNvPr id="14" name="Ink 13">
                <a:extLst>
                  <a:ext uri="{FF2B5EF4-FFF2-40B4-BE49-F238E27FC236}">
                    <a16:creationId xmlns:a16="http://schemas.microsoft.com/office/drawing/2014/main" id="{6CB8376C-9D54-6CA2-3038-4BDA1AEC4E85}"/>
                  </a:ext>
                </a:extLst>
              </p14:cNvPr>
              <p14:cNvContentPartPr/>
              <p14:nvPr/>
            </p14:nvContentPartPr>
            <p14:xfrm>
              <a:off x="4526958" y="-1057652"/>
              <a:ext cx="360" cy="360"/>
            </p14:xfrm>
          </p:contentPart>
        </mc:Choice>
        <mc:Fallback xmlns="">
          <p:pic>
            <p:nvPicPr>
              <p:cNvPr id="14" name="Ink 13">
                <a:extLst>
                  <a:ext uri="{FF2B5EF4-FFF2-40B4-BE49-F238E27FC236}">
                    <a16:creationId xmlns:a16="http://schemas.microsoft.com/office/drawing/2014/main" id="{6CB8376C-9D54-6CA2-3038-4BDA1AEC4E85}"/>
                  </a:ext>
                </a:extLst>
              </p:cNvPr>
              <p:cNvPicPr/>
              <p:nvPr/>
            </p:nvPicPr>
            <p:blipFill>
              <a:blip r:embed="rId11"/>
              <a:stretch>
                <a:fillRect/>
              </a:stretch>
            </p:blipFill>
            <p:spPr>
              <a:xfrm>
                <a:off x="4517958" y="-1066652"/>
                <a:ext cx="18000" cy="18000"/>
              </a:xfrm>
              <a:prstGeom prst="rect">
                <a:avLst/>
              </a:prstGeom>
            </p:spPr>
          </p:pic>
        </mc:Fallback>
      </mc:AlternateContent>
      <p:cxnSp>
        <p:nvCxnSpPr>
          <p:cNvPr id="18" name="Straight Connector 17">
            <a:extLst>
              <a:ext uri="{FF2B5EF4-FFF2-40B4-BE49-F238E27FC236}">
                <a16:creationId xmlns:a16="http://schemas.microsoft.com/office/drawing/2014/main" id="{06AE4B26-19C1-AAFA-F2DD-755AA9A9E2D2}"/>
              </a:ext>
            </a:extLst>
          </p:cNvPr>
          <p:cNvCxnSpPr>
            <a:cxnSpLocks/>
          </p:cNvCxnSpPr>
          <p:nvPr/>
        </p:nvCxnSpPr>
        <p:spPr>
          <a:xfrm>
            <a:off x="3327188" y="4138405"/>
            <a:ext cx="586141"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 line, screenshot, diagram&#10;&#10;Description automatically generated">
            <a:extLst>
              <a:ext uri="{FF2B5EF4-FFF2-40B4-BE49-F238E27FC236}">
                <a16:creationId xmlns:a16="http://schemas.microsoft.com/office/drawing/2014/main" id="{1CFACBFA-3AC0-4A17-7814-4B5C7CD33418}"/>
              </a:ext>
            </a:extLst>
          </p:cNvPr>
          <p:cNvPicPr>
            <a:picLocks noChangeAspect="1"/>
          </p:cNvPicPr>
          <p:nvPr/>
        </p:nvPicPr>
        <p:blipFill>
          <a:blip r:embed="rId12"/>
          <a:stretch>
            <a:fillRect/>
          </a:stretch>
        </p:blipFill>
        <p:spPr>
          <a:xfrm>
            <a:off x="1519884" y="1017142"/>
            <a:ext cx="6216170" cy="3729703"/>
          </a:xfrm>
          <a:prstGeom prst="rect">
            <a:avLst/>
          </a:prstGeom>
        </p:spPr>
      </p:pic>
      <p:pic>
        <p:nvPicPr>
          <p:cNvPr id="12" name="Picture 11" descr="A screenshot of a computer program&#10;&#10;Description automatically generated with low confidence">
            <a:extLst>
              <a:ext uri="{FF2B5EF4-FFF2-40B4-BE49-F238E27FC236}">
                <a16:creationId xmlns:a16="http://schemas.microsoft.com/office/drawing/2014/main" id="{D054C2C9-DED7-0E8C-2C98-AEDE537EC060}"/>
              </a:ext>
            </a:extLst>
          </p:cNvPr>
          <p:cNvPicPr>
            <a:picLocks noChangeAspect="1"/>
          </p:cNvPicPr>
          <p:nvPr/>
        </p:nvPicPr>
        <p:blipFill>
          <a:blip r:embed="rId13"/>
          <a:stretch>
            <a:fillRect/>
          </a:stretch>
        </p:blipFill>
        <p:spPr>
          <a:xfrm>
            <a:off x="2116743" y="1144693"/>
            <a:ext cx="5406570" cy="3290955"/>
          </a:xfrm>
          <a:prstGeom prst="rect">
            <a:avLst/>
          </a:prstGeom>
        </p:spPr>
      </p:pic>
      <p:sp>
        <p:nvSpPr>
          <p:cNvPr id="27" name="Google Shape;1372;p54">
            <a:extLst>
              <a:ext uri="{FF2B5EF4-FFF2-40B4-BE49-F238E27FC236}">
                <a16:creationId xmlns:a16="http://schemas.microsoft.com/office/drawing/2014/main" id="{959353BF-A459-51FF-F1E2-E9B4709C4EAB}"/>
              </a:ext>
            </a:extLst>
          </p:cNvPr>
          <p:cNvSpPr txBox="1">
            <a:spLocks/>
          </p:cNvSpPr>
          <p:nvPr/>
        </p:nvSpPr>
        <p:spPr>
          <a:xfrm>
            <a:off x="507900" y="1300542"/>
            <a:ext cx="8475551" cy="3283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400" dirty="0"/>
              <a:t>For the assumed relationship between the Land Cover Index and the Surface Temperature change the Coefficient of correlation “r” equals 0.8022386 and r^2 = 0.64358677</a:t>
            </a:r>
          </a:p>
          <a:p>
            <a:pPr marL="0" indent="0"/>
            <a:endParaRPr lang="en-US" sz="1400" dirty="0"/>
          </a:p>
          <a:p>
            <a:pPr marL="0" indent="0"/>
            <a:r>
              <a:rPr lang="en-US" sz="1400" dirty="0"/>
              <a:t>Given a significance level 𝛼 = 0.05 and a p-value of 1.665e-07, For the assumed relationship between Land Cover index and Surface Temperature change for the years 1992 to 2020 we have strong evidence to reject H0. </a:t>
            </a:r>
          </a:p>
          <a:p>
            <a:pPr marL="0" indent="0"/>
            <a:endParaRPr lang="en-US" sz="1400" dirty="0"/>
          </a:p>
          <a:p>
            <a:pPr marL="0" indent="0"/>
            <a:r>
              <a:rPr lang="en-US" sz="1400" dirty="0"/>
              <a:t>The evidence establishes a strong positive linear relationship between the Land Cover index and Surface Temperature change for the years 1992 to 2020. The evidence further suggests the Land cover index accounts for 64.36%  (r^2=0.64358677) of the variation in surface temperature change.</a:t>
            </a:r>
          </a:p>
          <a:p>
            <a:pPr marL="0" indent="0"/>
            <a:endParaRPr lang="en-US" sz="1400" dirty="0"/>
          </a:p>
          <a:p>
            <a:pPr marL="0" indent="0"/>
            <a:r>
              <a:rPr lang="en-US" sz="1400" dirty="0"/>
              <a:t>For every 1 unit increase in Land Cover Index, there is a 0.2402 increase in Surface Temperature change.</a:t>
            </a:r>
          </a:p>
          <a:p>
            <a:pPr marL="0" indent="0"/>
            <a:endParaRPr lang="en-US" sz="1400" dirty="0"/>
          </a:p>
          <a:p>
            <a:pPr marL="0" indent="0"/>
            <a:endParaRPr lang="en-GH" dirty="0"/>
          </a:p>
          <a:p>
            <a:pPr marL="0" indent="0"/>
            <a:endParaRPr lang="en-US" dirty="0"/>
          </a:p>
          <a:p>
            <a:pPr marL="0" indent="0"/>
            <a:endParaRPr lang="en" dirty="0"/>
          </a:p>
          <a:p>
            <a:pPr marL="0" indent="0"/>
            <a:endParaRPr lang="en" sz="1800" dirty="0"/>
          </a:p>
        </p:txBody>
      </p:sp>
      <p:sp>
        <p:nvSpPr>
          <p:cNvPr id="26" name="Google Shape;1372;p54">
            <a:extLst>
              <a:ext uri="{FF2B5EF4-FFF2-40B4-BE49-F238E27FC236}">
                <a16:creationId xmlns:a16="http://schemas.microsoft.com/office/drawing/2014/main" id="{DAA5B702-7785-1459-1049-C5431808025E}"/>
              </a:ext>
            </a:extLst>
          </p:cNvPr>
          <p:cNvSpPr txBox="1">
            <a:spLocks/>
          </p:cNvSpPr>
          <p:nvPr/>
        </p:nvSpPr>
        <p:spPr>
          <a:xfrm>
            <a:off x="523815" y="1285537"/>
            <a:ext cx="8475551" cy="32832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1400" dirty="0"/>
              <a:t>For the assumed relationship between Green House Gas Concentration and Surface Temperature change the Coefficient of correlation equals 0.8219796 and r^2=0.6756504 </a:t>
            </a:r>
          </a:p>
          <a:p>
            <a:pPr marL="0" indent="0"/>
            <a:endParaRPr lang="en-US" sz="1400" dirty="0"/>
          </a:p>
          <a:p>
            <a:pPr marL="0" indent="0"/>
            <a:r>
              <a:rPr lang="en-US" sz="1400" dirty="0"/>
              <a:t>Given a significance level 𝛼 = 0.05 and a p-value of 4.562e-08, For the assumed relationship between Green House Gas Concentration and Surface Temperature change for the years 1992 to 2020  we have strong evidence to reject H0. </a:t>
            </a:r>
          </a:p>
          <a:p>
            <a:pPr marL="0" indent="0"/>
            <a:endParaRPr lang="en-US" sz="1400" dirty="0"/>
          </a:p>
          <a:p>
            <a:pPr marL="0" indent="0"/>
            <a:r>
              <a:rPr lang="en-US" sz="1400" dirty="0"/>
              <a:t>The evidence establishes a strong positive linear relationship between Green House Gas Concentration and Surface Temperature change for the years 1992 to 2020. The evidence further suggests the Green House Gas Concentration accounts for 67.57% (r^2 = 0.67565046) of the variation in surface temperature. </a:t>
            </a:r>
          </a:p>
          <a:p>
            <a:pPr marL="0" indent="0"/>
            <a:endParaRPr lang="en-US" sz="1400" dirty="0"/>
          </a:p>
          <a:p>
            <a:pPr marL="0" indent="0"/>
            <a:r>
              <a:rPr lang="en-US" sz="1400" dirty="0"/>
              <a:t>For every 1 unit increase in Greenhouse gas concentration, there is 5.831e -1 increase in Surface Temperature change.</a:t>
            </a:r>
          </a:p>
          <a:p>
            <a:pPr marL="0" indent="0"/>
            <a:endParaRPr lang="en-US" dirty="0"/>
          </a:p>
          <a:p>
            <a:pPr marL="0" indent="0"/>
            <a:endParaRPr lang="en-GH" dirty="0"/>
          </a:p>
          <a:p>
            <a:pPr marL="0" indent="0"/>
            <a:endParaRPr lang="en-US" dirty="0"/>
          </a:p>
          <a:p>
            <a:pPr marL="0" indent="0"/>
            <a:endParaRPr lang="en" dirty="0"/>
          </a:p>
          <a:p>
            <a:pPr marL="0" indent="0"/>
            <a:endParaRPr lang="en" sz="1800" dirty="0"/>
          </a:p>
        </p:txBody>
      </p:sp>
      <p:cxnSp>
        <p:nvCxnSpPr>
          <p:cNvPr id="21" name="Straight Connector 20">
            <a:extLst>
              <a:ext uri="{FF2B5EF4-FFF2-40B4-BE49-F238E27FC236}">
                <a16:creationId xmlns:a16="http://schemas.microsoft.com/office/drawing/2014/main" id="{0273C4C7-2E24-0DFC-DDC3-454A4115BF4A}"/>
              </a:ext>
            </a:extLst>
          </p:cNvPr>
          <p:cNvCxnSpPr/>
          <p:nvPr/>
        </p:nvCxnSpPr>
        <p:spPr>
          <a:xfrm>
            <a:off x="3745858" y="4069282"/>
            <a:ext cx="720000"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9D065C4-AAF6-3EB6-671B-47665D0FB099}"/>
              </a:ext>
            </a:extLst>
          </p:cNvPr>
          <p:cNvCxnSpPr>
            <a:cxnSpLocks/>
          </p:cNvCxnSpPr>
          <p:nvPr/>
        </p:nvCxnSpPr>
        <p:spPr>
          <a:xfrm>
            <a:off x="5747658" y="4309555"/>
            <a:ext cx="720434"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10DE3A5-0314-2045-BEA7-AC4766B3060A}"/>
              </a:ext>
            </a:extLst>
          </p:cNvPr>
          <p:cNvCxnSpPr>
            <a:cxnSpLocks/>
          </p:cNvCxnSpPr>
          <p:nvPr/>
        </p:nvCxnSpPr>
        <p:spPr>
          <a:xfrm>
            <a:off x="4233887" y="3340068"/>
            <a:ext cx="586141"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F364490-ADF5-D7B0-3956-A0B0B1855D32}"/>
              </a:ext>
            </a:extLst>
          </p:cNvPr>
          <p:cNvCxnSpPr>
            <a:cxnSpLocks/>
          </p:cNvCxnSpPr>
          <p:nvPr/>
        </p:nvCxnSpPr>
        <p:spPr>
          <a:xfrm>
            <a:off x="3745858" y="3121159"/>
            <a:ext cx="605576"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51CABDF-5BF7-1E28-51D1-B51F0F692048}"/>
              </a:ext>
            </a:extLst>
          </p:cNvPr>
          <p:cNvCxnSpPr>
            <a:cxnSpLocks/>
          </p:cNvCxnSpPr>
          <p:nvPr/>
        </p:nvCxnSpPr>
        <p:spPr>
          <a:xfrm>
            <a:off x="5362854" y="4309555"/>
            <a:ext cx="615925" cy="0"/>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38" name="plot1">
            <a:hlinkClick r:id="" action="ppaction://media"/>
            <a:extLst>
              <a:ext uri="{FF2B5EF4-FFF2-40B4-BE49-F238E27FC236}">
                <a16:creationId xmlns:a16="http://schemas.microsoft.com/office/drawing/2014/main" id="{35BC6D36-8002-C4A6-A15B-9F31DD4E0C78}"/>
              </a:ext>
            </a:extLst>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655962" y="458110"/>
            <a:ext cx="406400" cy="406400"/>
          </a:xfrm>
          <a:prstGeom prst="rect">
            <a:avLst/>
          </a:prstGeom>
        </p:spPr>
      </p:pic>
      <p:pic>
        <p:nvPicPr>
          <p:cNvPr id="48" name="Audio 47">
            <a:hlinkClick r:id="" action="ppaction://media"/>
            <a:extLst>
              <a:ext uri="{FF2B5EF4-FFF2-40B4-BE49-F238E27FC236}">
                <a16:creationId xmlns:a16="http://schemas.microsoft.com/office/drawing/2014/main" id="{3DE81FC7-7CB1-7B36-1856-8441BC2A1A30}"/>
              </a:ext>
            </a:extLst>
          </p:cNvPr>
          <p:cNvPicPr>
            <a:picLocks noChangeAspect="1"/>
          </p:cNvPicPr>
          <p:nvPr>
            <a:audioFile r:link="rId5"/>
            <p:extLst>
              <p:ext uri="{DAA4B4D4-6D71-4841-9C94-3DE7FCFB9230}">
                <p14:media xmlns:p14="http://schemas.microsoft.com/office/powerpoint/2010/main" r:embed="rId4"/>
              </p:ext>
            </p:extLst>
          </p:nvPr>
        </p:nvPicPr>
        <p:blipFill>
          <a:blip r:embed="rId14"/>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med" p14:dur="700" advTm="121110">
        <p:fade/>
      </p:transition>
    </mc:Choice>
    <mc:Fallback>
      <p:transition spd="med" advTm="1211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20528" fill="hold"/>
                                        <p:tgtEl>
                                          <p:spTgt spid="38"/>
                                        </p:tgtEl>
                                      </p:cBhvr>
                                    </p:cmd>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nodeType="clickEffect">
                                  <p:stCondLst>
                                    <p:cond delay="0"/>
                                  </p:stCondLst>
                                  <p:childTnLst>
                                    <p:animEffect transition="out" filter="fade">
                                      <p:cBhvr>
                                        <p:cTn id="13" dur="250"/>
                                        <p:tgtEl>
                                          <p:spTgt spid="3"/>
                                        </p:tgtEl>
                                      </p:cBhvr>
                                    </p:animEffect>
                                    <p:set>
                                      <p:cBhvr>
                                        <p:cTn id="14" dur="1" fill="hold">
                                          <p:stCondLst>
                                            <p:cond delay="249"/>
                                          </p:stCondLst>
                                        </p:cTn>
                                        <p:tgtEl>
                                          <p:spTgt spid="3"/>
                                        </p:tgtEl>
                                        <p:attrNameLst>
                                          <p:attrName>style.visibility</p:attrName>
                                        </p:attrNameLst>
                                      </p:cBhvr>
                                      <p:to>
                                        <p:strVal val="hidden"/>
                                      </p:to>
                                    </p:set>
                                  </p:childTnLst>
                                </p:cTn>
                              </p:par>
                            </p:childTnLst>
                          </p:cTn>
                        </p:par>
                        <p:par>
                          <p:cTn id="15" fill="hold">
                            <p:stCondLst>
                              <p:cond delay="250"/>
                            </p:stCondLst>
                            <p:childTnLst>
                              <p:par>
                                <p:cTn id="16" presetID="10" presetClass="entr" presetSubtype="0"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25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nodeType="clickEffect">
                                  <p:stCondLst>
                                    <p:cond delay="0"/>
                                  </p:stCondLst>
                                  <p:childTnLst>
                                    <p:animEffect transition="out" filter="fade">
                                      <p:cBhvr>
                                        <p:cTn id="34" dur="250"/>
                                        <p:tgtEl>
                                          <p:spTgt spid="2"/>
                                        </p:tgtEl>
                                      </p:cBhvr>
                                    </p:animEffect>
                                    <p:set>
                                      <p:cBhvr>
                                        <p:cTn id="35" dur="1" fill="hold">
                                          <p:stCondLst>
                                            <p:cond delay="249"/>
                                          </p:stCondLst>
                                        </p:cTn>
                                        <p:tgtEl>
                                          <p:spTgt spid="2"/>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nodeType="clickEffect">
                                  <p:stCondLst>
                                    <p:cond delay="0"/>
                                  </p:stCondLst>
                                  <p:childTnLst>
                                    <p:animEffect transition="out" filter="fade">
                                      <p:cBhvr>
                                        <p:cTn id="39" dur="250"/>
                                        <p:tgtEl>
                                          <p:spTgt spid="19"/>
                                        </p:tgtEl>
                                      </p:cBhvr>
                                    </p:animEffect>
                                    <p:set>
                                      <p:cBhvr>
                                        <p:cTn id="40" dur="1" fill="hold">
                                          <p:stCondLst>
                                            <p:cond delay="249"/>
                                          </p:stCondLst>
                                        </p:cTn>
                                        <p:tgtEl>
                                          <p:spTgt spid="19"/>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250"/>
                                        <p:tgtEl>
                                          <p:spTgt spid="18"/>
                                        </p:tgtEl>
                                      </p:cBhvr>
                                    </p:animEffect>
                                    <p:set>
                                      <p:cBhvr>
                                        <p:cTn id="45" dur="1" fill="hold">
                                          <p:stCondLst>
                                            <p:cond delay="249"/>
                                          </p:stCondLst>
                                        </p:cTn>
                                        <p:tgtEl>
                                          <p:spTgt spid="18"/>
                                        </p:tgtEl>
                                        <p:attrNameLst>
                                          <p:attrName>style.visibility</p:attrName>
                                        </p:attrNameLst>
                                      </p:cBhvr>
                                      <p:to>
                                        <p:strVal val="hidden"/>
                                      </p:to>
                                    </p:set>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250"/>
                                        <p:tgtEl>
                                          <p:spTgt spid="10"/>
                                        </p:tgtEl>
                                      </p:cBhvr>
                                    </p:animEffect>
                                    <p:set>
                                      <p:cBhvr>
                                        <p:cTn id="50" dur="1" fill="hold">
                                          <p:stCondLst>
                                            <p:cond delay="249"/>
                                          </p:stCondLst>
                                        </p:cTn>
                                        <p:tgtEl>
                                          <p:spTgt spid="10"/>
                                        </p:tgtEl>
                                        <p:attrNameLst>
                                          <p:attrName>style.visibility</p:attrName>
                                        </p:attrNameLst>
                                      </p:cBhvr>
                                      <p:to>
                                        <p:strVal val="hidden"/>
                                      </p:to>
                                    </p:set>
                                  </p:childTnLst>
                                </p:cTn>
                              </p:par>
                            </p:childTnLst>
                          </p:cTn>
                        </p:par>
                        <p:par>
                          <p:cTn id="51" fill="hold">
                            <p:stCondLst>
                              <p:cond delay="250"/>
                            </p:stCondLst>
                            <p:childTnLst>
                              <p:par>
                                <p:cTn id="52" presetID="10" presetClass="entr" presetSubtype="0" fill="hold" grpId="0" nodeType="afterEffect">
                                  <p:stCondLst>
                                    <p:cond delay="0"/>
                                  </p:stCondLst>
                                  <p:childTnLst>
                                    <p:set>
                                      <p:cBhvr>
                                        <p:cTn id="53" dur="1" fill="hold">
                                          <p:stCondLst>
                                            <p:cond delay="0"/>
                                          </p:stCondLst>
                                        </p:cTn>
                                        <p:tgtEl>
                                          <p:spTgt spid="26"/>
                                        </p:tgtEl>
                                        <p:attrNameLst>
                                          <p:attrName>style.visibility</p:attrName>
                                        </p:attrNameLst>
                                      </p:cBhvr>
                                      <p:to>
                                        <p:strVal val="visible"/>
                                      </p:to>
                                    </p:set>
                                    <p:animEffect transition="in" filter="fade">
                                      <p:cBhvr>
                                        <p:cTn id="54" dur="250"/>
                                        <p:tgtEl>
                                          <p:spTgt spid="26"/>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grpId="1" nodeType="clickEffect">
                                  <p:stCondLst>
                                    <p:cond delay="0"/>
                                  </p:stCondLst>
                                  <p:childTnLst>
                                    <p:animEffect transition="out" filter="fade">
                                      <p:cBhvr>
                                        <p:cTn id="58" dur="250"/>
                                        <p:tgtEl>
                                          <p:spTgt spid="26"/>
                                        </p:tgtEl>
                                      </p:cBhvr>
                                    </p:animEffect>
                                    <p:set>
                                      <p:cBhvr>
                                        <p:cTn id="59" dur="1" fill="hold">
                                          <p:stCondLst>
                                            <p:cond delay="249"/>
                                          </p:stCondLst>
                                        </p:cTn>
                                        <p:tgtEl>
                                          <p:spTgt spid="26"/>
                                        </p:tgtEl>
                                        <p:attrNameLst>
                                          <p:attrName>style.visibility</p:attrName>
                                        </p:attrNameLst>
                                      </p:cBhvr>
                                      <p:to>
                                        <p:strVal val="hidden"/>
                                      </p:to>
                                    </p:set>
                                  </p:childTnLst>
                                </p:cTn>
                              </p:par>
                            </p:childTnLst>
                          </p:cTn>
                        </p:par>
                        <p:par>
                          <p:cTn id="60" fill="hold">
                            <p:stCondLst>
                              <p:cond delay="250"/>
                            </p:stCondLst>
                            <p:childTnLst>
                              <p:par>
                                <p:cTn id="61" presetID="10" presetClass="entr" presetSubtype="0" fill="hold" nodeType="afterEffect">
                                  <p:stCondLst>
                                    <p:cond delay="0"/>
                                  </p:stCondLst>
                                  <p:childTnLst>
                                    <p:set>
                                      <p:cBhvr>
                                        <p:cTn id="62" dur="1" fill="hold">
                                          <p:stCondLst>
                                            <p:cond delay="0"/>
                                          </p:stCondLst>
                                        </p:cTn>
                                        <p:tgtEl>
                                          <p:spTgt spid="5"/>
                                        </p:tgtEl>
                                        <p:attrNameLst>
                                          <p:attrName>style.visibility</p:attrName>
                                        </p:attrNameLst>
                                      </p:cBhvr>
                                      <p:to>
                                        <p:strVal val="visible"/>
                                      </p:to>
                                    </p:set>
                                    <p:animEffect transition="in" filter="fade">
                                      <p:cBhvr>
                                        <p:cTn id="63" dur="250"/>
                                        <p:tgtEl>
                                          <p:spTgt spid="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xit" presetSubtype="0" fill="hold" nodeType="clickEffect">
                                  <p:stCondLst>
                                    <p:cond delay="0"/>
                                  </p:stCondLst>
                                  <p:childTnLst>
                                    <p:animEffect transition="out" filter="fade">
                                      <p:cBhvr>
                                        <p:cTn id="67" dur="250"/>
                                        <p:tgtEl>
                                          <p:spTgt spid="5"/>
                                        </p:tgtEl>
                                      </p:cBhvr>
                                    </p:animEffect>
                                    <p:set>
                                      <p:cBhvr>
                                        <p:cTn id="68" dur="1" fill="hold">
                                          <p:stCondLst>
                                            <p:cond delay="249"/>
                                          </p:stCondLst>
                                        </p:cTn>
                                        <p:tgtEl>
                                          <p:spTgt spid="5"/>
                                        </p:tgtEl>
                                        <p:attrNameLst>
                                          <p:attrName>style.visibility</p:attrName>
                                        </p:attrNameLst>
                                      </p:cBhvr>
                                      <p:to>
                                        <p:strVal val="hidden"/>
                                      </p:to>
                                    </p:set>
                                  </p:childTnLst>
                                </p:cTn>
                              </p:par>
                            </p:childTnLst>
                          </p:cTn>
                        </p:par>
                        <p:par>
                          <p:cTn id="69" fill="hold">
                            <p:stCondLst>
                              <p:cond delay="250"/>
                            </p:stCondLst>
                            <p:childTnLst>
                              <p:par>
                                <p:cTn id="70" presetID="10" presetClass="entr" presetSubtype="0" fill="hold" nodeType="afterEffect">
                                  <p:stCondLst>
                                    <p:cond delay="0"/>
                                  </p:stCondLst>
                                  <p:childTnLst>
                                    <p:set>
                                      <p:cBhvr>
                                        <p:cTn id="71" dur="1" fill="hold">
                                          <p:stCondLst>
                                            <p:cond delay="0"/>
                                          </p:stCondLst>
                                        </p:cTn>
                                        <p:tgtEl>
                                          <p:spTgt spid="12"/>
                                        </p:tgtEl>
                                        <p:attrNameLst>
                                          <p:attrName>style.visibility</p:attrName>
                                        </p:attrNameLst>
                                      </p:cBhvr>
                                      <p:to>
                                        <p:strVal val="visible"/>
                                      </p:to>
                                    </p:set>
                                    <p:animEffect transition="in" filter="fade">
                                      <p:cBhvr>
                                        <p:cTn id="72" dur="250"/>
                                        <p:tgtEl>
                                          <p:spTgt spid="12"/>
                                        </p:tgtEl>
                                      </p:cBhvr>
                                    </p:animEffec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2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30"/>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4"/>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0" presetClass="exit" presetSubtype="0" fill="hold" nodeType="clickEffect">
                                  <p:stCondLst>
                                    <p:cond delay="0"/>
                                  </p:stCondLst>
                                  <p:childTnLst>
                                    <p:animEffect transition="out" filter="fade">
                                      <p:cBhvr>
                                        <p:cTn id="88" dur="250"/>
                                        <p:tgtEl>
                                          <p:spTgt spid="4"/>
                                        </p:tgtEl>
                                      </p:cBhvr>
                                    </p:animEffect>
                                    <p:set>
                                      <p:cBhvr>
                                        <p:cTn id="89" dur="1" fill="hold">
                                          <p:stCondLst>
                                            <p:cond delay="249"/>
                                          </p:stCondLst>
                                        </p:cTn>
                                        <p:tgtEl>
                                          <p:spTgt spid="4"/>
                                        </p:tgtEl>
                                        <p:attrNameLst>
                                          <p:attrName>style.visibility</p:attrName>
                                        </p:attrNameLst>
                                      </p:cBhvr>
                                      <p:to>
                                        <p:strVal val="hidden"/>
                                      </p:to>
                                    </p:set>
                                  </p:childTnLst>
                                </p:cTn>
                              </p:par>
                            </p:childTnLst>
                          </p:cTn>
                        </p:par>
                      </p:childTnLst>
                    </p:cTn>
                  </p:par>
                  <p:par>
                    <p:cTn id="90" fill="hold">
                      <p:stCondLst>
                        <p:cond delay="indefinite"/>
                      </p:stCondLst>
                      <p:childTnLst>
                        <p:par>
                          <p:cTn id="91" fill="hold">
                            <p:stCondLst>
                              <p:cond delay="0"/>
                            </p:stCondLst>
                            <p:childTnLst>
                              <p:par>
                                <p:cTn id="92" presetID="1" presetClass="exit" presetSubtype="0" fill="hold" nodeType="clickEffect">
                                  <p:stCondLst>
                                    <p:cond delay="0"/>
                                  </p:stCondLst>
                                  <p:childTnLst>
                                    <p:set>
                                      <p:cBhvr>
                                        <p:cTn id="93" dur="1" fill="hold">
                                          <p:stCondLst>
                                            <p:cond delay="0"/>
                                          </p:stCondLst>
                                        </p:cTn>
                                        <p:tgtEl>
                                          <p:spTgt spid="21"/>
                                        </p:tgtEl>
                                        <p:attrNameLst>
                                          <p:attrName>style.visibility</p:attrName>
                                        </p:attrNameLst>
                                      </p:cBhvr>
                                      <p:to>
                                        <p:strVal val="hidden"/>
                                      </p:to>
                                    </p:set>
                                  </p:childTnLst>
                                </p:cTn>
                              </p:par>
                            </p:childTnLst>
                          </p:cTn>
                        </p:par>
                      </p:childTnLst>
                    </p:cTn>
                  </p:par>
                  <p:par>
                    <p:cTn id="94" fill="hold">
                      <p:stCondLst>
                        <p:cond delay="indefinite"/>
                      </p:stCondLst>
                      <p:childTnLst>
                        <p:par>
                          <p:cTn id="95" fill="hold">
                            <p:stCondLst>
                              <p:cond delay="0"/>
                            </p:stCondLst>
                            <p:childTnLst>
                              <p:par>
                                <p:cTn id="96" presetID="1" presetClass="exit" presetSubtype="0" fill="hold" nodeType="clickEffect">
                                  <p:stCondLst>
                                    <p:cond delay="0"/>
                                  </p:stCondLst>
                                  <p:childTnLst>
                                    <p:set>
                                      <p:cBhvr>
                                        <p:cTn id="97" dur="1" fill="hold">
                                          <p:stCondLst>
                                            <p:cond delay="0"/>
                                          </p:stCondLst>
                                        </p:cTn>
                                        <p:tgtEl>
                                          <p:spTgt spid="30"/>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0" presetClass="exit" presetSubtype="0" fill="hold" nodeType="clickEffect">
                                  <p:stCondLst>
                                    <p:cond delay="0"/>
                                  </p:stCondLst>
                                  <p:childTnLst>
                                    <p:animEffect transition="out" filter="fade">
                                      <p:cBhvr>
                                        <p:cTn id="101" dur="250"/>
                                        <p:tgtEl>
                                          <p:spTgt spid="12"/>
                                        </p:tgtEl>
                                      </p:cBhvr>
                                    </p:animEffect>
                                    <p:set>
                                      <p:cBhvr>
                                        <p:cTn id="102" dur="1" fill="hold">
                                          <p:stCondLst>
                                            <p:cond delay="249"/>
                                          </p:stCondLst>
                                        </p:cTn>
                                        <p:tgtEl>
                                          <p:spTgt spid="12"/>
                                        </p:tgtEl>
                                        <p:attrNameLst>
                                          <p:attrName>style.visibility</p:attrName>
                                        </p:attrNameLst>
                                      </p:cBhvr>
                                      <p:to>
                                        <p:strVal val="hidden"/>
                                      </p:to>
                                    </p:set>
                                  </p:childTnLst>
                                </p:cTn>
                              </p:par>
                            </p:childTnLst>
                          </p:cTn>
                        </p:par>
                        <p:par>
                          <p:cTn id="103" fill="hold">
                            <p:stCondLst>
                              <p:cond delay="250"/>
                            </p:stCondLst>
                            <p:childTnLst>
                              <p:par>
                                <p:cTn id="104" presetID="10" presetClass="entr" presetSubtype="0" fill="hold" grpId="0" nodeType="afterEffect">
                                  <p:stCondLst>
                                    <p:cond delay="0"/>
                                  </p:stCondLst>
                                  <p:childTnLst>
                                    <p:set>
                                      <p:cBhvr>
                                        <p:cTn id="105" dur="1" fill="hold">
                                          <p:stCondLst>
                                            <p:cond delay="0"/>
                                          </p:stCondLst>
                                        </p:cTn>
                                        <p:tgtEl>
                                          <p:spTgt spid="27"/>
                                        </p:tgtEl>
                                        <p:attrNameLst>
                                          <p:attrName>style.visibility</p:attrName>
                                        </p:attrNameLst>
                                      </p:cBhvr>
                                      <p:to>
                                        <p:strVal val="visible"/>
                                      </p:to>
                                    </p:set>
                                    <p:animEffect transition="in" filter="fade">
                                      <p:cBhvr>
                                        <p:cTn id="106"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7" fill="hold" display="0">
                  <p:stCondLst>
                    <p:cond delay="indefinite"/>
                  </p:stCondLst>
                  <p:endCondLst>
                    <p:cond evt="onStopAudio" delay="0">
                      <p:tgtEl>
                        <p:sldTgt/>
                      </p:tgtEl>
                    </p:cond>
                  </p:endCondLst>
                </p:cTn>
                <p:tgtEl>
                  <p:spTgt spid="38"/>
                </p:tgtEl>
              </p:cMediaNode>
            </p:audio>
            <p:audio isNarration="1">
              <p:cMediaNode vol="80000" showWhenStopped="0">
                <p:cTn id="108" fill="hold" display="0">
                  <p:stCondLst>
                    <p:cond delay="indefinite"/>
                  </p:stCondLst>
                  <p:endCondLst>
                    <p:cond evt="onStopAudio" delay="0">
                      <p:tgtEl>
                        <p:sldTgt/>
                      </p:tgtEl>
                    </p:cond>
                  </p:endCondLst>
                </p:cTn>
                <p:tgtEl>
                  <p:spTgt spid="48"/>
                </p:tgtEl>
              </p:cMediaNode>
            </p:audio>
          </p:childTnLst>
        </p:cTn>
      </p:par>
    </p:tnLst>
    <p:bldLst>
      <p:bldP spid="27" grpId="0"/>
      <p:bldP spid="26" grpId="0"/>
      <p:bldP spid="26" grpId="1"/>
    </p:bldLst>
  </p:timing>
  <p:extLst>
    <p:ext uri="{E180D4A7-C9FB-4DFB-919C-405C955672EB}">
      <p14:showEvtLst xmlns:p14="http://schemas.microsoft.com/office/powerpoint/2010/main">
        <p14:playEvt time="16" objId="38"/>
        <p14:stopEvt time="121038" objId="38"/>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56"/>
          <p:cNvSpPr txBox="1">
            <a:spLocks noGrp="1"/>
          </p:cNvSpPr>
          <p:nvPr>
            <p:ph type="title"/>
          </p:nvPr>
        </p:nvSpPr>
        <p:spPr>
          <a:xfrm>
            <a:off x="473260" y="1964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Discussion </a:t>
            </a:r>
            <a:endParaRPr dirty="0"/>
          </a:p>
        </p:txBody>
      </p:sp>
      <p:grpSp>
        <p:nvGrpSpPr>
          <p:cNvPr id="1734" name="Google Shape;1734;p56"/>
          <p:cNvGrpSpPr/>
          <p:nvPr/>
        </p:nvGrpSpPr>
        <p:grpSpPr>
          <a:xfrm rot="2019959">
            <a:off x="8328011" y="351201"/>
            <a:ext cx="602153" cy="490383"/>
            <a:chOff x="1172345" y="3856132"/>
            <a:chExt cx="228133" cy="185791"/>
          </a:xfrm>
        </p:grpSpPr>
        <p:sp>
          <p:nvSpPr>
            <p:cNvPr id="1735" name="Google Shape;1735;p56"/>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56"/>
          <p:cNvGrpSpPr/>
          <p:nvPr/>
        </p:nvGrpSpPr>
        <p:grpSpPr>
          <a:xfrm>
            <a:off x="5687366" y="394622"/>
            <a:ext cx="1523654" cy="572741"/>
            <a:chOff x="2881584" y="2807119"/>
            <a:chExt cx="317534" cy="119361"/>
          </a:xfrm>
        </p:grpSpPr>
        <p:sp>
          <p:nvSpPr>
            <p:cNvPr id="1753" name="Google Shape;1753;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195735" y="4698475"/>
            <a:ext cx="1048529" cy="394153"/>
            <a:chOff x="2881584" y="2807119"/>
            <a:chExt cx="317534" cy="119361"/>
          </a:xfrm>
        </p:grpSpPr>
        <p:sp>
          <p:nvSpPr>
            <p:cNvPr id="1760" name="Google Shape;1760;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372;p54">
            <a:extLst>
              <a:ext uri="{FF2B5EF4-FFF2-40B4-BE49-F238E27FC236}">
                <a16:creationId xmlns:a16="http://schemas.microsoft.com/office/drawing/2014/main" id="{20A1A595-F99E-AC2D-0905-1AFFFD37384A}"/>
              </a:ext>
            </a:extLst>
          </p:cNvPr>
          <p:cNvSpPr txBox="1">
            <a:spLocks/>
          </p:cNvSpPr>
          <p:nvPr/>
        </p:nvSpPr>
        <p:spPr>
          <a:xfrm>
            <a:off x="351787" y="1505843"/>
            <a:ext cx="8117594" cy="37349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285750" indent="-285750">
              <a:buFont typeface="Wingdings" panose="05000000000000000000" pitchFamily="2" charset="2"/>
              <a:buChar char="q"/>
            </a:pPr>
            <a:r>
              <a:rPr lang="en-US" sz="1800" dirty="0"/>
              <a:t>The results of this research show that there exists some valid relationship between Greenhouse Gas concentrations, Surface Temperature changes, and Land cover changes in the entire world from the year 1992 to 2020. </a:t>
            </a:r>
          </a:p>
          <a:p>
            <a:pPr marL="0" indent="0"/>
            <a:endParaRPr lang="en-US" sz="1800" dirty="0"/>
          </a:p>
          <a:p>
            <a:pPr marL="285750" indent="-285750">
              <a:buFont typeface="Wingdings" panose="05000000000000000000" pitchFamily="2" charset="2"/>
              <a:buChar char="q"/>
            </a:pPr>
            <a:r>
              <a:rPr lang="en-US" sz="1800" dirty="0"/>
              <a:t>The level of correlation between the factors analyzed are extremely close which proves that Greenhouse gases, though significant in Global warming are not its most important factor.</a:t>
            </a:r>
          </a:p>
          <a:p>
            <a:pPr marL="0" indent="0"/>
            <a:r>
              <a:rPr lang="en" sz="2000" dirty="0"/>
              <a:t>	</a:t>
            </a:r>
          </a:p>
          <a:p>
            <a:pPr marL="0" indent="0"/>
            <a:endParaRPr lang="en" sz="2000" dirty="0"/>
          </a:p>
        </p:txBody>
      </p:sp>
      <p:sp>
        <p:nvSpPr>
          <p:cNvPr id="7" name="Google Shape;1372;p54">
            <a:extLst>
              <a:ext uri="{FF2B5EF4-FFF2-40B4-BE49-F238E27FC236}">
                <a16:creationId xmlns:a16="http://schemas.microsoft.com/office/drawing/2014/main" id="{1158D3D6-632E-B6D0-96BF-4B2F5FF7A14B}"/>
              </a:ext>
            </a:extLst>
          </p:cNvPr>
          <p:cNvSpPr txBox="1">
            <a:spLocks/>
          </p:cNvSpPr>
          <p:nvPr/>
        </p:nvSpPr>
        <p:spPr>
          <a:xfrm>
            <a:off x="463829" y="1547165"/>
            <a:ext cx="8117594" cy="16279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endParaRPr lang="en" sz="2000" dirty="0"/>
          </a:p>
          <a:p>
            <a:pPr marL="0" indent="0"/>
            <a:r>
              <a:rPr lang="en-US" sz="2000" dirty="0"/>
              <a:t>“Second, there are many factors that may influence the climate change, and it is necessary to do some sensitivity experiments to detect the main factors and minimize the uncertainty”. (</a:t>
            </a:r>
            <a:r>
              <a:rPr lang="en-US" sz="2000" dirty="0" err="1"/>
              <a:t>Zhihui</a:t>
            </a:r>
            <a:r>
              <a:rPr lang="en-US" sz="2000" dirty="0"/>
              <a:t>, 2013)</a:t>
            </a:r>
            <a:r>
              <a:rPr lang="en" sz="2000" dirty="0"/>
              <a:t>”</a:t>
            </a:r>
          </a:p>
        </p:txBody>
      </p:sp>
      <p:pic>
        <p:nvPicPr>
          <p:cNvPr id="15" name="context11">
            <a:hlinkClick r:id="" action="ppaction://media"/>
            <a:extLst>
              <a:ext uri="{FF2B5EF4-FFF2-40B4-BE49-F238E27FC236}">
                <a16:creationId xmlns:a16="http://schemas.microsoft.com/office/drawing/2014/main" id="{CB89F149-2D26-E7C9-6C96-DED20630B3E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738810" y="4713160"/>
            <a:ext cx="406400" cy="406400"/>
          </a:xfrm>
          <a:prstGeom prst="rect">
            <a:avLst/>
          </a:prstGeom>
        </p:spPr>
      </p:pic>
      <p:pic>
        <p:nvPicPr>
          <p:cNvPr id="22" name="Audio 21">
            <a:hlinkClick r:id="" action="ppaction://media"/>
            <a:extLst>
              <a:ext uri="{FF2B5EF4-FFF2-40B4-BE49-F238E27FC236}">
                <a16:creationId xmlns:a16="http://schemas.microsoft.com/office/drawing/2014/main" id="{2B10E96E-67FE-788B-2B0D-DFE485D40443}"/>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139844" t="-139844" r="-139844" b="-139844"/>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721"/>
    </mc:Choice>
    <mc:Fallback>
      <p:transition spd="slow" advTm="45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5"/>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25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250"/>
                                        <p:tgtEl>
                                          <p:spTgt spid="6"/>
                                        </p:tgtEl>
                                      </p:cBhvr>
                                    </p:animEffect>
                                    <p:set>
                                      <p:cBhvr>
                                        <p:cTn id="19" dur="1" fill="hold">
                                          <p:stCondLst>
                                            <p:cond delay="249"/>
                                          </p:stCondLst>
                                        </p:cTn>
                                        <p:tgtEl>
                                          <p:spTgt spid="6"/>
                                        </p:tgtEl>
                                        <p:attrNameLst>
                                          <p:attrName>style.visibility</p:attrName>
                                        </p:attrNameLst>
                                      </p:cBhvr>
                                      <p:to>
                                        <p:strVal val="hidden"/>
                                      </p:to>
                                    </p:set>
                                  </p:childTnLst>
                                </p:cTn>
                              </p:par>
                            </p:childTnLst>
                          </p:cTn>
                        </p:par>
                        <p:par>
                          <p:cTn id="20" fill="hold">
                            <p:stCondLst>
                              <p:cond delay="25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4" fill="hold" display="0">
                  <p:stCondLst>
                    <p:cond delay="indefinite"/>
                  </p:stCondLst>
                  <p:endCondLst>
                    <p:cond evt="onStopAudio" delay="0">
                      <p:tgtEl>
                        <p:sldTgt/>
                      </p:tgtEl>
                    </p:cond>
                  </p:endCondLst>
                </p:cTn>
                <p:tgtEl>
                  <p:spTgt spid="15"/>
                </p:tgtEl>
              </p:cMediaNode>
            </p:audio>
            <p:audio isNarration="1">
              <p:cMediaNode vol="80000" showWhenStopped="0">
                <p:cTn id="25" fill="hold" display="0">
                  <p:stCondLst>
                    <p:cond delay="indefinite"/>
                  </p:stCondLst>
                  <p:endCondLst>
                    <p:cond evt="onStopAudio" delay="0">
                      <p:tgtEl>
                        <p:sldTgt/>
                      </p:tgtEl>
                    </p:cond>
                  </p:endCondLst>
                </p:cTn>
                <p:tgtEl>
                  <p:spTgt spid="22"/>
                </p:tgtEl>
              </p:cMediaNode>
            </p:audio>
          </p:childTnLst>
        </p:cTn>
      </p:par>
    </p:tnLst>
    <p:bldLst>
      <p:bldP spid="6" grpId="0"/>
      <p:bldP spid="6" grpId="1"/>
      <p:bldP spid="7" grpId="0"/>
    </p:bldLst>
  </p:timing>
  <p:extLst>
    <p:ext uri="{E180D4A7-C9FB-4DFB-919C-405C955672EB}">
      <p14:showEvtLst xmlns:p14="http://schemas.microsoft.com/office/powerpoint/2010/main">
        <p14:playEvt time="12" objId="15"/>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56"/>
          <p:cNvSpPr txBox="1">
            <a:spLocks noGrp="1"/>
          </p:cNvSpPr>
          <p:nvPr>
            <p:ph type="title"/>
          </p:nvPr>
        </p:nvSpPr>
        <p:spPr>
          <a:xfrm>
            <a:off x="473260" y="1964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Discussion </a:t>
            </a:r>
            <a:endParaRPr dirty="0"/>
          </a:p>
        </p:txBody>
      </p:sp>
      <p:grpSp>
        <p:nvGrpSpPr>
          <p:cNvPr id="1734" name="Google Shape;1734;p56"/>
          <p:cNvGrpSpPr/>
          <p:nvPr/>
        </p:nvGrpSpPr>
        <p:grpSpPr>
          <a:xfrm rot="2019959">
            <a:off x="8328011" y="351201"/>
            <a:ext cx="602153" cy="490383"/>
            <a:chOff x="1172345" y="3856132"/>
            <a:chExt cx="228133" cy="185791"/>
          </a:xfrm>
        </p:grpSpPr>
        <p:sp>
          <p:nvSpPr>
            <p:cNvPr id="1735" name="Google Shape;1735;p56"/>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56"/>
          <p:cNvGrpSpPr/>
          <p:nvPr/>
        </p:nvGrpSpPr>
        <p:grpSpPr>
          <a:xfrm>
            <a:off x="5687366" y="394622"/>
            <a:ext cx="1523654" cy="572741"/>
            <a:chOff x="2881584" y="2807119"/>
            <a:chExt cx="317534" cy="119361"/>
          </a:xfrm>
        </p:grpSpPr>
        <p:sp>
          <p:nvSpPr>
            <p:cNvPr id="1753" name="Google Shape;1753;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195735" y="4698475"/>
            <a:ext cx="1048529" cy="394153"/>
            <a:chOff x="2881584" y="2807119"/>
            <a:chExt cx="317534" cy="119361"/>
          </a:xfrm>
        </p:grpSpPr>
        <p:sp>
          <p:nvSpPr>
            <p:cNvPr id="1760" name="Google Shape;1760;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372;p54">
            <a:extLst>
              <a:ext uri="{FF2B5EF4-FFF2-40B4-BE49-F238E27FC236}">
                <a16:creationId xmlns:a16="http://schemas.microsoft.com/office/drawing/2014/main" id="{20A1A595-F99E-AC2D-0905-1AFFFD37384A}"/>
              </a:ext>
            </a:extLst>
          </p:cNvPr>
          <p:cNvSpPr txBox="1">
            <a:spLocks/>
          </p:cNvSpPr>
          <p:nvPr/>
        </p:nvSpPr>
        <p:spPr>
          <a:xfrm>
            <a:off x="526255" y="924356"/>
            <a:ext cx="8117594" cy="37349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2000" u="sng" dirty="0"/>
              <a:t>Application</a:t>
            </a:r>
            <a:endParaRPr lang="en-US" sz="1800" u="sng" dirty="0"/>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r>
              <a:rPr lang="en-US" sz="1800" dirty="0"/>
              <a:t>The possible research finding can be used to inform government decision making and daily living </a:t>
            </a:r>
          </a:p>
          <a:p>
            <a:pPr marL="0" indent="0"/>
            <a:endParaRPr lang="en-US" sz="1800" dirty="0"/>
          </a:p>
          <a:p>
            <a:pPr marL="0" indent="0"/>
            <a:endParaRPr lang="en-US" sz="1800" dirty="0"/>
          </a:p>
          <a:p>
            <a:pPr marL="0" indent="0"/>
            <a:r>
              <a:rPr lang="en-US" sz="2000" u="sng" dirty="0"/>
              <a:t>Limitation</a:t>
            </a:r>
            <a:endParaRPr lang="en" sz="2000" dirty="0"/>
          </a:p>
          <a:p>
            <a:pPr marL="342900" indent="-342900">
              <a:buFont typeface="Wingdings" panose="05000000000000000000" pitchFamily="2" charset="2"/>
              <a:buChar char="q"/>
            </a:pPr>
            <a:r>
              <a:rPr lang="en" sz="2000" dirty="0"/>
              <a:t>Small sample space (29 years)</a:t>
            </a:r>
          </a:p>
        </p:txBody>
      </p:sp>
      <p:pic>
        <p:nvPicPr>
          <p:cNvPr id="13" name="knowin1">
            <a:hlinkClick r:id="" action="ppaction://media"/>
            <a:extLst>
              <a:ext uri="{FF2B5EF4-FFF2-40B4-BE49-F238E27FC236}">
                <a16:creationId xmlns:a16="http://schemas.microsoft.com/office/drawing/2014/main" id="{6D81617F-BA2E-7344-C804-49B41D86F0E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85832" y="4456143"/>
            <a:ext cx="406400" cy="406400"/>
          </a:xfrm>
          <a:prstGeom prst="rect">
            <a:avLst/>
          </a:prstGeom>
        </p:spPr>
      </p:pic>
      <p:pic>
        <p:nvPicPr>
          <p:cNvPr id="22" name="Audio 21">
            <a:hlinkClick r:id="" action="ppaction://media"/>
            <a:extLst>
              <a:ext uri="{FF2B5EF4-FFF2-40B4-BE49-F238E27FC236}">
                <a16:creationId xmlns:a16="http://schemas.microsoft.com/office/drawing/2014/main" id="{0248ECA9-1126-4F45-8704-66DE094B44FF}"/>
              </a:ext>
            </a:extLst>
          </p:cNvPr>
          <p:cNvPicPr>
            <a:picLocks noChangeAspect="1"/>
          </p:cNvPicPr>
          <p:nvPr>
            <a:audioFile r:link="rId5"/>
            <p:extLst>
              <p:ext uri="{DAA4B4D4-6D71-4841-9C94-3DE7FCFB9230}">
                <p14:media xmlns:p14="http://schemas.microsoft.com/office/powerpoint/2010/main" r:embed="rId4"/>
              </p:ext>
            </p:extLst>
          </p:nvPr>
        </p:nvPicPr>
        <p:blipFill>
          <a:blip r:embed="rId8"/>
          <a:srcRect l="-139844" t="-139844" r="-139844" b="-139844"/>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2460245"/>
      </p:ext>
    </p:extLst>
  </p:cSld>
  <p:clrMapOvr>
    <a:masterClrMapping/>
  </p:clrMapOvr>
  <mc:AlternateContent xmlns:mc="http://schemas.openxmlformats.org/markup-compatibility/2006">
    <mc:Choice xmlns:p14="http://schemas.microsoft.com/office/powerpoint/2010/main" Requires="p14">
      <p:transition spd="slow" p14:dur="2000" advTm="24090"/>
    </mc:Choice>
    <mc:Fallback>
      <p:transition spd="slow" advTm="24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13"/>
                                        </p:tgtEl>
                                      </p:cBhvr>
                                    </p:cmd>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 fill="hold" display="0">
                  <p:stCondLst>
                    <p:cond delay="indefinite"/>
                  </p:stCondLst>
                  <p:endCondLst>
                    <p:cond evt="onStopAudio" delay="0">
                      <p:tgtEl>
                        <p:sldTgt/>
                      </p:tgtEl>
                    </p:cond>
                  </p:endCondLst>
                </p:cTn>
                <p:tgtEl>
                  <p:spTgt spid="13"/>
                </p:tgtEl>
              </p:cMediaNode>
            </p:audio>
            <p:audio isNarration="1">
              <p:cMediaNode vol="80000" showWhenStopped="0">
                <p:cTn id="16" fill="hold" display="0">
                  <p:stCondLst>
                    <p:cond delay="indefinite"/>
                  </p:stCondLst>
                  <p:endCondLst>
                    <p:cond evt="onStopAudio" delay="0">
                      <p:tgtEl>
                        <p:sldTgt/>
                      </p:tgtEl>
                    </p:cond>
                  </p:endCondLst>
                </p:cTn>
                <p:tgtEl>
                  <p:spTgt spid="22"/>
                </p:tgtEl>
              </p:cMediaNode>
            </p:audio>
          </p:childTnLst>
        </p:cTn>
      </p:par>
    </p:tnLst>
    <p:bldLst>
      <p:bldP spid="6" grpId="0"/>
    </p:bldLst>
  </p:timing>
  <p:extLst>
    <p:ext uri="{E180D4A7-C9FB-4DFB-919C-405C955672EB}">
      <p14:showEvtLst xmlns:p14="http://schemas.microsoft.com/office/powerpoint/2010/main">
        <p14:playEvt time="550" objId="13"/>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56"/>
          <p:cNvSpPr txBox="1">
            <a:spLocks noGrp="1"/>
          </p:cNvSpPr>
          <p:nvPr>
            <p:ph type="title"/>
          </p:nvPr>
        </p:nvSpPr>
        <p:spPr>
          <a:xfrm>
            <a:off x="473260" y="19643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Discussion </a:t>
            </a:r>
            <a:endParaRPr dirty="0"/>
          </a:p>
        </p:txBody>
      </p:sp>
      <p:grpSp>
        <p:nvGrpSpPr>
          <p:cNvPr id="1734" name="Google Shape;1734;p56"/>
          <p:cNvGrpSpPr/>
          <p:nvPr/>
        </p:nvGrpSpPr>
        <p:grpSpPr>
          <a:xfrm rot="2019959">
            <a:off x="8328011" y="351201"/>
            <a:ext cx="602153" cy="490383"/>
            <a:chOff x="1172345" y="3856132"/>
            <a:chExt cx="228133" cy="185791"/>
          </a:xfrm>
        </p:grpSpPr>
        <p:sp>
          <p:nvSpPr>
            <p:cNvPr id="1735" name="Google Shape;1735;p56"/>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56"/>
          <p:cNvGrpSpPr/>
          <p:nvPr/>
        </p:nvGrpSpPr>
        <p:grpSpPr>
          <a:xfrm>
            <a:off x="5687366" y="394622"/>
            <a:ext cx="1523654" cy="572741"/>
            <a:chOff x="2881584" y="2807119"/>
            <a:chExt cx="317534" cy="119361"/>
          </a:xfrm>
        </p:grpSpPr>
        <p:sp>
          <p:nvSpPr>
            <p:cNvPr id="1753" name="Google Shape;1753;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195735" y="4698475"/>
            <a:ext cx="1048529" cy="394153"/>
            <a:chOff x="2881584" y="2807119"/>
            <a:chExt cx="317534" cy="119361"/>
          </a:xfrm>
        </p:grpSpPr>
        <p:sp>
          <p:nvSpPr>
            <p:cNvPr id="1760" name="Google Shape;1760;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372;p54">
            <a:extLst>
              <a:ext uri="{FF2B5EF4-FFF2-40B4-BE49-F238E27FC236}">
                <a16:creationId xmlns:a16="http://schemas.microsoft.com/office/drawing/2014/main" id="{20A1A595-F99E-AC2D-0905-1AFFFD37384A}"/>
              </a:ext>
            </a:extLst>
          </p:cNvPr>
          <p:cNvSpPr txBox="1">
            <a:spLocks/>
          </p:cNvSpPr>
          <p:nvPr/>
        </p:nvSpPr>
        <p:spPr>
          <a:xfrm>
            <a:off x="496992" y="869452"/>
            <a:ext cx="8117594" cy="37349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Source Sans Pro"/>
              <a:buNone/>
              <a:defRPr sz="1600" b="0" i="0" u="none" strike="noStrike" cap="none">
                <a:solidFill>
                  <a:schemeClr val="dk1"/>
                </a:solidFill>
                <a:latin typeface="Source Sans Pro SemiBold"/>
                <a:ea typeface="Source Sans Pro SemiBold"/>
                <a:cs typeface="Source Sans Pro SemiBold"/>
                <a:sym typeface="Source Sans Pro SemiBold"/>
              </a:defRPr>
            </a:lvl1pPr>
            <a:lvl2pPr marL="914400" marR="0" lvl="1" indent="-317500" algn="ctr" rtl="0">
              <a:lnSpc>
                <a:spcPct val="100000"/>
              </a:lnSpc>
              <a:spcBef>
                <a:spcPts val="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2pPr>
            <a:lvl3pPr marL="1371600" marR="0" lvl="2"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3pPr>
            <a:lvl4pPr marL="1828800" marR="0" lvl="3"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4pPr>
            <a:lvl5pPr marL="2286000" marR="0" lvl="4"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5pPr>
            <a:lvl6pPr marL="2743200" marR="0" lvl="5"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6pPr>
            <a:lvl7pPr marL="3200400" marR="0" lvl="6"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7pPr>
            <a:lvl8pPr marL="3657600" marR="0" lvl="7" indent="-317500" algn="ctr" rtl="0">
              <a:lnSpc>
                <a:spcPct val="100000"/>
              </a:lnSpc>
              <a:spcBef>
                <a:spcPts val="1600"/>
              </a:spcBef>
              <a:spcAft>
                <a:spcPts val="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8pPr>
            <a:lvl9pPr marL="4114800" marR="0" lvl="8" indent="-317500" algn="ctr" rtl="0">
              <a:lnSpc>
                <a:spcPct val="100000"/>
              </a:lnSpc>
              <a:spcBef>
                <a:spcPts val="1600"/>
              </a:spcBef>
              <a:spcAft>
                <a:spcPts val="1600"/>
              </a:spcAft>
              <a:buClr>
                <a:schemeClr val="dk1"/>
              </a:buClr>
              <a:buSzPts val="1400"/>
              <a:buFont typeface="Source Sans Pro"/>
              <a:buNone/>
              <a:defRPr sz="1400" b="0" i="0" u="none" strike="noStrike" cap="none">
                <a:solidFill>
                  <a:schemeClr val="dk1"/>
                </a:solidFill>
                <a:latin typeface="Source Sans Pro"/>
                <a:ea typeface="Source Sans Pro"/>
                <a:cs typeface="Source Sans Pro"/>
                <a:sym typeface="Source Sans Pro"/>
              </a:defRPr>
            </a:lvl9pPr>
          </a:lstStyle>
          <a:p>
            <a:pPr marL="0" indent="0"/>
            <a:r>
              <a:rPr lang="en-US" sz="2000" u="sng" dirty="0"/>
              <a:t>References</a:t>
            </a:r>
          </a:p>
          <a:p>
            <a:pPr marL="0" indent="0"/>
            <a:endParaRPr lang="en-US" sz="2000" u="sng" dirty="0"/>
          </a:p>
          <a:p>
            <a:pPr marL="0" indent="0"/>
            <a:r>
              <a:rPr lang="en-GH" dirty="0"/>
              <a:t>Wang, Y., Feng, J., Dan, L., Lin, S., &amp; Tian, J. (2020). The impact of uniform and nonuniform </a:t>
            </a:r>
            <a:r>
              <a:rPr lang="en-US" dirty="0"/>
              <a:t>	</a:t>
            </a:r>
            <a:r>
              <a:rPr lang="en-GH" dirty="0"/>
              <a:t>CO2 concentrations on global climatic change. </a:t>
            </a:r>
            <a:r>
              <a:rPr lang="en-GH" i="1" dirty="0"/>
              <a:t>Theoretical &amp; Applied </a:t>
            </a:r>
            <a:r>
              <a:rPr lang="en-US" i="1" dirty="0"/>
              <a:t>	</a:t>
            </a:r>
            <a:r>
              <a:rPr lang="en-GH" i="1" dirty="0"/>
              <a:t>Climatology</a:t>
            </a:r>
            <a:r>
              <a:rPr lang="en-GH" dirty="0"/>
              <a:t>, </a:t>
            </a:r>
            <a:r>
              <a:rPr lang="en-GH" i="1" dirty="0"/>
              <a:t>139</a:t>
            </a:r>
            <a:r>
              <a:rPr lang="en-GH" dirty="0"/>
              <a:t>(1/2), 45–55. </a:t>
            </a:r>
            <a:r>
              <a:rPr lang="en-GH" u="sng" dirty="0">
                <a:hlinkClick r:id="rId6"/>
              </a:rPr>
              <a:t>https://doi.org/10.1007/s00704-019-02924-7</a:t>
            </a:r>
            <a:endParaRPr lang="en-US" u="sng" dirty="0"/>
          </a:p>
          <a:p>
            <a:pPr marL="0" indent="0"/>
            <a:endParaRPr lang="en-GH" dirty="0"/>
          </a:p>
          <a:p>
            <a:pPr marL="0" indent="0"/>
            <a:r>
              <a:rPr lang="en-GH" dirty="0" err="1"/>
              <a:t>Zhihui</a:t>
            </a:r>
            <a:r>
              <a:rPr lang="en-GH" dirty="0"/>
              <a:t> Li, </a:t>
            </a:r>
            <a:r>
              <a:rPr lang="en-GH" dirty="0" err="1"/>
              <a:t>Xiangzheng</a:t>
            </a:r>
            <a:r>
              <a:rPr lang="en-GH" dirty="0"/>
              <a:t> Deng, </a:t>
            </a:r>
            <a:r>
              <a:rPr lang="en-GH" dirty="0" err="1"/>
              <a:t>Qingling</a:t>
            </a:r>
            <a:r>
              <a:rPr lang="en-GH" dirty="0"/>
              <a:t> Shi, </a:t>
            </a:r>
            <a:r>
              <a:rPr lang="en-GH" dirty="0" err="1"/>
              <a:t>Xinli</a:t>
            </a:r>
            <a:r>
              <a:rPr lang="en-GH" dirty="0"/>
              <a:t> </a:t>
            </a:r>
            <a:r>
              <a:rPr lang="en-GH" dirty="0" err="1"/>
              <a:t>Ke</a:t>
            </a:r>
            <a:r>
              <a:rPr lang="en-GH" dirty="0"/>
              <a:t>, &amp; </a:t>
            </a:r>
            <a:r>
              <a:rPr lang="en-GH" dirty="0" err="1"/>
              <a:t>Yingcheng</a:t>
            </a:r>
            <a:r>
              <a:rPr lang="en-GH" dirty="0"/>
              <a:t> Liu. (2013). </a:t>
            </a:r>
            <a:r>
              <a:rPr lang="en-GH" dirty="0" err="1"/>
              <a:t>Modeling</a:t>
            </a:r>
            <a:r>
              <a:rPr lang="en-GH" dirty="0"/>
              <a:t> the </a:t>
            </a:r>
            <a:r>
              <a:rPr lang="en-US" dirty="0"/>
              <a:t>	</a:t>
            </a:r>
            <a:r>
              <a:rPr lang="en-GH" dirty="0"/>
              <a:t>Impacts of Boreal Deforestation on the Near-Surface Temperature in European </a:t>
            </a:r>
            <a:r>
              <a:rPr lang="en-US" dirty="0"/>
              <a:t>	</a:t>
            </a:r>
            <a:r>
              <a:rPr lang="en-GH" dirty="0"/>
              <a:t>Russia. </a:t>
            </a:r>
            <a:r>
              <a:rPr lang="en-GH" i="1" dirty="0"/>
              <a:t>Advances in Meteorology</a:t>
            </a:r>
            <a:r>
              <a:rPr lang="en-GH" dirty="0"/>
              <a:t>, 1–9. </a:t>
            </a:r>
            <a:r>
              <a:rPr lang="en-GH" u="sng" dirty="0">
                <a:hlinkClick r:id="rId7"/>
              </a:rPr>
              <a:t>https://doi.org/10.1155/2013/486962</a:t>
            </a:r>
            <a:endParaRPr lang="en-US" u="sng" dirty="0"/>
          </a:p>
          <a:p>
            <a:pPr marL="0" indent="0"/>
            <a:endParaRPr lang="en-US" u="sng" dirty="0"/>
          </a:p>
          <a:p>
            <a:pPr marL="0" indent="0"/>
            <a:r>
              <a:rPr lang="en-GH" dirty="0"/>
              <a:t>Zhao, X. (2011). Is Global Warming Mainly Due to Anthropogenic Greenhouse Gas </a:t>
            </a:r>
            <a:r>
              <a:rPr lang="en-US" dirty="0"/>
              <a:t>	</a:t>
            </a:r>
            <a:r>
              <a:rPr lang="en-GH" dirty="0"/>
              <a:t>Emissions? </a:t>
            </a:r>
            <a:r>
              <a:rPr lang="en-GH" i="1" dirty="0"/>
              <a:t>Energy Sources, Part A: Recovery, Utilization, and Environmental </a:t>
            </a:r>
            <a:r>
              <a:rPr lang="en-US" i="1" dirty="0"/>
              <a:t>	</a:t>
            </a:r>
            <a:r>
              <a:rPr lang="en-GH" i="1" dirty="0"/>
              <a:t>Effects</a:t>
            </a:r>
            <a:r>
              <a:rPr lang="en-GH" dirty="0"/>
              <a:t>, </a:t>
            </a:r>
            <a:r>
              <a:rPr lang="en-GH" i="1" dirty="0"/>
              <a:t>33</a:t>
            </a:r>
            <a:r>
              <a:rPr lang="en-GH" dirty="0"/>
              <a:t>(21), 1985–1992. </a:t>
            </a:r>
            <a:r>
              <a:rPr lang="en-GH" u="sng" dirty="0">
                <a:hlinkClick r:id="rId8"/>
              </a:rPr>
              <a:t>https://doi.org/10.1080/15567030903515013</a:t>
            </a:r>
            <a:endParaRPr lang="en-GH" dirty="0"/>
          </a:p>
          <a:p>
            <a:pPr marL="0" indent="0"/>
            <a:endParaRPr lang="en-GH" dirty="0"/>
          </a:p>
          <a:p>
            <a:pPr marL="0" indent="0"/>
            <a:endParaRPr lang="en" sz="2000" dirty="0"/>
          </a:p>
        </p:txBody>
      </p:sp>
      <p:pic>
        <p:nvPicPr>
          <p:cNvPr id="20" name="Audio 19">
            <a:hlinkClick r:id="" action="ppaction://media"/>
            <a:extLst>
              <a:ext uri="{FF2B5EF4-FFF2-40B4-BE49-F238E27FC236}">
                <a16:creationId xmlns:a16="http://schemas.microsoft.com/office/drawing/2014/main" id="{2D22F6FD-25D7-7A62-537F-0510D3F04DA6}"/>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39844" t="-139844" r="-139844" b="-139844"/>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018285932"/>
      </p:ext>
    </p:extLst>
  </p:cSld>
  <p:clrMapOvr>
    <a:masterClrMapping/>
  </p:clrMapOvr>
  <mc:AlternateContent xmlns:mc="http://schemas.openxmlformats.org/markup-compatibility/2006">
    <mc:Choice xmlns:p14="http://schemas.microsoft.com/office/powerpoint/2010/main" Requires="p14">
      <p:transition spd="slow" p14:dur="2000" advTm="1804"/>
    </mc:Choice>
    <mc:Fallback>
      <p:transition spd="slow" advTm="18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0"/>
                </p:tgtEl>
              </p:cMediaNode>
            </p:audio>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4"/>
        <p:cNvGrpSpPr/>
        <p:nvPr/>
      </p:nvGrpSpPr>
      <p:grpSpPr>
        <a:xfrm>
          <a:off x="0" y="0"/>
          <a:ext cx="0" cy="0"/>
          <a:chOff x="0" y="0"/>
          <a:chExt cx="0" cy="0"/>
        </a:xfrm>
      </p:grpSpPr>
      <p:sp>
        <p:nvSpPr>
          <p:cNvPr id="1665" name="Google Shape;1665;p56"/>
          <p:cNvSpPr txBox="1">
            <a:spLocks noGrp="1"/>
          </p:cNvSpPr>
          <p:nvPr>
            <p:ph type="title"/>
          </p:nvPr>
        </p:nvSpPr>
        <p:spPr>
          <a:xfrm>
            <a:off x="327778" y="211227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600" dirty="0"/>
              <a:t>Thank You</a:t>
            </a:r>
            <a:endParaRPr sz="9600" dirty="0"/>
          </a:p>
        </p:txBody>
      </p:sp>
      <p:grpSp>
        <p:nvGrpSpPr>
          <p:cNvPr id="1667" name="Google Shape;1667;p56"/>
          <p:cNvGrpSpPr/>
          <p:nvPr/>
        </p:nvGrpSpPr>
        <p:grpSpPr>
          <a:xfrm>
            <a:off x="5196277" y="1479048"/>
            <a:ext cx="2863746" cy="2863603"/>
            <a:chOff x="6122968" y="2543947"/>
            <a:chExt cx="1798835" cy="1798746"/>
          </a:xfrm>
        </p:grpSpPr>
        <p:sp>
          <p:nvSpPr>
            <p:cNvPr id="1668" name="Google Shape;1668;p56"/>
            <p:cNvSpPr/>
            <p:nvPr/>
          </p:nvSpPr>
          <p:spPr>
            <a:xfrm>
              <a:off x="6122968" y="2543947"/>
              <a:ext cx="1798835" cy="1798746"/>
            </a:xfrm>
            <a:custGeom>
              <a:avLst/>
              <a:gdLst/>
              <a:ahLst/>
              <a:cxnLst/>
              <a:rect l="l" t="t" r="r" b="b"/>
              <a:pathLst>
                <a:path w="17854" h="17854" extrusionOk="0">
                  <a:moveTo>
                    <a:pt x="10151" y="263"/>
                  </a:moveTo>
                  <a:cubicBezTo>
                    <a:pt x="10232" y="275"/>
                    <a:pt x="10285" y="177"/>
                    <a:pt x="10229" y="116"/>
                  </a:cubicBezTo>
                  <a:cubicBezTo>
                    <a:pt x="10215" y="100"/>
                    <a:pt x="10197" y="91"/>
                    <a:pt x="10176" y="87"/>
                  </a:cubicBezTo>
                  <a:lnTo>
                    <a:pt x="10119" y="79"/>
                  </a:lnTo>
                  <a:lnTo>
                    <a:pt x="10063" y="72"/>
                  </a:lnTo>
                  <a:lnTo>
                    <a:pt x="9998" y="65"/>
                  </a:lnTo>
                  <a:cubicBezTo>
                    <a:pt x="9911" y="55"/>
                    <a:pt x="9864" y="161"/>
                    <a:pt x="9930" y="219"/>
                  </a:cubicBezTo>
                  <a:cubicBezTo>
                    <a:pt x="9943" y="231"/>
                    <a:pt x="9959" y="238"/>
                    <a:pt x="9978" y="240"/>
                  </a:cubicBezTo>
                  <a:lnTo>
                    <a:pt x="10041" y="248"/>
                  </a:lnTo>
                  <a:lnTo>
                    <a:pt x="10095" y="256"/>
                  </a:lnTo>
                  <a:close/>
                  <a:moveTo>
                    <a:pt x="11182" y="471"/>
                  </a:moveTo>
                  <a:cubicBezTo>
                    <a:pt x="11269" y="493"/>
                    <a:pt x="11330" y="389"/>
                    <a:pt x="11269" y="325"/>
                  </a:cubicBezTo>
                  <a:cubicBezTo>
                    <a:pt x="11258" y="313"/>
                    <a:pt x="11244" y="305"/>
                    <a:pt x="11228" y="300"/>
                  </a:cubicBezTo>
                  <a:lnTo>
                    <a:pt x="11157" y="282"/>
                  </a:lnTo>
                  <a:lnTo>
                    <a:pt x="11104" y="268"/>
                  </a:lnTo>
                  <a:lnTo>
                    <a:pt x="11054" y="256"/>
                  </a:lnTo>
                  <a:cubicBezTo>
                    <a:pt x="10962" y="234"/>
                    <a:pt x="10903" y="353"/>
                    <a:pt x="10981" y="413"/>
                  </a:cubicBezTo>
                  <a:cubicBezTo>
                    <a:pt x="10990" y="421"/>
                    <a:pt x="11000" y="425"/>
                    <a:pt x="11012" y="428"/>
                  </a:cubicBezTo>
                  <a:lnTo>
                    <a:pt x="11061" y="440"/>
                  </a:lnTo>
                  <a:lnTo>
                    <a:pt x="11113" y="453"/>
                  </a:lnTo>
                  <a:close/>
                  <a:moveTo>
                    <a:pt x="12181" y="803"/>
                  </a:moveTo>
                  <a:cubicBezTo>
                    <a:pt x="12216" y="817"/>
                    <a:pt x="12256" y="807"/>
                    <a:pt x="12281" y="779"/>
                  </a:cubicBezTo>
                  <a:cubicBezTo>
                    <a:pt x="12320" y="732"/>
                    <a:pt x="12303" y="661"/>
                    <a:pt x="12246" y="638"/>
                  </a:cubicBezTo>
                  <a:lnTo>
                    <a:pt x="12200" y="620"/>
                  </a:lnTo>
                  <a:lnTo>
                    <a:pt x="12149" y="600"/>
                  </a:lnTo>
                  <a:lnTo>
                    <a:pt x="12079" y="574"/>
                  </a:lnTo>
                  <a:cubicBezTo>
                    <a:pt x="12049" y="562"/>
                    <a:pt x="12014" y="568"/>
                    <a:pt x="11989" y="590"/>
                  </a:cubicBezTo>
                  <a:cubicBezTo>
                    <a:pt x="11940" y="636"/>
                    <a:pt x="11954" y="716"/>
                    <a:pt x="12017" y="739"/>
                  </a:cubicBezTo>
                  <a:lnTo>
                    <a:pt x="12085" y="766"/>
                  </a:lnTo>
                  <a:lnTo>
                    <a:pt x="12135" y="785"/>
                  </a:lnTo>
                  <a:close/>
                  <a:moveTo>
                    <a:pt x="13132" y="1253"/>
                  </a:moveTo>
                  <a:cubicBezTo>
                    <a:pt x="13184" y="1281"/>
                    <a:pt x="13247" y="1253"/>
                    <a:pt x="13261" y="1195"/>
                  </a:cubicBezTo>
                  <a:cubicBezTo>
                    <a:pt x="13270" y="1157"/>
                    <a:pt x="13252" y="1116"/>
                    <a:pt x="13217" y="1097"/>
                  </a:cubicBezTo>
                  <a:lnTo>
                    <a:pt x="13182" y="1078"/>
                  </a:lnTo>
                  <a:lnTo>
                    <a:pt x="13134" y="1053"/>
                  </a:lnTo>
                  <a:lnTo>
                    <a:pt x="13087" y="1028"/>
                  </a:lnTo>
                  <a:lnTo>
                    <a:pt x="13059" y="1013"/>
                  </a:lnTo>
                  <a:cubicBezTo>
                    <a:pt x="12992" y="979"/>
                    <a:pt x="12917" y="1036"/>
                    <a:pt x="12931" y="1110"/>
                  </a:cubicBezTo>
                  <a:cubicBezTo>
                    <a:pt x="12937" y="1137"/>
                    <a:pt x="12953" y="1157"/>
                    <a:pt x="12978" y="1170"/>
                  </a:cubicBezTo>
                  <a:lnTo>
                    <a:pt x="13004" y="1184"/>
                  </a:lnTo>
                  <a:lnTo>
                    <a:pt x="13050" y="1208"/>
                  </a:lnTo>
                  <a:lnTo>
                    <a:pt x="13097" y="1234"/>
                  </a:lnTo>
                  <a:close/>
                  <a:moveTo>
                    <a:pt x="14022" y="1814"/>
                  </a:moveTo>
                  <a:cubicBezTo>
                    <a:pt x="14054" y="1836"/>
                    <a:pt x="14093" y="1836"/>
                    <a:pt x="14125" y="1813"/>
                  </a:cubicBezTo>
                  <a:cubicBezTo>
                    <a:pt x="14175" y="1778"/>
                    <a:pt x="14174" y="1705"/>
                    <a:pt x="14125" y="1669"/>
                  </a:cubicBezTo>
                  <a:lnTo>
                    <a:pt x="14094" y="1648"/>
                  </a:lnTo>
                  <a:lnTo>
                    <a:pt x="14051" y="1617"/>
                  </a:lnTo>
                  <a:lnTo>
                    <a:pt x="14006" y="1586"/>
                  </a:lnTo>
                  <a:lnTo>
                    <a:pt x="13978" y="1567"/>
                  </a:lnTo>
                  <a:cubicBezTo>
                    <a:pt x="13914" y="1523"/>
                    <a:pt x="13829" y="1577"/>
                    <a:pt x="13841" y="1655"/>
                  </a:cubicBezTo>
                  <a:cubicBezTo>
                    <a:pt x="13846" y="1680"/>
                    <a:pt x="13858" y="1699"/>
                    <a:pt x="13879" y="1713"/>
                  </a:cubicBezTo>
                  <a:lnTo>
                    <a:pt x="13905" y="1731"/>
                  </a:lnTo>
                  <a:lnTo>
                    <a:pt x="13949" y="1762"/>
                  </a:lnTo>
                  <a:lnTo>
                    <a:pt x="13991" y="1792"/>
                  </a:lnTo>
                  <a:close/>
                  <a:moveTo>
                    <a:pt x="14839" y="2478"/>
                  </a:moveTo>
                  <a:cubicBezTo>
                    <a:pt x="14902" y="2534"/>
                    <a:pt x="14999" y="2480"/>
                    <a:pt x="14986" y="2398"/>
                  </a:cubicBezTo>
                  <a:cubicBezTo>
                    <a:pt x="14982" y="2377"/>
                    <a:pt x="14974" y="2361"/>
                    <a:pt x="14958" y="2346"/>
                  </a:cubicBezTo>
                  <a:lnTo>
                    <a:pt x="14929" y="2320"/>
                  </a:lnTo>
                  <a:lnTo>
                    <a:pt x="14889" y="2284"/>
                  </a:lnTo>
                  <a:lnTo>
                    <a:pt x="14849" y="2248"/>
                  </a:lnTo>
                  <a:lnTo>
                    <a:pt x="14825" y="2227"/>
                  </a:lnTo>
                  <a:cubicBezTo>
                    <a:pt x="14805" y="2210"/>
                    <a:pt x="14779" y="2202"/>
                    <a:pt x="14754" y="2205"/>
                  </a:cubicBezTo>
                  <a:cubicBezTo>
                    <a:pt x="14678" y="2218"/>
                    <a:pt x="14651" y="2310"/>
                    <a:pt x="14708" y="2360"/>
                  </a:cubicBezTo>
                  <a:lnTo>
                    <a:pt x="14731" y="2381"/>
                  </a:lnTo>
                  <a:lnTo>
                    <a:pt x="14770" y="2416"/>
                  </a:lnTo>
                  <a:lnTo>
                    <a:pt x="14809" y="2451"/>
                  </a:lnTo>
                  <a:close/>
                  <a:moveTo>
                    <a:pt x="15570" y="3234"/>
                  </a:moveTo>
                  <a:cubicBezTo>
                    <a:pt x="15595" y="3263"/>
                    <a:pt x="15636" y="3272"/>
                    <a:pt x="15672" y="3258"/>
                  </a:cubicBezTo>
                  <a:cubicBezTo>
                    <a:pt x="15727" y="3234"/>
                    <a:pt x="15744" y="3163"/>
                    <a:pt x="15704" y="3118"/>
                  </a:cubicBezTo>
                  <a:lnTo>
                    <a:pt x="15676" y="3086"/>
                  </a:lnTo>
                  <a:lnTo>
                    <a:pt x="15642" y="3045"/>
                  </a:lnTo>
                  <a:lnTo>
                    <a:pt x="15587" y="2983"/>
                  </a:lnTo>
                  <a:cubicBezTo>
                    <a:pt x="15533" y="2925"/>
                    <a:pt x="15437" y="2959"/>
                    <a:pt x="15432" y="3038"/>
                  </a:cubicBezTo>
                  <a:cubicBezTo>
                    <a:pt x="15431" y="3061"/>
                    <a:pt x="15438" y="3084"/>
                    <a:pt x="15455" y="3101"/>
                  </a:cubicBezTo>
                  <a:lnTo>
                    <a:pt x="15508" y="3162"/>
                  </a:lnTo>
                  <a:lnTo>
                    <a:pt x="15542" y="3202"/>
                  </a:lnTo>
                  <a:close/>
                  <a:moveTo>
                    <a:pt x="16206" y="4072"/>
                  </a:moveTo>
                  <a:cubicBezTo>
                    <a:pt x="16255" y="4145"/>
                    <a:pt x="16371" y="4109"/>
                    <a:pt x="16368" y="4020"/>
                  </a:cubicBezTo>
                  <a:cubicBezTo>
                    <a:pt x="16368" y="4003"/>
                    <a:pt x="16363" y="3987"/>
                    <a:pt x="16353" y="3973"/>
                  </a:cubicBezTo>
                  <a:lnTo>
                    <a:pt x="16329" y="3936"/>
                  </a:lnTo>
                  <a:lnTo>
                    <a:pt x="16298" y="3891"/>
                  </a:lnTo>
                  <a:lnTo>
                    <a:pt x="16252" y="3825"/>
                  </a:lnTo>
                  <a:cubicBezTo>
                    <a:pt x="16234" y="3800"/>
                    <a:pt x="16205" y="3786"/>
                    <a:pt x="16174" y="3788"/>
                  </a:cubicBezTo>
                  <a:cubicBezTo>
                    <a:pt x="16105" y="3792"/>
                    <a:pt x="16068" y="3871"/>
                    <a:pt x="16107" y="3927"/>
                  </a:cubicBezTo>
                  <a:lnTo>
                    <a:pt x="16152" y="3992"/>
                  </a:lnTo>
                  <a:lnTo>
                    <a:pt x="16182" y="4036"/>
                  </a:lnTo>
                  <a:close/>
                  <a:moveTo>
                    <a:pt x="16737" y="4980"/>
                  </a:moveTo>
                  <a:cubicBezTo>
                    <a:pt x="16776" y="5055"/>
                    <a:pt x="16888" y="5039"/>
                    <a:pt x="16903" y="4955"/>
                  </a:cubicBezTo>
                  <a:cubicBezTo>
                    <a:pt x="16907" y="4936"/>
                    <a:pt x="16904" y="4917"/>
                    <a:pt x="16895" y="4899"/>
                  </a:cubicBezTo>
                  <a:lnTo>
                    <a:pt x="16876" y="4863"/>
                  </a:lnTo>
                  <a:lnTo>
                    <a:pt x="16852" y="4815"/>
                  </a:lnTo>
                  <a:lnTo>
                    <a:pt x="16826" y="4767"/>
                  </a:lnTo>
                  <a:lnTo>
                    <a:pt x="16812" y="4741"/>
                  </a:lnTo>
                  <a:cubicBezTo>
                    <a:pt x="16804" y="4724"/>
                    <a:pt x="16790" y="4710"/>
                    <a:pt x="16772" y="4703"/>
                  </a:cubicBezTo>
                  <a:cubicBezTo>
                    <a:pt x="16695" y="4667"/>
                    <a:pt x="16616" y="4750"/>
                    <a:pt x="16656" y="4825"/>
                  </a:cubicBezTo>
                  <a:lnTo>
                    <a:pt x="16670" y="4850"/>
                  </a:lnTo>
                  <a:lnTo>
                    <a:pt x="16695" y="4897"/>
                  </a:lnTo>
                  <a:lnTo>
                    <a:pt x="16719" y="4944"/>
                  </a:lnTo>
                  <a:close/>
                  <a:moveTo>
                    <a:pt x="17155" y="5946"/>
                  </a:moveTo>
                  <a:cubicBezTo>
                    <a:pt x="17187" y="6032"/>
                    <a:pt x="17311" y="6019"/>
                    <a:pt x="17326" y="5927"/>
                  </a:cubicBezTo>
                  <a:cubicBezTo>
                    <a:pt x="17328" y="5913"/>
                    <a:pt x="17326" y="5898"/>
                    <a:pt x="17321" y="5885"/>
                  </a:cubicBezTo>
                  <a:lnTo>
                    <a:pt x="17311" y="5858"/>
                  </a:lnTo>
                  <a:lnTo>
                    <a:pt x="17293" y="5807"/>
                  </a:lnTo>
                  <a:lnTo>
                    <a:pt x="17273" y="5756"/>
                  </a:lnTo>
                  <a:lnTo>
                    <a:pt x="17259" y="5717"/>
                  </a:lnTo>
                  <a:cubicBezTo>
                    <a:pt x="17224" y="5630"/>
                    <a:pt x="17095" y="5648"/>
                    <a:pt x="17087" y="5743"/>
                  </a:cubicBezTo>
                  <a:cubicBezTo>
                    <a:pt x="17087" y="5757"/>
                    <a:pt x="17088" y="5769"/>
                    <a:pt x="17094" y="5781"/>
                  </a:cubicBezTo>
                  <a:lnTo>
                    <a:pt x="17108" y="5818"/>
                  </a:lnTo>
                  <a:lnTo>
                    <a:pt x="17127" y="5869"/>
                  </a:lnTo>
                  <a:lnTo>
                    <a:pt x="17145" y="5919"/>
                  </a:lnTo>
                  <a:close/>
                  <a:moveTo>
                    <a:pt x="17452" y="6954"/>
                  </a:moveTo>
                  <a:cubicBezTo>
                    <a:pt x="17473" y="7043"/>
                    <a:pt x="17598" y="7048"/>
                    <a:pt x="17624" y="6958"/>
                  </a:cubicBezTo>
                  <a:cubicBezTo>
                    <a:pt x="17628" y="6944"/>
                    <a:pt x="17629" y="6929"/>
                    <a:pt x="17625" y="6914"/>
                  </a:cubicBezTo>
                  <a:lnTo>
                    <a:pt x="17612" y="6858"/>
                  </a:lnTo>
                  <a:lnTo>
                    <a:pt x="17599" y="6803"/>
                  </a:lnTo>
                  <a:lnTo>
                    <a:pt x="17583" y="6741"/>
                  </a:lnTo>
                  <a:cubicBezTo>
                    <a:pt x="17574" y="6703"/>
                    <a:pt x="17541" y="6676"/>
                    <a:pt x="17503" y="6674"/>
                  </a:cubicBezTo>
                  <a:cubicBezTo>
                    <a:pt x="17443" y="6670"/>
                    <a:pt x="17397" y="6726"/>
                    <a:pt x="17411" y="6784"/>
                  </a:cubicBezTo>
                  <a:lnTo>
                    <a:pt x="17427" y="6845"/>
                  </a:lnTo>
                  <a:lnTo>
                    <a:pt x="17439" y="6899"/>
                  </a:lnTo>
                  <a:close/>
                  <a:moveTo>
                    <a:pt x="17626" y="7993"/>
                  </a:moveTo>
                  <a:cubicBezTo>
                    <a:pt x="17631" y="8029"/>
                    <a:pt x="17658" y="8061"/>
                    <a:pt x="17695" y="8069"/>
                  </a:cubicBezTo>
                  <a:cubicBezTo>
                    <a:pt x="17755" y="8083"/>
                    <a:pt x="17809" y="8034"/>
                    <a:pt x="17803" y="7973"/>
                  </a:cubicBezTo>
                  <a:lnTo>
                    <a:pt x="17795" y="7903"/>
                  </a:lnTo>
                  <a:lnTo>
                    <a:pt x="17789" y="7846"/>
                  </a:lnTo>
                  <a:lnTo>
                    <a:pt x="17782" y="7795"/>
                  </a:lnTo>
                  <a:cubicBezTo>
                    <a:pt x="17771" y="7711"/>
                    <a:pt x="17658" y="7689"/>
                    <a:pt x="17617" y="7763"/>
                  </a:cubicBezTo>
                  <a:cubicBezTo>
                    <a:pt x="17608" y="7780"/>
                    <a:pt x="17604" y="7800"/>
                    <a:pt x="17606" y="7818"/>
                  </a:cubicBezTo>
                  <a:lnTo>
                    <a:pt x="17612" y="7868"/>
                  </a:lnTo>
                  <a:lnTo>
                    <a:pt x="17619" y="7923"/>
                  </a:lnTo>
                  <a:close/>
                  <a:moveTo>
                    <a:pt x="17675" y="9043"/>
                  </a:moveTo>
                  <a:cubicBezTo>
                    <a:pt x="17675" y="9071"/>
                    <a:pt x="17686" y="9095"/>
                    <a:pt x="17707" y="9113"/>
                  </a:cubicBezTo>
                  <a:cubicBezTo>
                    <a:pt x="17766" y="9160"/>
                    <a:pt x="17851" y="9120"/>
                    <a:pt x="17852" y="9046"/>
                  </a:cubicBezTo>
                  <a:lnTo>
                    <a:pt x="17853" y="8985"/>
                  </a:lnTo>
                  <a:lnTo>
                    <a:pt x="17853" y="8927"/>
                  </a:lnTo>
                  <a:lnTo>
                    <a:pt x="17853" y="8866"/>
                  </a:lnTo>
                  <a:cubicBezTo>
                    <a:pt x="17852" y="8836"/>
                    <a:pt x="17838" y="8810"/>
                    <a:pt x="17813" y="8793"/>
                  </a:cubicBezTo>
                  <a:cubicBezTo>
                    <a:pt x="17754" y="8754"/>
                    <a:pt x="17676" y="8797"/>
                    <a:pt x="17676" y="8868"/>
                  </a:cubicBezTo>
                  <a:lnTo>
                    <a:pt x="17676" y="8927"/>
                  </a:lnTo>
                  <a:lnTo>
                    <a:pt x="17676" y="8984"/>
                  </a:lnTo>
                  <a:close/>
                  <a:moveTo>
                    <a:pt x="17599" y="10093"/>
                  </a:moveTo>
                  <a:cubicBezTo>
                    <a:pt x="17588" y="10181"/>
                    <a:pt x="17697" y="10229"/>
                    <a:pt x="17755" y="10161"/>
                  </a:cubicBezTo>
                  <a:cubicBezTo>
                    <a:pt x="17766" y="10148"/>
                    <a:pt x="17773" y="10133"/>
                    <a:pt x="17775" y="10115"/>
                  </a:cubicBezTo>
                  <a:lnTo>
                    <a:pt x="17782" y="10064"/>
                  </a:lnTo>
                  <a:lnTo>
                    <a:pt x="17789" y="10008"/>
                  </a:lnTo>
                  <a:lnTo>
                    <a:pt x="17796" y="9938"/>
                  </a:lnTo>
                  <a:cubicBezTo>
                    <a:pt x="17800" y="9902"/>
                    <a:pt x="17782" y="9867"/>
                    <a:pt x="17750" y="9851"/>
                  </a:cubicBezTo>
                  <a:cubicBezTo>
                    <a:pt x="17695" y="9821"/>
                    <a:pt x="17627" y="9857"/>
                    <a:pt x="17620" y="9919"/>
                  </a:cubicBezTo>
                  <a:lnTo>
                    <a:pt x="17612" y="9987"/>
                  </a:lnTo>
                  <a:lnTo>
                    <a:pt x="17605" y="10042"/>
                  </a:lnTo>
                  <a:close/>
                  <a:moveTo>
                    <a:pt x="17397" y="11125"/>
                  </a:moveTo>
                  <a:cubicBezTo>
                    <a:pt x="17376" y="11210"/>
                    <a:pt x="17478" y="11272"/>
                    <a:pt x="17543" y="11213"/>
                  </a:cubicBezTo>
                  <a:cubicBezTo>
                    <a:pt x="17556" y="11201"/>
                    <a:pt x="17565" y="11187"/>
                    <a:pt x="17569" y="11170"/>
                  </a:cubicBezTo>
                  <a:lnTo>
                    <a:pt x="17586" y="11104"/>
                  </a:lnTo>
                  <a:lnTo>
                    <a:pt x="17599" y="11051"/>
                  </a:lnTo>
                  <a:lnTo>
                    <a:pt x="17612" y="10995"/>
                  </a:lnTo>
                  <a:cubicBezTo>
                    <a:pt x="17620" y="10964"/>
                    <a:pt x="17609" y="10931"/>
                    <a:pt x="17584" y="10909"/>
                  </a:cubicBezTo>
                  <a:cubicBezTo>
                    <a:pt x="17534" y="10865"/>
                    <a:pt x="17455" y="10890"/>
                    <a:pt x="17439" y="10955"/>
                  </a:cubicBezTo>
                  <a:lnTo>
                    <a:pt x="17427" y="11008"/>
                  </a:lnTo>
                  <a:lnTo>
                    <a:pt x="17414" y="11062"/>
                  </a:lnTo>
                  <a:close/>
                  <a:moveTo>
                    <a:pt x="17073" y="12126"/>
                  </a:moveTo>
                  <a:cubicBezTo>
                    <a:pt x="17041" y="12210"/>
                    <a:pt x="17137" y="12282"/>
                    <a:pt x="17209" y="12229"/>
                  </a:cubicBezTo>
                  <a:cubicBezTo>
                    <a:pt x="17222" y="12219"/>
                    <a:pt x="17232" y="12206"/>
                    <a:pt x="17238" y="12191"/>
                  </a:cubicBezTo>
                  <a:lnTo>
                    <a:pt x="17253" y="12150"/>
                  </a:lnTo>
                  <a:lnTo>
                    <a:pt x="17273" y="12099"/>
                  </a:lnTo>
                  <a:lnTo>
                    <a:pt x="17301" y="12023"/>
                  </a:lnTo>
                  <a:cubicBezTo>
                    <a:pt x="17313" y="11994"/>
                    <a:pt x="17307" y="11961"/>
                    <a:pt x="17287" y="11937"/>
                  </a:cubicBezTo>
                  <a:cubicBezTo>
                    <a:pt x="17243" y="11883"/>
                    <a:pt x="17160" y="11897"/>
                    <a:pt x="17135" y="11962"/>
                  </a:cubicBezTo>
                  <a:lnTo>
                    <a:pt x="17108" y="12036"/>
                  </a:lnTo>
                  <a:lnTo>
                    <a:pt x="17088" y="12086"/>
                  </a:lnTo>
                  <a:close/>
                  <a:moveTo>
                    <a:pt x="16629" y="13080"/>
                  </a:moveTo>
                  <a:cubicBezTo>
                    <a:pt x="16587" y="13159"/>
                    <a:pt x="16675" y="13244"/>
                    <a:pt x="16752" y="13198"/>
                  </a:cubicBezTo>
                  <a:cubicBezTo>
                    <a:pt x="16766" y="13190"/>
                    <a:pt x="16778" y="13178"/>
                    <a:pt x="16785" y="13164"/>
                  </a:cubicBezTo>
                  <a:lnTo>
                    <a:pt x="16801" y="13135"/>
                  </a:lnTo>
                  <a:lnTo>
                    <a:pt x="16826" y="13087"/>
                  </a:lnTo>
                  <a:lnTo>
                    <a:pt x="16852" y="13039"/>
                  </a:lnTo>
                  <a:lnTo>
                    <a:pt x="16869" y="13006"/>
                  </a:lnTo>
                  <a:cubicBezTo>
                    <a:pt x="16908" y="12931"/>
                    <a:pt x="16829" y="12850"/>
                    <a:pt x="16752" y="12885"/>
                  </a:cubicBezTo>
                  <a:cubicBezTo>
                    <a:pt x="16735" y="12894"/>
                    <a:pt x="16721" y="12907"/>
                    <a:pt x="16711" y="12925"/>
                  </a:cubicBezTo>
                  <a:lnTo>
                    <a:pt x="16695" y="12957"/>
                  </a:lnTo>
                  <a:lnTo>
                    <a:pt x="16670" y="13004"/>
                  </a:lnTo>
                  <a:lnTo>
                    <a:pt x="16645" y="13051"/>
                  </a:lnTo>
                  <a:close/>
                  <a:moveTo>
                    <a:pt x="16075" y="13974"/>
                  </a:moveTo>
                  <a:cubicBezTo>
                    <a:pt x="16053" y="14005"/>
                    <a:pt x="16053" y="14046"/>
                    <a:pt x="16075" y="14077"/>
                  </a:cubicBezTo>
                  <a:cubicBezTo>
                    <a:pt x="16110" y="14126"/>
                    <a:pt x="16185" y="14126"/>
                    <a:pt x="16220" y="14076"/>
                  </a:cubicBezTo>
                  <a:lnTo>
                    <a:pt x="16237" y="14050"/>
                  </a:lnTo>
                  <a:lnTo>
                    <a:pt x="16268" y="14007"/>
                  </a:lnTo>
                  <a:lnTo>
                    <a:pt x="16298" y="13962"/>
                  </a:lnTo>
                  <a:lnTo>
                    <a:pt x="16321" y="13929"/>
                  </a:lnTo>
                  <a:cubicBezTo>
                    <a:pt x="16371" y="13856"/>
                    <a:pt x="16292" y="13762"/>
                    <a:pt x="16211" y="13799"/>
                  </a:cubicBezTo>
                  <a:cubicBezTo>
                    <a:pt x="16197" y="13805"/>
                    <a:pt x="16184" y="13816"/>
                    <a:pt x="16174" y="13830"/>
                  </a:cubicBezTo>
                  <a:lnTo>
                    <a:pt x="16152" y="13863"/>
                  </a:lnTo>
                  <a:lnTo>
                    <a:pt x="16123" y="13905"/>
                  </a:lnTo>
                  <a:lnTo>
                    <a:pt x="16092" y="13949"/>
                  </a:lnTo>
                  <a:close/>
                  <a:moveTo>
                    <a:pt x="15416" y="14795"/>
                  </a:moveTo>
                  <a:cubicBezTo>
                    <a:pt x="15364" y="14854"/>
                    <a:pt x="15408" y="14946"/>
                    <a:pt x="15486" y="14943"/>
                  </a:cubicBezTo>
                  <a:cubicBezTo>
                    <a:pt x="15511" y="14941"/>
                    <a:pt x="15532" y="14932"/>
                    <a:pt x="15548" y="14914"/>
                  </a:cubicBezTo>
                  <a:lnTo>
                    <a:pt x="15570" y="14890"/>
                  </a:lnTo>
                  <a:lnTo>
                    <a:pt x="15606" y="14849"/>
                  </a:lnTo>
                  <a:lnTo>
                    <a:pt x="15642" y="14809"/>
                  </a:lnTo>
                  <a:lnTo>
                    <a:pt x="15667" y="14779"/>
                  </a:lnTo>
                  <a:cubicBezTo>
                    <a:pt x="15721" y="14718"/>
                    <a:pt x="15668" y="14621"/>
                    <a:pt x="15586" y="14635"/>
                  </a:cubicBezTo>
                  <a:cubicBezTo>
                    <a:pt x="15565" y="14638"/>
                    <a:pt x="15547" y="14648"/>
                    <a:pt x="15533" y="14664"/>
                  </a:cubicBezTo>
                  <a:lnTo>
                    <a:pt x="15508" y="14692"/>
                  </a:lnTo>
                  <a:lnTo>
                    <a:pt x="15473" y="14731"/>
                  </a:lnTo>
                  <a:lnTo>
                    <a:pt x="15438" y="14771"/>
                  </a:lnTo>
                  <a:close/>
                  <a:moveTo>
                    <a:pt x="14665" y="15532"/>
                  </a:moveTo>
                  <a:cubicBezTo>
                    <a:pt x="14598" y="15592"/>
                    <a:pt x="14651" y="15702"/>
                    <a:pt x="14740" y="15686"/>
                  </a:cubicBezTo>
                  <a:cubicBezTo>
                    <a:pt x="14756" y="15682"/>
                    <a:pt x="14769" y="15676"/>
                    <a:pt x="14782" y="15665"/>
                  </a:cubicBezTo>
                  <a:lnTo>
                    <a:pt x="14809" y="15642"/>
                  </a:lnTo>
                  <a:lnTo>
                    <a:pt x="14849" y="15606"/>
                  </a:lnTo>
                  <a:lnTo>
                    <a:pt x="14889" y="15571"/>
                  </a:lnTo>
                  <a:lnTo>
                    <a:pt x="14916" y="15546"/>
                  </a:lnTo>
                  <a:cubicBezTo>
                    <a:pt x="14938" y="15526"/>
                    <a:pt x="14947" y="15498"/>
                    <a:pt x="14944" y="15468"/>
                  </a:cubicBezTo>
                  <a:cubicBezTo>
                    <a:pt x="14933" y="15398"/>
                    <a:pt x="14850" y="15368"/>
                    <a:pt x="14796" y="15415"/>
                  </a:cubicBezTo>
                  <a:lnTo>
                    <a:pt x="14731" y="15474"/>
                  </a:lnTo>
                  <a:lnTo>
                    <a:pt x="14692" y="15509"/>
                  </a:lnTo>
                  <a:close/>
                  <a:moveTo>
                    <a:pt x="13832" y="16174"/>
                  </a:moveTo>
                  <a:cubicBezTo>
                    <a:pt x="13756" y="16227"/>
                    <a:pt x="13800" y="16345"/>
                    <a:pt x="13892" y="16335"/>
                  </a:cubicBezTo>
                  <a:cubicBezTo>
                    <a:pt x="13907" y="16333"/>
                    <a:pt x="13919" y="16328"/>
                    <a:pt x="13931" y="16320"/>
                  </a:cubicBezTo>
                  <a:lnTo>
                    <a:pt x="13962" y="16299"/>
                  </a:lnTo>
                  <a:lnTo>
                    <a:pt x="14006" y="16268"/>
                  </a:lnTo>
                  <a:lnTo>
                    <a:pt x="14051" y="16238"/>
                  </a:lnTo>
                  <a:lnTo>
                    <a:pt x="14078" y="16218"/>
                  </a:lnTo>
                  <a:cubicBezTo>
                    <a:pt x="14142" y="16172"/>
                    <a:pt x="14120" y="16073"/>
                    <a:pt x="14042" y="16059"/>
                  </a:cubicBezTo>
                  <a:cubicBezTo>
                    <a:pt x="14018" y="16054"/>
                    <a:pt x="13996" y="16060"/>
                    <a:pt x="13976" y="16073"/>
                  </a:cubicBezTo>
                  <a:lnTo>
                    <a:pt x="13949" y="16093"/>
                  </a:lnTo>
                  <a:lnTo>
                    <a:pt x="13905" y="16122"/>
                  </a:lnTo>
                  <a:lnTo>
                    <a:pt x="13862" y="16153"/>
                  </a:lnTo>
                  <a:close/>
                  <a:moveTo>
                    <a:pt x="12926" y="16711"/>
                  </a:moveTo>
                  <a:cubicBezTo>
                    <a:pt x="12895" y="16727"/>
                    <a:pt x="12877" y="16759"/>
                    <a:pt x="12879" y="16795"/>
                  </a:cubicBezTo>
                  <a:cubicBezTo>
                    <a:pt x="12883" y="16859"/>
                    <a:pt x="12951" y="16897"/>
                    <a:pt x="13008" y="16868"/>
                  </a:cubicBezTo>
                  <a:lnTo>
                    <a:pt x="13039" y="16852"/>
                  </a:lnTo>
                  <a:lnTo>
                    <a:pt x="13087" y="16827"/>
                  </a:lnTo>
                  <a:lnTo>
                    <a:pt x="13134" y="16802"/>
                  </a:lnTo>
                  <a:lnTo>
                    <a:pt x="13166" y="16784"/>
                  </a:lnTo>
                  <a:cubicBezTo>
                    <a:pt x="13181" y="16776"/>
                    <a:pt x="13193" y="16764"/>
                    <a:pt x="13202" y="16749"/>
                  </a:cubicBezTo>
                  <a:cubicBezTo>
                    <a:pt x="13244" y="16672"/>
                    <a:pt x="13159" y="16587"/>
                    <a:pt x="13082" y="16629"/>
                  </a:cubicBezTo>
                  <a:lnTo>
                    <a:pt x="13050" y="16645"/>
                  </a:lnTo>
                  <a:lnTo>
                    <a:pt x="13004" y="16671"/>
                  </a:lnTo>
                  <a:lnTo>
                    <a:pt x="12957" y="16695"/>
                  </a:lnTo>
                  <a:close/>
                  <a:moveTo>
                    <a:pt x="11964" y="17135"/>
                  </a:moveTo>
                  <a:cubicBezTo>
                    <a:pt x="11926" y="17149"/>
                    <a:pt x="11903" y="17186"/>
                    <a:pt x="11906" y="17225"/>
                  </a:cubicBezTo>
                  <a:cubicBezTo>
                    <a:pt x="11912" y="17284"/>
                    <a:pt x="11971" y="17321"/>
                    <a:pt x="12026" y="17301"/>
                  </a:cubicBezTo>
                  <a:lnTo>
                    <a:pt x="12098" y="17274"/>
                  </a:lnTo>
                  <a:lnTo>
                    <a:pt x="12149" y="17254"/>
                  </a:lnTo>
                  <a:lnTo>
                    <a:pt x="12193" y="17237"/>
                  </a:lnTo>
                  <a:cubicBezTo>
                    <a:pt x="12220" y="17226"/>
                    <a:pt x="12240" y="17204"/>
                    <a:pt x="12247" y="17176"/>
                  </a:cubicBezTo>
                  <a:cubicBezTo>
                    <a:pt x="12264" y="17106"/>
                    <a:pt x="12194" y="17045"/>
                    <a:pt x="12128" y="17072"/>
                  </a:cubicBezTo>
                  <a:lnTo>
                    <a:pt x="12085" y="17089"/>
                  </a:lnTo>
                  <a:lnTo>
                    <a:pt x="12036" y="17108"/>
                  </a:lnTo>
                  <a:close/>
                  <a:moveTo>
                    <a:pt x="10956" y="17440"/>
                  </a:moveTo>
                  <a:cubicBezTo>
                    <a:pt x="10865" y="17464"/>
                    <a:pt x="10868" y="17594"/>
                    <a:pt x="10962" y="17613"/>
                  </a:cubicBezTo>
                  <a:cubicBezTo>
                    <a:pt x="10975" y="17615"/>
                    <a:pt x="10986" y="17615"/>
                    <a:pt x="10999" y="17612"/>
                  </a:cubicBezTo>
                  <a:lnTo>
                    <a:pt x="11051" y="17600"/>
                  </a:lnTo>
                  <a:lnTo>
                    <a:pt x="11104" y="17587"/>
                  </a:lnTo>
                  <a:lnTo>
                    <a:pt x="11172" y="17569"/>
                  </a:lnTo>
                  <a:cubicBezTo>
                    <a:pt x="11266" y="17543"/>
                    <a:pt x="11258" y="17408"/>
                    <a:pt x="11160" y="17395"/>
                  </a:cubicBezTo>
                  <a:cubicBezTo>
                    <a:pt x="11148" y="17394"/>
                    <a:pt x="11138" y="17395"/>
                    <a:pt x="11127" y="17397"/>
                  </a:cubicBezTo>
                  <a:lnTo>
                    <a:pt x="11061" y="17415"/>
                  </a:lnTo>
                  <a:lnTo>
                    <a:pt x="11009" y="17428"/>
                  </a:lnTo>
                  <a:close/>
                  <a:moveTo>
                    <a:pt x="9921" y="17621"/>
                  </a:moveTo>
                  <a:cubicBezTo>
                    <a:pt x="9851" y="17629"/>
                    <a:pt x="9819" y="17710"/>
                    <a:pt x="9862" y="17765"/>
                  </a:cubicBezTo>
                  <a:cubicBezTo>
                    <a:pt x="9882" y="17788"/>
                    <a:pt x="9910" y="17800"/>
                    <a:pt x="9941" y="17797"/>
                  </a:cubicBezTo>
                  <a:lnTo>
                    <a:pt x="10007" y="17789"/>
                  </a:lnTo>
                  <a:lnTo>
                    <a:pt x="10063" y="17782"/>
                  </a:lnTo>
                  <a:lnTo>
                    <a:pt x="10118" y="17775"/>
                  </a:lnTo>
                  <a:cubicBezTo>
                    <a:pt x="10148" y="17771"/>
                    <a:pt x="10171" y="17754"/>
                    <a:pt x="10184" y="17729"/>
                  </a:cubicBezTo>
                  <a:cubicBezTo>
                    <a:pt x="10219" y="17664"/>
                    <a:pt x="10167" y="17590"/>
                    <a:pt x="10095" y="17599"/>
                  </a:cubicBezTo>
                  <a:lnTo>
                    <a:pt x="10041" y="17606"/>
                  </a:lnTo>
                  <a:lnTo>
                    <a:pt x="9986" y="17613"/>
                  </a:lnTo>
                  <a:close/>
                  <a:moveTo>
                    <a:pt x="8870" y="17677"/>
                  </a:moveTo>
                  <a:cubicBezTo>
                    <a:pt x="8786" y="17677"/>
                    <a:pt x="8749" y="17781"/>
                    <a:pt x="8815" y="17835"/>
                  </a:cubicBezTo>
                  <a:cubicBezTo>
                    <a:pt x="8831" y="17847"/>
                    <a:pt x="8849" y="17854"/>
                    <a:pt x="8869" y="17854"/>
                  </a:cubicBezTo>
                  <a:lnTo>
                    <a:pt x="8927" y="17854"/>
                  </a:lnTo>
                  <a:lnTo>
                    <a:pt x="8985" y="17854"/>
                  </a:lnTo>
                  <a:lnTo>
                    <a:pt x="9049" y="17853"/>
                  </a:lnTo>
                  <a:cubicBezTo>
                    <a:pt x="9077" y="17852"/>
                    <a:pt x="9103" y="17838"/>
                    <a:pt x="9119" y="17815"/>
                  </a:cubicBezTo>
                  <a:cubicBezTo>
                    <a:pt x="9161" y="17756"/>
                    <a:pt x="9118" y="17674"/>
                    <a:pt x="9045" y="17676"/>
                  </a:cubicBezTo>
                  <a:lnTo>
                    <a:pt x="8983" y="17677"/>
                  </a:lnTo>
                  <a:lnTo>
                    <a:pt x="8927" y="17677"/>
                  </a:lnTo>
                  <a:close/>
                  <a:moveTo>
                    <a:pt x="7820" y="17607"/>
                  </a:moveTo>
                  <a:cubicBezTo>
                    <a:pt x="7736" y="17596"/>
                    <a:pt x="7686" y="17700"/>
                    <a:pt x="7747" y="17759"/>
                  </a:cubicBezTo>
                  <a:cubicBezTo>
                    <a:pt x="7761" y="17772"/>
                    <a:pt x="7779" y="17780"/>
                    <a:pt x="7798" y="17783"/>
                  </a:cubicBezTo>
                  <a:lnTo>
                    <a:pt x="7845" y="17789"/>
                  </a:lnTo>
                  <a:lnTo>
                    <a:pt x="7902" y="17795"/>
                  </a:lnTo>
                  <a:lnTo>
                    <a:pt x="7976" y="17803"/>
                  </a:lnTo>
                  <a:cubicBezTo>
                    <a:pt x="8057" y="17812"/>
                    <a:pt x="8106" y="17714"/>
                    <a:pt x="8050" y="17655"/>
                  </a:cubicBezTo>
                  <a:cubicBezTo>
                    <a:pt x="8036" y="17639"/>
                    <a:pt x="8015" y="17629"/>
                    <a:pt x="7994" y="17628"/>
                  </a:cubicBezTo>
                  <a:lnTo>
                    <a:pt x="7922" y="17620"/>
                  </a:lnTo>
                  <a:lnTo>
                    <a:pt x="7867" y="17613"/>
                  </a:lnTo>
                  <a:close/>
                  <a:moveTo>
                    <a:pt x="6786" y="17413"/>
                  </a:moveTo>
                  <a:cubicBezTo>
                    <a:pt x="6706" y="17392"/>
                    <a:pt x="6644" y="17485"/>
                    <a:pt x="6694" y="17553"/>
                  </a:cubicBezTo>
                  <a:cubicBezTo>
                    <a:pt x="6707" y="17569"/>
                    <a:pt x="6723" y="17580"/>
                    <a:pt x="6743" y="17585"/>
                  </a:cubicBezTo>
                  <a:lnTo>
                    <a:pt x="6803" y="17600"/>
                  </a:lnTo>
                  <a:lnTo>
                    <a:pt x="6857" y="17613"/>
                  </a:lnTo>
                  <a:lnTo>
                    <a:pt x="6917" y="17627"/>
                  </a:lnTo>
                  <a:cubicBezTo>
                    <a:pt x="7008" y="17646"/>
                    <a:pt x="7065" y="17532"/>
                    <a:pt x="6993" y="17472"/>
                  </a:cubicBezTo>
                  <a:cubicBezTo>
                    <a:pt x="6983" y="17463"/>
                    <a:pt x="6970" y="17457"/>
                    <a:pt x="6957" y="17454"/>
                  </a:cubicBezTo>
                  <a:lnTo>
                    <a:pt x="6898" y="17440"/>
                  </a:lnTo>
                  <a:lnTo>
                    <a:pt x="6845" y="17428"/>
                  </a:lnTo>
                  <a:close/>
                  <a:moveTo>
                    <a:pt x="5783" y="17095"/>
                  </a:moveTo>
                  <a:cubicBezTo>
                    <a:pt x="5747" y="17081"/>
                    <a:pt x="5706" y="17092"/>
                    <a:pt x="5683" y="17122"/>
                  </a:cubicBezTo>
                  <a:cubicBezTo>
                    <a:pt x="5645" y="17168"/>
                    <a:pt x="5663" y="17239"/>
                    <a:pt x="5720" y="17260"/>
                  </a:cubicBezTo>
                  <a:lnTo>
                    <a:pt x="5755" y="17274"/>
                  </a:lnTo>
                  <a:lnTo>
                    <a:pt x="5807" y="17293"/>
                  </a:lnTo>
                  <a:lnTo>
                    <a:pt x="5857" y="17312"/>
                  </a:lnTo>
                  <a:lnTo>
                    <a:pt x="5888" y="17323"/>
                  </a:lnTo>
                  <a:cubicBezTo>
                    <a:pt x="5977" y="17354"/>
                    <a:pt x="6047" y="17243"/>
                    <a:pt x="5979" y="17175"/>
                  </a:cubicBezTo>
                  <a:cubicBezTo>
                    <a:pt x="5970" y="17167"/>
                    <a:pt x="5959" y="17161"/>
                    <a:pt x="5947" y="17156"/>
                  </a:cubicBezTo>
                  <a:lnTo>
                    <a:pt x="5869" y="17127"/>
                  </a:lnTo>
                  <a:lnTo>
                    <a:pt x="5818" y="17108"/>
                  </a:lnTo>
                  <a:close/>
                  <a:moveTo>
                    <a:pt x="4826" y="16658"/>
                  </a:moveTo>
                  <a:cubicBezTo>
                    <a:pt x="4744" y="16616"/>
                    <a:pt x="4660" y="16708"/>
                    <a:pt x="4712" y="16786"/>
                  </a:cubicBezTo>
                  <a:cubicBezTo>
                    <a:pt x="4720" y="16799"/>
                    <a:pt x="4730" y="16808"/>
                    <a:pt x="4743" y="16815"/>
                  </a:cubicBezTo>
                  <a:lnTo>
                    <a:pt x="4815" y="16852"/>
                  </a:lnTo>
                  <a:lnTo>
                    <a:pt x="4863" y="16877"/>
                  </a:lnTo>
                  <a:lnTo>
                    <a:pt x="4902" y="16897"/>
                  </a:lnTo>
                  <a:cubicBezTo>
                    <a:pt x="4975" y="16934"/>
                    <a:pt x="5057" y="16858"/>
                    <a:pt x="5023" y="16782"/>
                  </a:cubicBezTo>
                  <a:cubicBezTo>
                    <a:pt x="5015" y="16763"/>
                    <a:pt x="5000" y="16748"/>
                    <a:pt x="4981" y="16739"/>
                  </a:cubicBezTo>
                  <a:lnTo>
                    <a:pt x="4944" y="16720"/>
                  </a:lnTo>
                  <a:lnTo>
                    <a:pt x="4897" y="16695"/>
                  </a:lnTo>
                  <a:close/>
                  <a:moveTo>
                    <a:pt x="3928" y="16109"/>
                  </a:moveTo>
                  <a:cubicBezTo>
                    <a:pt x="3853" y="16059"/>
                    <a:pt x="3759" y="16137"/>
                    <a:pt x="3798" y="16221"/>
                  </a:cubicBezTo>
                  <a:cubicBezTo>
                    <a:pt x="3805" y="16235"/>
                    <a:pt x="3815" y="16245"/>
                    <a:pt x="3827" y="16255"/>
                  </a:cubicBezTo>
                  <a:lnTo>
                    <a:pt x="3891" y="16299"/>
                  </a:lnTo>
                  <a:lnTo>
                    <a:pt x="3935" y="16329"/>
                  </a:lnTo>
                  <a:lnTo>
                    <a:pt x="3975" y="16356"/>
                  </a:lnTo>
                  <a:cubicBezTo>
                    <a:pt x="4044" y="16402"/>
                    <a:pt x="4133" y="16335"/>
                    <a:pt x="4109" y="16256"/>
                  </a:cubicBezTo>
                  <a:cubicBezTo>
                    <a:pt x="4103" y="16236"/>
                    <a:pt x="4091" y="16220"/>
                    <a:pt x="4073" y="16208"/>
                  </a:cubicBezTo>
                  <a:lnTo>
                    <a:pt x="4035" y="16183"/>
                  </a:lnTo>
                  <a:lnTo>
                    <a:pt x="3991" y="16153"/>
                  </a:lnTo>
                  <a:close/>
                  <a:moveTo>
                    <a:pt x="3102" y="15457"/>
                  </a:moveTo>
                  <a:cubicBezTo>
                    <a:pt x="3074" y="15431"/>
                    <a:pt x="3032" y="15427"/>
                    <a:pt x="2999" y="15447"/>
                  </a:cubicBezTo>
                  <a:cubicBezTo>
                    <a:pt x="2947" y="15478"/>
                    <a:pt x="2940" y="15550"/>
                    <a:pt x="2985" y="15589"/>
                  </a:cubicBezTo>
                  <a:lnTo>
                    <a:pt x="3045" y="15642"/>
                  </a:lnTo>
                  <a:lnTo>
                    <a:pt x="3085" y="15677"/>
                  </a:lnTo>
                  <a:lnTo>
                    <a:pt x="3120" y="15707"/>
                  </a:lnTo>
                  <a:cubicBezTo>
                    <a:pt x="3185" y="15762"/>
                    <a:pt x="3282" y="15703"/>
                    <a:pt x="3264" y="15619"/>
                  </a:cubicBezTo>
                  <a:cubicBezTo>
                    <a:pt x="3259" y="15600"/>
                    <a:pt x="3250" y="15585"/>
                    <a:pt x="3235" y="15572"/>
                  </a:cubicBezTo>
                  <a:lnTo>
                    <a:pt x="3201" y="15543"/>
                  </a:lnTo>
                  <a:lnTo>
                    <a:pt x="3161" y="15509"/>
                  </a:lnTo>
                  <a:close/>
                  <a:moveTo>
                    <a:pt x="2361" y="14711"/>
                  </a:moveTo>
                  <a:cubicBezTo>
                    <a:pt x="2340" y="14687"/>
                    <a:pt x="2308" y="14676"/>
                    <a:pt x="2277" y="14683"/>
                  </a:cubicBezTo>
                  <a:cubicBezTo>
                    <a:pt x="2210" y="14696"/>
                    <a:pt x="2183" y="14777"/>
                    <a:pt x="2228" y="14828"/>
                  </a:cubicBezTo>
                  <a:lnTo>
                    <a:pt x="2284" y="14890"/>
                  </a:lnTo>
                  <a:lnTo>
                    <a:pt x="2319" y="14929"/>
                  </a:lnTo>
                  <a:lnTo>
                    <a:pt x="2348" y="14961"/>
                  </a:lnTo>
                  <a:cubicBezTo>
                    <a:pt x="2373" y="14988"/>
                    <a:pt x="2413" y="14997"/>
                    <a:pt x="2448" y="14983"/>
                  </a:cubicBezTo>
                  <a:cubicBezTo>
                    <a:pt x="2504" y="14958"/>
                    <a:pt x="2520" y="14887"/>
                    <a:pt x="2478" y="14841"/>
                  </a:cubicBezTo>
                  <a:lnTo>
                    <a:pt x="2450" y="14810"/>
                  </a:lnTo>
                  <a:lnTo>
                    <a:pt x="2415" y="14771"/>
                  </a:lnTo>
                  <a:close/>
                  <a:moveTo>
                    <a:pt x="1714" y="13881"/>
                  </a:moveTo>
                  <a:cubicBezTo>
                    <a:pt x="1663" y="13808"/>
                    <a:pt x="1547" y="13847"/>
                    <a:pt x="1553" y="13939"/>
                  </a:cubicBezTo>
                  <a:cubicBezTo>
                    <a:pt x="1554" y="13954"/>
                    <a:pt x="1560" y="13968"/>
                    <a:pt x="1568" y="13981"/>
                  </a:cubicBezTo>
                  <a:lnTo>
                    <a:pt x="1585" y="14007"/>
                  </a:lnTo>
                  <a:lnTo>
                    <a:pt x="1616" y="14050"/>
                  </a:lnTo>
                  <a:lnTo>
                    <a:pt x="1647" y="14095"/>
                  </a:lnTo>
                  <a:lnTo>
                    <a:pt x="1671" y="14128"/>
                  </a:lnTo>
                  <a:cubicBezTo>
                    <a:pt x="1686" y="14149"/>
                    <a:pt x="1710" y="14162"/>
                    <a:pt x="1735" y="14165"/>
                  </a:cubicBezTo>
                  <a:cubicBezTo>
                    <a:pt x="1810" y="14171"/>
                    <a:pt x="1859" y="14086"/>
                    <a:pt x="1815" y="14024"/>
                  </a:cubicBezTo>
                  <a:lnTo>
                    <a:pt x="1792" y="13992"/>
                  </a:lnTo>
                  <a:lnTo>
                    <a:pt x="1761" y="13949"/>
                  </a:lnTo>
                  <a:lnTo>
                    <a:pt x="1731" y="13905"/>
                  </a:lnTo>
                  <a:close/>
                  <a:moveTo>
                    <a:pt x="1170" y="12980"/>
                  </a:moveTo>
                  <a:cubicBezTo>
                    <a:pt x="1162" y="12962"/>
                    <a:pt x="1148" y="12949"/>
                    <a:pt x="1129" y="12941"/>
                  </a:cubicBezTo>
                  <a:cubicBezTo>
                    <a:pt x="1052" y="12907"/>
                    <a:pt x="976" y="12987"/>
                    <a:pt x="1014" y="13063"/>
                  </a:cubicBezTo>
                  <a:lnTo>
                    <a:pt x="1052" y="13135"/>
                  </a:lnTo>
                  <a:lnTo>
                    <a:pt x="1078" y="13183"/>
                  </a:lnTo>
                  <a:lnTo>
                    <a:pt x="1099" y="13220"/>
                  </a:lnTo>
                  <a:cubicBezTo>
                    <a:pt x="1135" y="13286"/>
                    <a:pt x="1230" y="13279"/>
                    <a:pt x="1258" y="13210"/>
                  </a:cubicBezTo>
                  <a:cubicBezTo>
                    <a:pt x="1268" y="13184"/>
                    <a:pt x="1267" y="13159"/>
                    <a:pt x="1254" y="13135"/>
                  </a:cubicBezTo>
                  <a:lnTo>
                    <a:pt x="1233" y="13098"/>
                  </a:lnTo>
                  <a:lnTo>
                    <a:pt x="1208" y="13051"/>
                  </a:lnTo>
                  <a:close/>
                  <a:moveTo>
                    <a:pt x="740" y="12020"/>
                  </a:moveTo>
                  <a:cubicBezTo>
                    <a:pt x="728" y="11987"/>
                    <a:pt x="696" y="11965"/>
                    <a:pt x="661" y="11963"/>
                  </a:cubicBezTo>
                  <a:cubicBezTo>
                    <a:pt x="597" y="11960"/>
                    <a:pt x="551" y="12023"/>
                    <a:pt x="574" y="12083"/>
                  </a:cubicBezTo>
                  <a:lnTo>
                    <a:pt x="599" y="12150"/>
                  </a:lnTo>
                  <a:lnTo>
                    <a:pt x="619" y="12200"/>
                  </a:lnTo>
                  <a:lnTo>
                    <a:pt x="639" y="12250"/>
                  </a:lnTo>
                  <a:cubicBezTo>
                    <a:pt x="649" y="12274"/>
                    <a:pt x="670" y="12294"/>
                    <a:pt x="695" y="12302"/>
                  </a:cubicBezTo>
                  <a:cubicBezTo>
                    <a:pt x="767" y="12323"/>
                    <a:pt x="831" y="12253"/>
                    <a:pt x="804" y="12184"/>
                  </a:cubicBezTo>
                  <a:lnTo>
                    <a:pt x="784" y="12136"/>
                  </a:lnTo>
                  <a:lnTo>
                    <a:pt x="765" y="12086"/>
                  </a:lnTo>
                  <a:close/>
                  <a:moveTo>
                    <a:pt x="428" y="11015"/>
                  </a:moveTo>
                  <a:cubicBezTo>
                    <a:pt x="406" y="10929"/>
                    <a:pt x="286" y="10925"/>
                    <a:pt x="258" y="11010"/>
                  </a:cubicBezTo>
                  <a:cubicBezTo>
                    <a:pt x="253" y="11026"/>
                    <a:pt x="252" y="11042"/>
                    <a:pt x="256" y="11058"/>
                  </a:cubicBezTo>
                  <a:lnTo>
                    <a:pt x="267" y="11104"/>
                  </a:lnTo>
                  <a:lnTo>
                    <a:pt x="281" y="11158"/>
                  </a:lnTo>
                  <a:lnTo>
                    <a:pt x="301" y="11231"/>
                  </a:lnTo>
                  <a:cubicBezTo>
                    <a:pt x="322" y="11311"/>
                    <a:pt x="432" y="11320"/>
                    <a:pt x="467" y="11245"/>
                  </a:cubicBezTo>
                  <a:cubicBezTo>
                    <a:pt x="475" y="11226"/>
                    <a:pt x="477" y="11206"/>
                    <a:pt x="472" y="11185"/>
                  </a:cubicBezTo>
                  <a:lnTo>
                    <a:pt x="453" y="11114"/>
                  </a:lnTo>
                  <a:lnTo>
                    <a:pt x="439" y="11062"/>
                  </a:lnTo>
                  <a:close/>
                  <a:moveTo>
                    <a:pt x="240" y="9980"/>
                  </a:moveTo>
                  <a:cubicBezTo>
                    <a:pt x="236" y="9946"/>
                    <a:pt x="212" y="9916"/>
                    <a:pt x="178" y="9906"/>
                  </a:cubicBezTo>
                  <a:cubicBezTo>
                    <a:pt x="116" y="9887"/>
                    <a:pt x="56" y="9938"/>
                    <a:pt x="64" y="10002"/>
                  </a:cubicBezTo>
                  <a:lnTo>
                    <a:pt x="72" y="10064"/>
                  </a:lnTo>
                  <a:lnTo>
                    <a:pt x="79" y="10120"/>
                  </a:lnTo>
                  <a:lnTo>
                    <a:pt x="88" y="10180"/>
                  </a:lnTo>
                  <a:cubicBezTo>
                    <a:pt x="92" y="10212"/>
                    <a:pt x="114" y="10238"/>
                    <a:pt x="144" y="10250"/>
                  </a:cubicBezTo>
                  <a:cubicBezTo>
                    <a:pt x="207" y="10273"/>
                    <a:pt x="273" y="10221"/>
                    <a:pt x="263" y="10154"/>
                  </a:cubicBezTo>
                  <a:lnTo>
                    <a:pt x="255" y="10096"/>
                  </a:lnTo>
                  <a:lnTo>
                    <a:pt x="247" y="10042"/>
                  </a:lnTo>
                  <a:close/>
                  <a:moveTo>
                    <a:pt x="178" y="8929"/>
                  </a:moveTo>
                  <a:cubicBezTo>
                    <a:pt x="178" y="8904"/>
                    <a:pt x="166" y="8880"/>
                    <a:pt x="147" y="8863"/>
                  </a:cubicBezTo>
                  <a:cubicBezTo>
                    <a:pt x="88" y="8813"/>
                    <a:pt x="0" y="8854"/>
                    <a:pt x="0" y="8930"/>
                  </a:cubicBezTo>
                  <a:lnTo>
                    <a:pt x="0" y="8985"/>
                  </a:lnTo>
                  <a:lnTo>
                    <a:pt x="1" y="9043"/>
                  </a:lnTo>
                  <a:lnTo>
                    <a:pt x="2" y="9109"/>
                  </a:lnTo>
                  <a:cubicBezTo>
                    <a:pt x="4" y="9194"/>
                    <a:pt x="115" y="9228"/>
                    <a:pt x="163" y="9158"/>
                  </a:cubicBezTo>
                  <a:cubicBezTo>
                    <a:pt x="174" y="9143"/>
                    <a:pt x="179" y="9124"/>
                    <a:pt x="179" y="9105"/>
                  </a:cubicBezTo>
                  <a:lnTo>
                    <a:pt x="178" y="9040"/>
                  </a:lnTo>
                  <a:lnTo>
                    <a:pt x="178" y="8984"/>
                  </a:lnTo>
                  <a:close/>
                  <a:moveTo>
                    <a:pt x="239" y="7879"/>
                  </a:moveTo>
                  <a:cubicBezTo>
                    <a:pt x="248" y="7793"/>
                    <a:pt x="143" y="7746"/>
                    <a:pt x="84" y="7811"/>
                  </a:cubicBezTo>
                  <a:cubicBezTo>
                    <a:pt x="73" y="7825"/>
                    <a:pt x="66" y="7841"/>
                    <a:pt x="63" y="7859"/>
                  </a:cubicBezTo>
                  <a:lnTo>
                    <a:pt x="59" y="7903"/>
                  </a:lnTo>
                  <a:lnTo>
                    <a:pt x="52" y="7959"/>
                  </a:lnTo>
                  <a:lnTo>
                    <a:pt x="44" y="8037"/>
                  </a:lnTo>
                  <a:cubicBezTo>
                    <a:pt x="37" y="8127"/>
                    <a:pt x="150" y="8170"/>
                    <a:pt x="204" y="8097"/>
                  </a:cubicBezTo>
                  <a:cubicBezTo>
                    <a:pt x="213" y="8083"/>
                    <a:pt x="219" y="8070"/>
                    <a:pt x="220" y="8054"/>
                  </a:cubicBezTo>
                  <a:lnTo>
                    <a:pt x="228" y="7978"/>
                  </a:lnTo>
                  <a:lnTo>
                    <a:pt x="234" y="7923"/>
                  </a:lnTo>
                  <a:close/>
                  <a:moveTo>
                    <a:pt x="427" y="6844"/>
                  </a:moveTo>
                  <a:cubicBezTo>
                    <a:pt x="448" y="6751"/>
                    <a:pt x="329" y="6693"/>
                    <a:pt x="270" y="6770"/>
                  </a:cubicBezTo>
                  <a:cubicBezTo>
                    <a:pt x="262" y="6781"/>
                    <a:pt x="258" y="6790"/>
                    <a:pt x="254" y="6803"/>
                  </a:cubicBezTo>
                  <a:lnTo>
                    <a:pt x="241" y="6858"/>
                  </a:lnTo>
                  <a:lnTo>
                    <a:pt x="229" y="6912"/>
                  </a:lnTo>
                  <a:lnTo>
                    <a:pt x="214" y="6977"/>
                  </a:lnTo>
                  <a:cubicBezTo>
                    <a:pt x="206" y="7013"/>
                    <a:pt x="221" y="7050"/>
                    <a:pt x="252" y="7070"/>
                  </a:cubicBezTo>
                  <a:cubicBezTo>
                    <a:pt x="303" y="7104"/>
                    <a:pt x="374" y="7076"/>
                    <a:pt x="387" y="7015"/>
                  </a:cubicBezTo>
                  <a:lnTo>
                    <a:pt x="402" y="6951"/>
                  </a:lnTo>
                  <a:lnTo>
                    <a:pt x="414" y="6899"/>
                  </a:lnTo>
                  <a:close/>
                  <a:moveTo>
                    <a:pt x="738" y="5839"/>
                  </a:moveTo>
                  <a:cubicBezTo>
                    <a:pt x="749" y="5808"/>
                    <a:pt x="743" y="5774"/>
                    <a:pt x="721" y="5749"/>
                  </a:cubicBezTo>
                  <a:cubicBezTo>
                    <a:pt x="676" y="5700"/>
                    <a:pt x="596" y="5715"/>
                    <a:pt x="572" y="5777"/>
                  </a:cubicBezTo>
                  <a:lnTo>
                    <a:pt x="561" y="5807"/>
                  </a:lnTo>
                  <a:lnTo>
                    <a:pt x="542" y="5858"/>
                  </a:lnTo>
                  <a:lnTo>
                    <a:pt x="523" y="5909"/>
                  </a:lnTo>
                  <a:lnTo>
                    <a:pt x="510" y="5945"/>
                  </a:lnTo>
                  <a:cubicBezTo>
                    <a:pt x="482" y="6026"/>
                    <a:pt x="575" y="6096"/>
                    <a:pt x="646" y="6046"/>
                  </a:cubicBezTo>
                  <a:cubicBezTo>
                    <a:pt x="660" y="6036"/>
                    <a:pt x="672" y="6021"/>
                    <a:pt x="678" y="6004"/>
                  </a:cubicBezTo>
                  <a:lnTo>
                    <a:pt x="690" y="5970"/>
                  </a:lnTo>
                  <a:lnTo>
                    <a:pt x="708" y="5919"/>
                  </a:lnTo>
                  <a:lnTo>
                    <a:pt x="727" y="5869"/>
                  </a:lnTo>
                  <a:close/>
                  <a:moveTo>
                    <a:pt x="1169" y="4879"/>
                  </a:moveTo>
                  <a:cubicBezTo>
                    <a:pt x="1203" y="4813"/>
                    <a:pt x="1145" y="4737"/>
                    <a:pt x="1072" y="4752"/>
                  </a:cubicBezTo>
                  <a:cubicBezTo>
                    <a:pt x="1045" y="4758"/>
                    <a:pt x="1024" y="4772"/>
                    <a:pt x="1011" y="4797"/>
                  </a:cubicBezTo>
                  <a:lnTo>
                    <a:pt x="976" y="4863"/>
                  </a:lnTo>
                  <a:lnTo>
                    <a:pt x="952" y="4911"/>
                  </a:lnTo>
                  <a:lnTo>
                    <a:pt x="930" y="4957"/>
                  </a:lnTo>
                  <a:cubicBezTo>
                    <a:pt x="888" y="5044"/>
                    <a:pt x="992" y="5125"/>
                    <a:pt x="1067" y="5063"/>
                  </a:cubicBezTo>
                  <a:cubicBezTo>
                    <a:pt x="1076" y="5055"/>
                    <a:pt x="1083" y="5047"/>
                    <a:pt x="1088" y="5035"/>
                  </a:cubicBezTo>
                  <a:lnTo>
                    <a:pt x="1111" y="4992"/>
                  </a:lnTo>
                  <a:lnTo>
                    <a:pt x="1134" y="4944"/>
                  </a:lnTo>
                  <a:close/>
                  <a:moveTo>
                    <a:pt x="1565" y="3878"/>
                  </a:moveTo>
                  <a:lnTo>
                    <a:pt x="1613" y="4123"/>
                  </a:lnTo>
                  <a:lnTo>
                    <a:pt x="1465" y="4027"/>
                  </a:lnTo>
                  <a:close/>
                  <a:moveTo>
                    <a:pt x="1711" y="3978"/>
                  </a:moveTo>
                  <a:cubicBezTo>
                    <a:pt x="1755" y="3912"/>
                    <a:pt x="1701" y="3828"/>
                    <a:pt x="1622" y="3841"/>
                  </a:cubicBezTo>
                  <a:cubicBezTo>
                    <a:pt x="1598" y="3845"/>
                    <a:pt x="1579" y="3857"/>
                    <a:pt x="1565" y="3878"/>
                  </a:cubicBezTo>
                  <a:lnTo>
                    <a:pt x="1525" y="3936"/>
                  </a:lnTo>
                  <a:lnTo>
                    <a:pt x="1495" y="3981"/>
                  </a:lnTo>
                  <a:lnTo>
                    <a:pt x="1465" y="4027"/>
                  </a:lnTo>
                  <a:cubicBezTo>
                    <a:pt x="1413" y="4108"/>
                    <a:pt x="1508" y="4201"/>
                    <a:pt x="1588" y="4148"/>
                  </a:cubicBezTo>
                  <a:cubicBezTo>
                    <a:pt x="1599" y="4141"/>
                    <a:pt x="1606" y="4133"/>
                    <a:pt x="1613" y="4123"/>
                  </a:cubicBezTo>
                  <a:lnTo>
                    <a:pt x="1643" y="4079"/>
                  </a:lnTo>
                  <a:lnTo>
                    <a:pt x="1671" y="4036"/>
                  </a:lnTo>
                  <a:close/>
                  <a:moveTo>
                    <a:pt x="2358" y="3148"/>
                  </a:moveTo>
                  <a:cubicBezTo>
                    <a:pt x="2416" y="3080"/>
                    <a:pt x="2351" y="2979"/>
                    <a:pt x="2265" y="3004"/>
                  </a:cubicBezTo>
                  <a:cubicBezTo>
                    <a:pt x="2249" y="3010"/>
                    <a:pt x="2235" y="3018"/>
                    <a:pt x="2224" y="3031"/>
                  </a:cubicBezTo>
                  <a:lnTo>
                    <a:pt x="2177" y="3086"/>
                  </a:lnTo>
                  <a:lnTo>
                    <a:pt x="2142" y="3126"/>
                  </a:lnTo>
                  <a:lnTo>
                    <a:pt x="2108" y="3167"/>
                  </a:lnTo>
                  <a:cubicBezTo>
                    <a:pt x="2049" y="3237"/>
                    <a:pt x="2122" y="3339"/>
                    <a:pt x="2208" y="3306"/>
                  </a:cubicBezTo>
                  <a:cubicBezTo>
                    <a:pt x="2222" y="3300"/>
                    <a:pt x="2234" y="3293"/>
                    <a:pt x="2243" y="3281"/>
                  </a:cubicBezTo>
                  <a:lnTo>
                    <a:pt x="2277" y="3241"/>
                  </a:lnTo>
                  <a:lnTo>
                    <a:pt x="2311" y="3202"/>
                  </a:lnTo>
                  <a:close/>
                  <a:moveTo>
                    <a:pt x="3099" y="2401"/>
                  </a:moveTo>
                  <a:cubicBezTo>
                    <a:pt x="3158" y="2348"/>
                    <a:pt x="3123" y="2252"/>
                    <a:pt x="3045" y="2246"/>
                  </a:cubicBezTo>
                  <a:cubicBezTo>
                    <a:pt x="3020" y="2246"/>
                    <a:pt x="2999" y="2253"/>
                    <a:pt x="2980" y="2269"/>
                  </a:cubicBezTo>
                  <a:lnTo>
                    <a:pt x="2924" y="2320"/>
                  </a:lnTo>
                  <a:lnTo>
                    <a:pt x="2885" y="2356"/>
                  </a:lnTo>
                  <a:lnTo>
                    <a:pt x="2848" y="2390"/>
                  </a:lnTo>
                  <a:cubicBezTo>
                    <a:pt x="2792" y="2444"/>
                    <a:pt x="2826" y="2538"/>
                    <a:pt x="2905" y="2543"/>
                  </a:cubicBezTo>
                  <a:cubicBezTo>
                    <a:pt x="2930" y="2543"/>
                    <a:pt x="2951" y="2536"/>
                    <a:pt x="2969" y="2520"/>
                  </a:cubicBezTo>
                  <a:lnTo>
                    <a:pt x="3006" y="2487"/>
                  </a:lnTo>
                  <a:lnTo>
                    <a:pt x="3044" y="2451"/>
                  </a:lnTo>
                  <a:close/>
                  <a:moveTo>
                    <a:pt x="3924" y="1748"/>
                  </a:moveTo>
                  <a:cubicBezTo>
                    <a:pt x="3948" y="1732"/>
                    <a:pt x="3961" y="1706"/>
                    <a:pt x="3962" y="1678"/>
                  </a:cubicBezTo>
                  <a:cubicBezTo>
                    <a:pt x="3963" y="1605"/>
                    <a:pt x="3881" y="1562"/>
                    <a:pt x="3822" y="1603"/>
                  </a:cubicBezTo>
                  <a:lnTo>
                    <a:pt x="3759" y="1648"/>
                  </a:lnTo>
                  <a:lnTo>
                    <a:pt x="3715" y="1679"/>
                  </a:lnTo>
                  <a:lnTo>
                    <a:pt x="3677" y="1707"/>
                  </a:lnTo>
                  <a:cubicBezTo>
                    <a:pt x="3607" y="1759"/>
                    <a:pt x="3645" y="1869"/>
                    <a:pt x="3732" y="1868"/>
                  </a:cubicBezTo>
                  <a:cubicBezTo>
                    <a:pt x="3750" y="1867"/>
                    <a:pt x="3766" y="1861"/>
                    <a:pt x="3781" y="1850"/>
                  </a:cubicBezTo>
                  <a:lnTo>
                    <a:pt x="3819" y="1823"/>
                  </a:lnTo>
                  <a:lnTo>
                    <a:pt x="3862" y="1792"/>
                  </a:lnTo>
                  <a:close/>
                  <a:moveTo>
                    <a:pt x="4822" y="1199"/>
                  </a:moveTo>
                  <a:cubicBezTo>
                    <a:pt x="4838" y="1190"/>
                    <a:pt x="4852" y="1176"/>
                    <a:pt x="4860" y="1159"/>
                  </a:cubicBezTo>
                  <a:cubicBezTo>
                    <a:pt x="4896" y="1081"/>
                    <a:pt x="4813" y="1002"/>
                    <a:pt x="4738" y="1042"/>
                  </a:cubicBezTo>
                  <a:lnTo>
                    <a:pt x="4672" y="1078"/>
                  </a:lnTo>
                  <a:lnTo>
                    <a:pt x="4624" y="1104"/>
                  </a:lnTo>
                  <a:lnTo>
                    <a:pt x="4581" y="1128"/>
                  </a:lnTo>
                  <a:cubicBezTo>
                    <a:pt x="4547" y="1148"/>
                    <a:pt x="4529" y="1187"/>
                    <a:pt x="4537" y="1225"/>
                  </a:cubicBezTo>
                  <a:cubicBezTo>
                    <a:pt x="4550" y="1283"/>
                    <a:pt x="4616" y="1312"/>
                    <a:pt x="4667" y="1283"/>
                  </a:cubicBezTo>
                  <a:lnTo>
                    <a:pt x="4710" y="1259"/>
                  </a:lnTo>
                  <a:lnTo>
                    <a:pt x="4756" y="1234"/>
                  </a:lnTo>
                  <a:close/>
                  <a:moveTo>
                    <a:pt x="5779" y="761"/>
                  </a:moveTo>
                  <a:cubicBezTo>
                    <a:pt x="5866" y="726"/>
                    <a:pt x="5848" y="599"/>
                    <a:pt x="5752" y="590"/>
                  </a:cubicBezTo>
                  <a:cubicBezTo>
                    <a:pt x="5739" y="589"/>
                    <a:pt x="5726" y="592"/>
                    <a:pt x="5714" y="596"/>
                  </a:cubicBezTo>
                  <a:lnTo>
                    <a:pt x="5654" y="620"/>
                  </a:lnTo>
                  <a:lnTo>
                    <a:pt x="5603" y="640"/>
                  </a:lnTo>
                  <a:lnTo>
                    <a:pt x="5547" y="663"/>
                  </a:lnTo>
                  <a:cubicBezTo>
                    <a:pt x="5465" y="698"/>
                    <a:pt x="5479" y="818"/>
                    <a:pt x="5569" y="832"/>
                  </a:cubicBezTo>
                  <a:cubicBezTo>
                    <a:pt x="5586" y="835"/>
                    <a:pt x="5600" y="833"/>
                    <a:pt x="5615" y="826"/>
                  </a:cubicBezTo>
                  <a:lnTo>
                    <a:pt x="5669" y="804"/>
                  </a:lnTo>
                  <a:lnTo>
                    <a:pt x="5718" y="785"/>
                  </a:lnTo>
                  <a:close/>
                  <a:moveTo>
                    <a:pt x="6781" y="443"/>
                  </a:moveTo>
                  <a:cubicBezTo>
                    <a:pt x="6818" y="434"/>
                    <a:pt x="6845" y="401"/>
                    <a:pt x="6847" y="363"/>
                  </a:cubicBezTo>
                  <a:cubicBezTo>
                    <a:pt x="6852" y="303"/>
                    <a:pt x="6796" y="257"/>
                    <a:pt x="6737" y="271"/>
                  </a:cubicBezTo>
                  <a:lnTo>
                    <a:pt x="6696" y="282"/>
                  </a:lnTo>
                  <a:lnTo>
                    <a:pt x="6642" y="296"/>
                  </a:lnTo>
                  <a:lnTo>
                    <a:pt x="6589" y="310"/>
                  </a:lnTo>
                  <a:lnTo>
                    <a:pt x="6564" y="317"/>
                  </a:lnTo>
                  <a:cubicBezTo>
                    <a:pt x="6527" y="327"/>
                    <a:pt x="6500" y="361"/>
                    <a:pt x="6499" y="400"/>
                  </a:cubicBezTo>
                  <a:cubicBezTo>
                    <a:pt x="6498" y="459"/>
                    <a:pt x="6554" y="504"/>
                    <a:pt x="6612" y="488"/>
                  </a:cubicBezTo>
                  <a:lnTo>
                    <a:pt x="6688" y="467"/>
                  </a:lnTo>
                  <a:lnTo>
                    <a:pt x="6740" y="453"/>
                  </a:lnTo>
                  <a:close/>
                  <a:moveTo>
                    <a:pt x="7815" y="248"/>
                  </a:moveTo>
                  <a:cubicBezTo>
                    <a:pt x="7899" y="237"/>
                    <a:pt x="7921" y="125"/>
                    <a:pt x="7847" y="83"/>
                  </a:cubicBezTo>
                  <a:cubicBezTo>
                    <a:pt x="7831" y="73"/>
                    <a:pt x="7810" y="70"/>
                    <a:pt x="7792" y="72"/>
                  </a:cubicBezTo>
                  <a:lnTo>
                    <a:pt x="7734" y="79"/>
                  </a:lnTo>
                  <a:lnTo>
                    <a:pt x="7679" y="87"/>
                  </a:lnTo>
                  <a:lnTo>
                    <a:pt x="7615" y="97"/>
                  </a:lnTo>
                  <a:cubicBezTo>
                    <a:pt x="7587" y="100"/>
                    <a:pt x="7563" y="117"/>
                    <a:pt x="7550" y="141"/>
                  </a:cubicBezTo>
                  <a:cubicBezTo>
                    <a:pt x="7514" y="206"/>
                    <a:pt x="7569" y="282"/>
                    <a:pt x="7641" y="271"/>
                  </a:cubicBezTo>
                  <a:lnTo>
                    <a:pt x="7703" y="263"/>
                  </a:lnTo>
                  <a:lnTo>
                    <a:pt x="7757" y="256"/>
                  </a:lnTo>
                  <a:close/>
                  <a:moveTo>
                    <a:pt x="8927" y="1"/>
                  </a:moveTo>
                  <a:cubicBezTo>
                    <a:pt x="8916" y="1"/>
                    <a:pt x="8905" y="3"/>
                    <a:pt x="8895" y="7"/>
                  </a:cubicBezTo>
                  <a:cubicBezTo>
                    <a:pt x="8885" y="3"/>
                    <a:pt x="8875" y="1"/>
                    <a:pt x="8863" y="1"/>
                  </a:cubicBezTo>
                  <a:lnTo>
                    <a:pt x="8811" y="2"/>
                  </a:lnTo>
                  <a:lnTo>
                    <a:pt x="8753" y="3"/>
                  </a:lnTo>
                  <a:lnTo>
                    <a:pt x="8684" y="4"/>
                  </a:lnTo>
                  <a:cubicBezTo>
                    <a:pt x="8608" y="7"/>
                    <a:pt x="8571" y="95"/>
                    <a:pt x="8621" y="152"/>
                  </a:cubicBezTo>
                  <a:cubicBezTo>
                    <a:pt x="8639" y="172"/>
                    <a:pt x="8663" y="182"/>
                    <a:pt x="8690" y="182"/>
                  </a:cubicBezTo>
                  <a:lnTo>
                    <a:pt x="8757" y="180"/>
                  </a:lnTo>
                  <a:lnTo>
                    <a:pt x="8814" y="179"/>
                  </a:lnTo>
                  <a:lnTo>
                    <a:pt x="8865" y="178"/>
                  </a:lnTo>
                  <a:cubicBezTo>
                    <a:pt x="8876" y="178"/>
                    <a:pt x="8886" y="176"/>
                    <a:pt x="8896" y="172"/>
                  </a:cubicBezTo>
                  <a:cubicBezTo>
                    <a:pt x="8905" y="176"/>
                    <a:pt x="8916" y="178"/>
                    <a:pt x="8927" y="178"/>
                  </a:cubicBezTo>
                  <a:lnTo>
                    <a:pt x="8983" y="178"/>
                  </a:lnTo>
                  <a:lnTo>
                    <a:pt x="9040" y="179"/>
                  </a:lnTo>
                  <a:lnTo>
                    <a:pt x="9103" y="180"/>
                  </a:lnTo>
                  <a:cubicBezTo>
                    <a:pt x="9189" y="182"/>
                    <a:pt x="9227" y="69"/>
                    <a:pt x="9155" y="18"/>
                  </a:cubicBezTo>
                  <a:cubicBezTo>
                    <a:pt x="9140" y="9"/>
                    <a:pt x="9124" y="3"/>
                    <a:pt x="9105" y="3"/>
                  </a:cubicBezTo>
                  <a:lnTo>
                    <a:pt x="9042" y="2"/>
                  </a:lnTo>
                  <a:lnTo>
                    <a:pt x="898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6208201" y="2629179"/>
              <a:ext cx="1628362" cy="1628281"/>
            </a:xfrm>
            <a:custGeom>
              <a:avLst/>
              <a:gdLst/>
              <a:ahLst/>
              <a:cxnLst/>
              <a:rect l="l" t="t" r="r" b="b"/>
              <a:pathLst>
                <a:path w="16162" h="16162" extrusionOk="0">
                  <a:moveTo>
                    <a:pt x="9303" y="272"/>
                  </a:moveTo>
                  <a:cubicBezTo>
                    <a:pt x="9379" y="283"/>
                    <a:pt x="9432" y="201"/>
                    <a:pt x="9391" y="135"/>
                  </a:cubicBezTo>
                  <a:cubicBezTo>
                    <a:pt x="9376" y="114"/>
                    <a:pt x="9356" y="101"/>
                    <a:pt x="9330" y="97"/>
                  </a:cubicBezTo>
                  <a:cubicBezTo>
                    <a:pt x="9212" y="79"/>
                    <a:pt x="9093" y="63"/>
                    <a:pt x="8974" y="50"/>
                  </a:cubicBezTo>
                  <a:cubicBezTo>
                    <a:pt x="8885" y="40"/>
                    <a:pt x="8840" y="155"/>
                    <a:pt x="8912" y="209"/>
                  </a:cubicBezTo>
                  <a:cubicBezTo>
                    <a:pt x="8925" y="218"/>
                    <a:pt x="8940" y="224"/>
                    <a:pt x="8956" y="226"/>
                  </a:cubicBezTo>
                  <a:cubicBezTo>
                    <a:pt x="9071" y="238"/>
                    <a:pt x="9188" y="254"/>
                    <a:pt x="9303" y="272"/>
                  </a:cubicBezTo>
                  <a:close/>
                  <a:moveTo>
                    <a:pt x="10160" y="454"/>
                  </a:moveTo>
                  <a:cubicBezTo>
                    <a:pt x="10234" y="473"/>
                    <a:pt x="10296" y="397"/>
                    <a:pt x="10261" y="328"/>
                  </a:cubicBezTo>
                  <a:cubicBezTo>
                    <a:pt x="10250" y="306"/>
                    <a:pt x="10231" y="290"/>
                    <a:pt x="10205" y="283"/>
                  </a:cubicBezTo>
                  <a:cubicBezTo>
                    <a:pt x="10090" y="251"/>
                    <a:pt x="9975" y="224"/>
                    <a:pt x="9858" y="196"/>
                  </a:cubicBezTo>
                  <a:cubicBezTo>
                    <a:pt x="9764" y="176"/>
                    <a:pt x="9710" y="299"/>
                    <a:pt x="9787" y="355"/>
                  </a:cubicBezTo>
                  <a:cubicBezTo>
                    <a:pt x="9798" y="362"/>
                    <a:pt x="9807" y="367"/>
                    <a:pt x="9820" y="369"/>
                  </a:cubicBezTo>
                  <a:cubicBezTo>
                    <a:pt x="9934" y="396"/>
                    <a:pt x="10047" y="423"/>
                    <a:pt x="10160" y="454"/>
                  </a:cubicBezTo>
                  <a:close/>
                  <a:moveTo>
                    <a:pt x="10990" y="731"/>
                  </a:moveTo>
                  <a:cubicBezTo>
                    <a:pt x="11067" y="761"/>
                    <a:pt x="11141" y="678"/>
                    <a:pt x="11100" y="605"/>
                  </a:cubicBezTo>
                  <a:cubicBezTo>
                    <a:pt x="11090" y="587"/>
                    <a:pt x="11075" y="574"/>
                    <a:pt x="11056" y="566"/>
                  </a:cubicBezTo>
                  <a:cubicBezTo>
                    <a:pt x="10944" y="522"/>
                    <a:pt x="10832" y="480"/>
                    <a:pt x="10719" y="441"/>
                  </a:cubicBezTo>
                  <a:cubicBezTo>
                    <a:pt x="10640" y="414"/>
                    <a:pt x="10570" y="505"/>
                    <a:pt x="10617" y="575"/>
                  </a:cubicBezTo>
                  <a:cubicBezTo>
                    <a:pt x="10628" y="591"/>
                    <a:pt x="10644" y="602"/>
                    <a:pt x="10662" y="609"/>
                  </a:cubicBezTo>
                  <a:cubicBezTo>
                    <a:pt x="10772" y="647"/>
                    <a:pt x="10882" y="688"/>
                    <a:pt x="10990" y="731"/>
                  </a:cubicBezTo>
                  <a:close/>
                  <a:moveTo>
                    <a:pt x="11786" y="1098"/>
                  </a:moveTo>
                  <a:cubicBezTo>
                    <a:pt x="11809" y="1111"/>
                    <a:pt x="11837" y="1111"/>
                    <a:pt x="11862" y="1101"/>
                  </a:cubicBezTo>
                  <a:cubicBezTo>
                    <a:pt x="11931" y="1071"/>
                    <a:pt x="11934" y="977"/>
                    <a:pt x="11869" y="941"/>
                  </a:cubicBezTo>
                  <a:cubicBezTo>
                    <a:pt x="11763" y="885"/>
                    <a:pt x="11657" y="832"/>
                    <a:pt x="11548" y="781"/>
                  </a:cubicBezTo>
                  <a:cubicBezTo>
                    <a:pt x="11472" y="744"/>
                    <a:pt x="11393" y="826"/>
                    <a:pt x="11431" y="901"/>
                  </a:cubicBezTo>
                  <a:cubicBezTo>
                    <a:pt x="11440" y="919"/>
                    <a:pt x="11455" y="932"/>
                    <a:pt x="11472" y="940"/>
                  </a:cubicBezTo>
                  <a:cubicBezTo>
                    <a:pt x="11578" y="991"/>
                    <a:pt x="11683" y="1043"/>
                    <a:pt x="11786" y="1098"/>
                  </a:cubicBezTo>
                  <a:close/>
                  <a:moveTo>
                    <a:pt x="12535" y="1552"/>
                  </a:moveTo>
                  <a:cubicBezTo>
                    <a:pt x="12567" y="1573"/>
                    <a:pt x="12610" y="1572"/>
                    <a:pt x="12641" y="1547"/>
                  </a:cubicBezTo>
                  <a:cubicBezTo>
                    <a:pt x="12687" y="1511"/>
                    <a:pt x="12684" y="1438"/>
                    <a:pt x="12635" y="1405"/>
                  </a:cubicBezTo>
                  <a:cubicBezTo>
                    <a:pt x="12536" y="1338"/>
                    <a:pt x="12436" y="1272"/>
                    <a:pt x="12334" y="1209"/>
                  </a:cubicBezTo>
                  <a:cubicBezTo>
                    <a:pt x="12313" y="1196"/>
                    <a:pt x="12290" y="1194"/>
                    <a:pt x="12265" y="1200"/>
                  </a:cubicBezTo>
                  <a:cubicBezTo>
                    <a:pt x="12190" y="1221"/>
                    <a:pt x="12175" y="1318"/>
                    <a:pt x="12242" y="1360"/>
                  </a:cubicBezTo>
                  <a:cubicBezTo>
                    <a:pt x="12341" y="1422"/>
                    <a:pt x="12439" y="1486"/>
                    <a:pt x="12535" y="1552"/>
                  </a:cubicBezTo>
                  <a:close/>
                  <a:moveTo>
                    <a:pt x="13230" y="2085"/>
                  </a:moveTo>
                  <a:cubicBezTo>
                    <a:pt x="13301" y="2145"/>
                    <a:pt x="13405" y="2070"/>
                    <a:pt x="13369" y="1984"/>
                  </a:cubicBezTo>
                  <a:cubicBezTo>
                    <a:pt x="13364" y="1971"/>
                    <a:pt x="13356" y="1960"/>
                    <a:pt x="13345" y="1951"/>
                  </a:cubicBezTo>
                  <a:cubicBezTo>
                    <a:pt x="13254" y="1873"/>
                    <a:pt x="13162" y="1796"/>
                    <a:pt x="13069" y="1723"/>
                  </a:cubicBezTo>
                  <a:cubicBezTo>
                    <a:pt x="13048" y="1706"/>
                    <a:pt x="13020" y="1701"/>
                    <a:pt x="12995" y="1706"/>
                  </a:cubicBezTo>
                  <a:cubicBezTo>
                    <a:pt x="12921" y="1723"/>
                    <a:pt x="12900" y="1816"/>
                    <a:pt x="12959" y="1862"/>
                  </a:cubicBezTo>
                  <a:cubicBezTo>
                    <a:pt x="13051" y="1935"/>
                    <a:pt x="13141" y="2009"/>
                    <a:pt x="13230" y="2085"/>
                  </a:cubicBezTo>
                  <a:close/>
                  <a:moveTo>
                    <a:pt x="13862" y="2692"/>
                  </a:moveTo>
                  <a:cubicBezTo>
                    <a:pt x="13887" y="2719"/>
                    <a:pt x="13925" y="2727"/>
                    <a:pt x="13959" y="2714"/>
                  </a:cubicBezTo>
                  <a:cubicBezTo>
                    <a:pt x="14017" y="2690"/>
                    <a:pt x="14033" y="2616"/>
                    <a:pt x="13991" y="2570"/>
                  </a:cubicBezTo>
                  <a:cubicBezTo>
                    <a:pt x="13909" y="2483"/>
                    <a:pt x="13826" y="2398"/>
                    <a:pt x="13741" y="2315"/>
                  </a:cubicBezTo>
                  <a:cubicBezTo>
                    <a:pt x="13675" y="2251"/>
                    <a:pt x="13568" y="2316"/>
                    <a:pt x="13594" y="2405"/>
                  </a:cubicBezTo>
                  <a:cubicBezTo>
                    <a:pt x="13599" y="2419"/>
                    <a:pt x="13606" y="2431"/>
                    <a:pt x="13617" y="2440"/>
                  </a:cubicBezTo>
                  <a:cubicBezTo>
                    <a:pt x="13701" y="2523"/>
                    <a:pt x="13782" y="2606"/>
                    <a:pt x="13862" y="2692"/>
                  </a:cubicBezTo>
                  <a:close/>
                  <a:moveTo>
                    <a:pt x="14423" y="3364"/>
                  </a:moveTo>
                  <a:cubicBezTo>
                    <a:pt x="14442" y="3390"/>
                    <a:pt x="14473" y="3403"/>
                    <a:pt x="14506" y="3399"/>
                  </a:cubicBezTo>
                  <a:cubicBezTo>
                    <a:pt x="14573" y="3390"/>
                    <a:pt x="14605" y="3313"/>
                    <a:pt x="14565" y="3259"/>
                  </a:cubicBezTo>
                  <a:cubicBezTo>
                    <a:pt x="14493" y="3162"/>
                    <a:pt x="14420" y="3068"/>
                    <a:pt x="14344" y="2976"/>
                  </a:cubicBezTo>
                  <a:cubicBezTo>
                    <a:pt x="14294" y="2916"/>
                    <a:pt x="14198" y="2943"/>
                    <a:pt x="14188" y="3020"/>
                  </a:cubicBezTo>
                  <a:cubicBezTo>
                    <a:pt x="14185" y="3045"/>
                    <a:pt x="14191" y="3068"/>
                    <a:pt x="14207" y="3088"/>
                  </a:cubicBezTo>
                  <a:cubicBezTo>
                    <a:pt x="14281" y="3178"/>
                    <a:pt x="14353" y="3271"/>
                    <a:pt x="14423" y="3364"/>
                  </a:cubicBezTo>
                  <a:close/>
                  <a:moveTo>
                    <a:pt x="14906" y="4095"/>
                  </a:moveTo>
                  <a:cubicBezTo>
                    <a:pt x="14954" y="4174"/>
                    <a:pt x="15076" y="4139"/>
                    <a:pt x="15071" y="4044"/>
                  </a:cubicBezTo>
                  <a:cubicBezTo>
                    <a:pt x="15071" y="4030"/>
                    <a:pt x="15066" y="4018"/>
                    <a:pt x="15059" y="4005"/>
                  </a:cubicBezTo>
                  <a:cubicBezTo>
                    <a:pt x="14999" y="3902"/>
                    <a:pt x="14936" y="3800"/>
                    <a:pt x="14872" y="3699"/>
                  </a:cubicBezTo>
                  <a:cubicBezTo>
                    <a:pt x="14820" y="3622"/>
                    <a:pt x="14699" y="3665"/>
                    <a:pt x="14709" y="3760"/>
                  </a:cubicBezTo>
                  <a:cubicBezTo>
                    <a:pt x="14711" y="3773"/>
                    <a:pt x="14715" y="3785"/>
                    <a:pt x="14723" y="3796"/>
                  </a:cubicBezTo>
                  <a:cubicBezTo>
                    <a:pt x="14786" y="3894"/>
                    <a:pt x="14848" y="3994"/>
                    <a:pt x="14906" y="4095"/>
                  </a:cubicBezTo>
                  <a:close/>
                  <a:moveTo>
                    <a:pt x="15306" y="4874"/>
                  </a:moveTo>
                  <a:cubicBezTo>
                    <a:pt x="15321" y="4906"/>
                    <a:pt x="15352" y="4926"/>
                    <a:pt x="15388" y="4926"/>
                  </a:cubicBezTo>
                  <a:cubicBezTo>
                    <a:pt x="15451" y="4926"/>
                    <a:pt x="15495" y="4860"/>
                    <a:pt x="15468" y="4802"/>
                  </a:cubicBezTo>
                  <a:cubicBezTo>
                    <a:pt x="15420" y="4693"/>
                    <a:pt x="15368" y="4584"/>
                    <a:pt x="15315" y="4477"/>
                  </a:cubicBezTo>
                  <a:cubicBezTo>
                    <a:pt x="15272" y="4394"/>
                    <a:pt x="15147" y="4424"/>
                    <a:pt x="15147" y="4518"/>
                  </a:cubicBezTo>
                  <a:cubicBezTo>
                    <a:pt x="15147" y="4532"/>
                    <a:pt x="15151" y="4546"/>
                    <a:pt x="15157" y="4557"/>
                  </a:cubicBezTo>
                  <a:cubicBezTo>
                    <a:pt x="15209" y="4662"/>
                    <a:pt x="15259" y="4767"/>
                    <a:pt x="15306" y="4874"/>
                  </a:cubicBezTo>
                  <a:close/>
                  <a:moveTo>
                    <a:pt x="15617" y="5693"/>
                  </a:moveTo>
                  <a:cubicBezTo>
                    <a:pt x="15646" y="5782"/>
                    <a:pt x="15774" y="5772"/>
                    <a:pt x="15789" y="5679"/>
                  </a:cubicBezTo>
                  <a:cubicBezTo>
                    <a:pt x="15791" y="5666"/>
                    <a:pt x="15790" y="5652"/>
                    <a:pt x="15786" y="5640"/>
                  </a:cubicBezTo>
                  <a:cubicBezTo>
                    <a:pt x="15750" y="5525"/>
                    <a:pt x="15711" y="5412"/>
                    <a:pt x="15670" y="5300"/>
                  </a:cubicBezTo>
                  <a:cubicBezTo>
                    <a:pt x="15658" y="5269"/>
                    <a:pt x="15631" y="5248"/>
                    <a:pt x="15598" y="5243"/>
                  </a:cubicBezTo>
                  <a:cubicBezTo>
                    <a:pt x="15532" y="5234"/>
                    <a:pt x="15480" y="5299"/>
                    <a:pt x="15504" y="5361"/>
                  </a:cubicBezTo>
                  <a:cubicBezTo>
                    <a:pt x="15544" y="5471"/>
                    <a:pt x="15581" y="5582"/>
                    <a:pt x="15617" y="5693"/>
                  </a:cubicBezTo>
                  <a:close/>
                  <a:moveTo>
                    <a:pt x="15834" y="6542"/>
                  </a:moveTo>
                  <a:cubicBezTo>
                    <a:pt x="15850" y="6618"/>
                    <a:pt x="15949" y="6638"/>
                    <a:pt x="15994" y="6575"/>
                  </a:cubicBezTo>
                  <a:cubicBezTo>
                    <a:pt x="16007" y="6554"/>
                    <a:pt x="16013" y="6531"/>
                    <a:pt x="16008" y="6507"/>
                  </a:cubicBezTo>
                  <a:cubicBezTo>
                    <a:pt x="15985" y="6390"/>
                    <a:pt x="15959" y="6273"/>
                    <a:pt x="15931" y="6157"/>
                  </a:cubicBezTo>
                  <a:cubicBezTo>
                    <a:pt x="15907" y="6065"/>
                    <a:pt x="15776" y="6068"/>
                    <a:pt x="15758" y="6162"/>
                  </a:cubicBezTo>
                  <a:cubicBezTo>
                    <a:pt x="15755" y="6175"/>
                    <a:pt x="15755" y="6186"/>
                    <a:pt x="15759" y="6199"/>
                  </a:cubicBezTo>
                  <a:cubicBezTo>
                    <a:pt x="15787" y="6313"/>
                    <a:pt x="15812" y="6427"/>
                    <a:pt x="15834" y="6542"/>
                  </a:cubicBezTo>
                  <a:close/>
                  <a:moveTo>
                    <a:pt x="15956" y="7409"/>
                  </a:moveTo>
                  <a:cubicBezTo>
                    <a:pt x="15959" y="7447"/>
                    <a:pt x="15987" y="7479"/>
                    <a:pt x="16024" y="7488"/>
                  </a:cubicBezTo>
                  <a:cubicBezTo>
                    <a:pt x="16083" y="7501"/>
                    <a:pt x="16138" y="7454"/>
                    <a:pt x="16132" y="7394"/>
                  </a:cubicBezTo>
                  <a:cubicBezTo>
                    <a:pt x="16123" y="7275"/>
                    <a:pt x="16110" y="7155"/>
                    <a:pt x="16095" y="7037"/>
                  </a:cubicBezTo>
                  <a:cubicBezTo>
                    <a:pt x="16091" y="7015"/>
                    <a:pt x="16079" y="6993"/>
                    <a:pt x="16061" y="6979"/>
                  </a:cubicBezTo>
                  <a:cubicBezTo>
                    <a:pt x="15999" y="6931"/>
                    <a:pt x="15909" y="6982"/>
                    <a:pt x="15918" y="7060"/>
                  </a:cubicBezTo>
                  <a:cubicBezTo>
                    <a:pt x="15933" y="7175"/>
                    <a:pt x="15946" y="7292"/>
                    <a:pt x="15956" y="7409"/>
                  </a:cubicBezTo>
                  <a:close/>
                  <a:moveTo>
                    <a:pt x="15981" y="8285"/>
                  </a:moveTo>
                  <a:cubicBezTo>
                    <a:pt x="15980" y="8372"/>
                    <a:pt x="16092" y="8409"/>
                    <a:pt x="16143" y="8338"/>
                  </a:cubicBezTo>
                  <a:cubicBezTo>
                    <a:pt x="16153" y="8323"/>
                    <a:pt x="16159" y="8307"/>
                    <a:pt x="16159" y="8289"/>
                  </a:cubicBezTo>
                  <a:lnTo>
                    <a:pt x="16160" y="8238"/>
                  </a:lnTo>
                  <a:lnTo>
                    <a:pt x="16160" y="8186"/>
                  </a:lnTo>
                  <a:lnTo>
                    <a:pt x="16161" y="8133"/>
                  </a:lnTo>
                  <a:cubicBezTo>
                    <a:pt x="16161" y="8066"/>
                    <a:pt x="16161" y="7998"/>
                    <a:pt x="16160" y="7931"/>
                  </a:cubicBezTo>
                  <a:cubicBezTo>
                    <a:pt x="16159" y="7894"/>
                    <a:pt x="16137" y="7862"/>
                    <a:pt x="16102" y="7849"/>
                  </a:cubicBezTo>
                  <a:cubicBezTo>
                    <a:pt x="16043" y="7828"/>
                    <a:pt x="15981" y="7871"/>
                    <a:pt x="15983" y="7934"/>
                  </a:cubicBezTo>
                  <a:cubicBezTo>
                    <a:pt x="15984" y="8000"/>
                    <a:pt x="15984" y="8066"/>
                    <a:pt x="15984" y="8132"/>
                  </a:cubicBezTo>
                  <a:lnTo>
                    <a:pt x="15983" y="8183"/>
                  </a:lnTo>
                  <a:lnTo>
                    <a:pt x="15983" y="8235"/>
                  </a:lnTo>
                  <a:close/>
                  <a:moveTo>
                    <a:pt x="15911" y="9157"/>
                  </a:moveTo>
                  <a:cubicBezTo>
                    <a:pt x="15902" y="9236"/>
                    <a:pt x="15990" y="9288"/>
                    <a:pt x="16053" y="9240"/>
                  </a:cubicBezTo>
                  <a:cubicBezTo>
                    <a:pt x="16072" y="9225"/>
                    <a:pt x="16083" y="9206"/>
                    <a:pt x="16087" y="9181"/>
                  </a:cubicBezTo>
                  <a:lnTo>
                    <a:pt x="16097" y="9110"/>
                  </a:lnTo>
                  <a:lnTo>
                    <a:pt x="16103" y="9060"/>
                  </a:lnTo>
                  <a:lnTo>
                    <a:pt x="16109" y="9009"/>
                  </a:lnTo>
                  <a:lnTo>
                    <a:pt x="16114" y="8958"/>
                  </a:lnTo>
                  <a:lnTo>
                    <a:pt x="16119" y="8908"/>
                  </a:lnTo>
                  <a:lnTo>
                    <a:pt x="16127" y="8825"/>
                  </a:lnTo>
                  <a:cubicBezTo>
                    <a:pt x="16134" y="8747"/>
                    <a:pt x="16045" y="8699"/>
                    <a:pt x="15983" y="8749"/>
                  </a:cubicBezTo>
                  <a:cubicBezTo>
                    <a:pt x="15965" y="8765"/>
                    <a:pt x="15952" y="8785"/>
                    <a:pt x="15951" y="8809"/>
                  </a:cubicBezTo>
                  <a:lnTo>
                    <a:pt x="15948" y="8840"/>
                  </a:lnTo>
                  <a:lnTo>
                    <a:pt x="15943" y="8889"/>
                  </a:lnTo>
                  <a:lnTo>
                    <a:pt x="15938" y="8939"/>
                  </a:lnTo>
                  <a:lnTo>
                    <a:pt x="15932" y="8989"/>
                  </a:lnTo>
                  <a:lnTo>
                    <a:pt x="15926" y="9039"/>
                  </a:lnTo>
                  <a:lnTo>
                    <a:pt x="15921" y="9088"/>
                  </a:lnTo>
                  <a:close/>
                  <a:moveTo>
                    <a:pt x="15746" y="10017"/>
                  </a:moveTo>
                  <a:cubicBezTo>
                    <a:pt x="15725" y="10096"/>
                    <a:pt x="15815" y="10159"/>
                    <a:pt x="15882" y="10112"/>
                  </a:cubicBezTo>
                  <a:cubicBezTo>
                    <a:pt x="15899" y="10100"/>
                    <a:pt x="15911" y="10081"/>
                    <a:pt x="15917" y="10060"/>
                  </a:cubicBezTo>
                  <a:lnTo>
                    <a:pt x="15932" y="10004"/>
                  </a:lnTo>
                  <a:lnTo>
                    <a:pt x="15943" y="9955"/>
                  </a:lnTo>
                  <a:lnTo>
                    <a:pt x="15954" y="9906"/>
                  </a:lnTo>
                  <a:lnTo>
                    <a:pt x="15966" y="9857"/>
                  </a:lnTo>
                  <a:lnTo>
                    <a:pt x="15976" y="9808"/>
                  </a:lnTo>
                  <a:lnTo>
                    <a:pt x="15987" y="9759"/>
                  </a:lnTo>
                  <a:lnTo>
                    <a:pt x="15997" y="9711"/>
                  </a:lnTo>
                  <a:cubicBezTo>
                    <a:pt x="16013" y="9637"/>
                    <a:pt x="15931" y="9578"/>
                    <a:pt x="15865" y="9617"/>
                  </a:cubicBezTo>
                  <a:cubicBezTo>
                    <a:pt x="15843" y="9630"/>
                    <a:pt x="15828" y="9652"/>
                    <a:pt x="15823" y="9676"/>
                  </a:cubicBezTo>
                  <a:lnTo>
                    <a:pt x="15814" y="9722"/>
                  </a:lnTo>
                  <a:lnTo>
                    <a:pt x="15803" y="9770"/>
                  </a:lnTo>
                  <a:lnTo>
                    <a:pt x="15793" y="9818"/>
                  </a:lnTo>
                  <a:lnTo>
                    <a:pt x="15781" y="9866"/>
                  </a:lnTo>
                  <a:lnTo>
                    <a:pt x="15771" y="9914"/>
                  </a:lnTo>
                  <a:lnTo>
                    <a:pt x="15759" y="9962"/>
                  </a:lnTo>
                  <a:close/>
                  <a:moveTo>
                    <a:pt x="15484" y="10854"/>
                  </a:moveTo>
                  <a:cubicBezTo>
                    <a:pt x="15472" y="10885"/>
                    <a:pt x="15479" y="10919"/>
                    <a:pt x="15501" y="10944"/>
                  </a:cubicBezTo>
                  <a:cubicBezTo>
                    <a:pt x="15546" y="10993"/>
                    <a:pt x="15627" y="10978"/>
                    <a:pt x="15650" y="10916"/>
                  </a:cubicBezTo>
                  <a:lnTo>
                    <a:pt x="15671" y="10859"/>
                  </a:lnTo>
                  <a:lnTo>
                    <a:pt x="15688" y="10813"/>
                  </a:lnTo>
                  <a:lnTo>
                    <a:pt x="15704" y="10767"/>
                  </a:lnTo>
                  <a:lnTo>
                    <a:pt x="15721" y="10719"/>
                  </a:lnTo>
                  <a:lnTo>
                    <a:pt x="15737" y="10673"/>
                  </a:lnTo>
                  <a:lnTo>
                    <a:pt x="15753" y="10626"/>
                  </a:lnTo>
                  <a:lnTo>
                    <a:pt x="15768" y="10577"/>
                  </a:lnTo>
                  <a:cubicBezTo>
                    <a:pt x="15794" y="10500"/>
                    <a:pt x="15709" y="10432"/>
                    <a:pt x="15640" y="10473"/>
                  </a:cubicBezTo>
                  <a:cubicBezTo>
                    <a:pt x="15621" y="10485"/>
                    <a:pt x="15607" y="10502"/>
                    <a:pt x="15600" y="10523"/>
                  </a:cubicBezTo>
                  <a:lnTo>
                    <a:pt x="15584" y="10570"/>
                  </a:lnTo>
                  <a:lnTo>
                    <a:pt x="15569" y="10616"/>
                  </a:lnTo>
                  <a:lnTo>
                    <a:pt x="15553" y="10662"/>
                  </a:lnTo>
                  <a:lnTo>
                    <a:pt x="15537" y="10707"/>
                  </a:lnTo>
                  <a:lnTo>
                    <a:pt x="15521" y="10754"/>
                  </a:lnTo>
                  <a:lnTo>
                    <a:pt x="15505" y="10799"/>
                  </a:lnTo>
                  <a:close/>
                  <a:moveTo>
                    <a:pt x="15132" y="11655"/>
                  </a:moveTo>
                  <a:cubicBezTo>
                    <a:pt x="15094" y="11729"/>
                    <a:pt x="15169" y="11809"/>
                    <a:pt x="15245" y="11777"/>
                  </a:cubicBezTo>
                  <a:cubicBezTo>
                    <a:pt x="15264" y="11769"/>
                    <a:pt x="15280" y="11754"/>
                    <a:pt x="15290" y="11735"/>
                  </a:cubicBezTo>
                  <a:lnTo>
                    <a:pt x="15321" y="11673"/>
                  </a:lnTo>
                  <a:lnTo>
                    <a:pt x="15343" y="11628"/>
                  </a:lnTo>
                  <a:lnTo>
                    <a:pt x="15365" y="11585"/>
                  </a:lnTo>
                  <a:lnTo>
                    <a:pt x="15386" y="11540"/>
                  </a:lnTo>
                  <a:lnTo>
                    <a:pt x="15407" y="11496"/>
                  </a:lnTo>
                  <a:lnTo>
                    <a:pt x="15427" y="11451"/>
                  </a:lnTo>
                  <a:lnTo>
                    <a:pt x="15445" y="11413"/>
                  </a:lnTo>
                  <a:cubicBezTo>
                    <a:pt x="15478" y="11338"/>
                    <a:pt x="15402" y="11261"/>
                    <a:pt x="15326" y="11296"/>
                  </a:cubicBezTo>
                  <a:cubicBezTo>
                    <a:pt x="15307" y="11305"/>
                    <a:pt x="15292" y="11319"/>
                    <a:pt x="15284" y="11339"/>
                  </a:cubicBezTo>
                  <a:lnTo>
                    <a:pt x="15266" y="11378"/>
                  </a:lnTo>
                  <a:lnTo>
                    <a:pt x="15246" y="11421"/>
                  </a:lnTo>
                  <a:lnTo>
                    <a:pt x="15225" y="11464"/>
                  </a:lnTo>
                  <a:lnTo>
                    <a:pt x="15205" y="11508"/>
                  </a:lnTo>
                  <a:lnTo>
                    <a:pt x="15184" y="11551"/>
                  </a:lnTo>
                  <a:lnTo>
                    <a:pt x="15162" y="11593"/>
                  </a:lnTo>
                  <a:close/>
                  <a:moveTo>
                    <a:pt x="14692" y="12413"/>
                  </a:moveTo>
                  <a:cubicBezTo>
                    <a:pt x="14640" y="12495"/>
                    <a:pt x="14736" y="12590"/>
                    <a:pt x="14817" y="12534"/>
                  </a:cubicBezTo>
                  <a:cubicBezTo>
                    <a:pt x="14827" y="12527"/>
                    <a:pt x="14834" y="12520"/>
                    <a:pt x="14841" y="12510"/>
                  </a:cubicBezTo>
                  <a:lnTo>
                    <a:pt x="14862" y="12478"/>
                  </a:lnTo>
                  <a:lnTo>
                    <a:pt x="14888" y="12437"/>
                  </a:lnTo>
                  <a:lnTo>
                    <a:pt x="14914" y="12396"/>
                  </a:lnTo>
                  <a:lnTo>
                    <a:pt x="14940" y="12354"/>
                  </a:lnTo>
                  <a:lnTo>
                    <a:pt x="14966" y="12313"/>
                  </a:lnTo>
                  <a:lnTo>
                    <a:pt x="14991" y="12271"/>
                  </a:lnTo>
                  <a:lnTo>
                    <a:pt x="15030" y="12206"/>
                  </a:lnTo>
                  <a:cubicBezTo>
                    <a:pt x="15049" y="12175"/>
                    <a:pt x="15046" y="12134"/>
                    <a:pt x="15023" y="12106"/>
                  </a:cubicBezTo>
                  <a:cubicBezTo>
                    <a:pt x="14984" y="12057"/>
                    <a:pt x="14910" y="12062"/>
                    <a:pt x="14878" y="12116"/>
                  </a:cubicBezTo>
                  <a:lnTo>
                    <a:pt x="14840" y="12179"/>
                  </a:lnTo>
                  <a:lnTo>
                    <a:pt x="14815" y="12220"/>
                  </a:lnTo>
                  <a:lnTo>
                    <a:pt x="14790" y="12261"/>
                  </a:lnTo>
                  <a:lnTo>
                    <a:pt x="14764" y="12301"/>
                  </a:lnTo>
                  <a:lnTo>
                    <a:pt x="14739" y="12341"/>
                  </a:lnTo>
                  <a:lnTo>
                    <a:pt x="14713" y="12381"/>
                  </a:lnTo>
                  <a:close/>
                  <a:moveTo>
                    <a:pt x="14172" y="13118"/>
                  </a:moveTo>
                  <a:cubicBezTo>
                    <a:pt x="14155" y="13138"/>
                    <a:pt x="14149" y="13165"/>
                    <a:pt x="14153" y="13191"/>
                  </a:cubicBezTo>
                  <a:cubicBezTo>
                    <a:pt x="14168" y="13265"/>
                    <a:pt x="14260" y="13288"/>
                    <a:pt x="14308" y="13231"/>
                  </a:cubicBezTo>
                  <a:lnTo>
                    <a:pt x="14347" y="13183"/>
                  </a:lnTo>
                  <a:lnTo>
                    <a:pt x="14377" y="13146"/>
                  </a:lnTo>
                  <a:lnTo>
                    <a:pt x="14408" y="13108"/>
                  </a:lnTo>
                  <a:lnTo>
                    <a:pt x="14438" y="13070"/>
                  </a:lnTo>
                  <a:lnTo>
                    <a:pt x="14467" y="13032"/>
                  </a:lnTo>
                  <a:lnTo>
                    <a:pt x="14497" y="12993"/>
                  </a:lnTo>
                  <a:lnTo>
                    <a:pt x="14531" y="12949"/>
                  </a:lnTo>
                  <a:cubicBezTo>
                    <a:pt x="14583" y="12879"/>
                    <a:pt x="14513" y="12784"/>
                    <a:pt x="14431" y="12812"/>
                  </a:cubicBezTo>
                  <a:cubicBezTo>
                    <a:pt x="14413" y="12819"/>
                    <a:pt x="14400" y="12828"/>
                    <a:pt x="14389" y="12843"/>
                  </a:cubicBezTo>
                  <a:lnTo>
                    <a:pt x="14356" y="12886"/>
                  </a:lnTo>
                  <a:lnTo>
                    <a:pt x="14328" y="12923"/>
                  </a:lnTo>
                  <a:lnTo>
                    <a:pt x="14299" y="12961"/>
                  </a:lnTo>
                  <a:lnTo>
                    <a:pt x="14269" y="12997"/>
                  </a:lnTo>
                  <a:lnTo>
                    <a:pt x="14239" y="13035"/>
                  </a:lnTo>
                  <a:lnTo>
                    <a:pt x="14210" y="13072"/>
                  </a:lnTo>
                  <a:close/>
                  <a:moveTo>
                    <a:pt x="13577" y="13761"/>
                  </a:moveTo>
                  <a:cubicBezTo>
                    <a:pt x="13550" y="13788"/>
                    <a:pt x="13543" y="13828"/>
                    <a:pt x="13558" y="13862"/>
                  </a:cubicBezTo>
                  <a:cubicBezTo>
                    <a:pt x="13585" y="13917"/>
                    <a:pt x="13657" y="13930"/>
                    <a:pt x="13701" y="13887"/>
                  </a:cubicBezTo>
                  <a:lnTo>
                    <a:pt x="13726" y="13863"/>
                  </a:lnTo>
                  <a:lnTo>
                    <a:pt x="13760" y="13830"/>
                  </a:lnTo>
                  <a:lnTo>
                    <a:pt x="13795" y="13795"/>
                  </a:lnTo>
                  <a:lnTo>
                    <a:pt x="13829" y="13761"/>
                  </a:lnTo>
                  <a:lnTo>
                    <a:pt x="13863" y="13726"/>
                  </a:lnTo>
                  <a:lnTo>
                    <a:pt x="13896" y="13692"/>
                  </a:lnTo>
                  <a:lnTo>
                    <a:pt x="13930" y="13657"/>
                  </a:lnTo>
                  <a:lnTo>
                    <a:pt x="13952" y="13633"/>
                  </a:lnTo>
                  <a:cubicBezTo>
                    <a:pt x="13979" y="13604"/>
                    <a:pt x="13984" y="13562"/>
                    <a:pt x="13964" y="13528"/>
                  </a:cubicBezTo>
                  <a:cubicBezTo>
                    <a:pt x="13935" y="13477"/>
                    <a:pt x="13864" y="13468"/>
                    <a:pt x="13823" y="13512"/>
                  </a:cubicBezTo>
                  <a:lnTo>
                    <a:pt x="13769" y="13569"/>
                  </a:lnTo>
                  <a:lnTo>
                    <a:pt x="13736" y="13603"/>
                  </a:lnTo>
                  <a:lnTo>
                    <a:pt x="13702" y="13636"/>
                  </a:lnTo>
                  <a:lnTo>
                    <a:pt x="13669" y="13670"/>
                  </a:lnTo>
                  <a:lnTo>
                    <a:pt x="13635" y="13703"/>
                  </a:lnTo>
                  <a:lnTo>
                    <a:pt x="13602" y="13736"/>
                  </a:lnTo>
                  <a:close/>
                  <a:moveTo>
                    <a:pt x="12915" y="14334"/>
                  </a:moveTo>
                  <a:cubicBezTo>
                    <a:pt x="12884" y="14358"/>
                    <a:pt x="12873" y="14397"/>
                    <a:pt x="12886" y="14434"/>
                  </a:cubicBezTo>
                  <a:cubicBezTo>
                    <a:pt x="12905" y="14491"/>
                    <a:pt x="12976" y="14512"/>
                    <a:pt x="13023" y="14474"/>
                  </a:cubicBezTo>
                  <a:lnTo>
                    <a:pt x="13069" y="14438"/>
                  </a:lnTo>
                  <a:lnTo>
                    <a:pt x="13108" y="14408"/>
                  </a:lnTo>
                  <a:lnTo>
                    <a:pt x="13145" y="14378"/>
                  </a:lnTo>
                  <a:lnTo>
                    <a:pt x="13183" y="14347"/>
                  </a:lnTo>
                  <a:lnTo>
                    <a:pt x="13220" y="14317"/>
                  </a:lnTo>
                  <a:lnTo>
                    <a:pt x="13258" y="14285"/>
                  </a:lnTo>
                  <a:lnTo>
                    <a:pt x="13302" y="14249"/>
                  </a:lnTo>
                  <a:cubicBezTo>
                    <a:pt x="13362" y="14197"/>
                    <a:pt x="13330" y="14099"/>
                    <a:pt x="13252" y="14092"/>
                  </a:cubicBezTo>
                  <a:cubicBezTo>
                    <a:pt x="13227" y="14092"/>
                    <a:pt x="13206" y="14098"/>
                    <a:pt x="13187" y="14113"/>
                  </a:cubicBezTo>
                  <a:lnTo>
                    <a:pt x="13144" y="14149"/>
                  </a:lnTo>
                  <a:lnTo>
                    <a:pt x="13108" y="14180"/>
                  </a:lnTo>
                  <a:lnTo>
                    <a:pt x="13071" y="14210"/>
                  </a:lnTo>
                  <a:lnTo>
                    <a:pt x="13034" y="14240"/>
                  </a:lnTo>
                  <a:lnTo>
                    <a:pt x="12997" y="14270"/>
                  </a:lnTo>
                  <a:lnTo>
                    <a:pt x="12960" y="14299"/>
                  </a:lnTo>
                  <a:close/>
                  <a:moveTo>
                    <a:pt x="12194" y="14831"/>
                  </a:moveTo>
                  <a:cubicBezTo>
                    <a:pt x="12142" y="14864"/>
                    <a:pt x="12137" y="14935"/>
                    <a:pt x="12183" y="14975"/>
                  </a:cubicBezTo>
                  <a:cubicBezTo>
                    <a:pt x="12213" y="15000"/>
                    <a:pt x="12254" y="15002"/>
                    <a:pt x="12286" y="14982"/>
                  </a:cubicBezTo>
                  <a:lnTo>
                    <a:pt x="12312" y="14966"/>
                  </a:lnTo>
                  <a:lnTo>
                    <a:pt x="12353" y="14941"/>
                  </a:lnTo>
                  <a:lnTo>
                    <a:pt x="12395" y="14915"/>
                  </a:lnTo>
                  <a:lnTo>
                    <a:pt x="12436" y="14889"/>
                  </a:lnTo>
                  <a:lnTo>
                    <a:pt x="12477" y="14863"/>
                  </a:lnTo>
                  <a:lnTo>
                    <a:pt x="12518" y="14835"/>
                  </a:lnTo>
                  <a:lnTo>
                    <a:pt x="12559" y="14809"/>
                  </a:lnTo>
                  <a:lnTo>
                    <a:pt x="12588" y="14789"/>
                  </a:lnTo>
                  <a:cubicBezTo>
                    <a:pt x="12661" y="14739"/>
                    <a:pt x="12624" y="14625"/>
                    <a:pt x="12536" y="14627"/>
                  </a:cubicBezTo>
                  <a:cubicBezTo>
                    <a:pt x="12519" y="14628"/>
                    <a:pt x="12503" y="14633"/>
                    <a:pt x="12489" y="14642"/>
                  </a:cubicBezTo>
                  <a:lnTo>
                    <a:pt x="12421" y="14688"/>
                  </a:lnTo>
                  <a:lnTo>
                    <a:pt x="12380" y="14714"/>
                  </a:lnTo>
                  <a:lnTo>
                    <a:pt x="12340" y="14739"/>
                  </a:lnTo>
                  <a:lnTo>
                    <a:pt x="12300" y="14765"/>
                  </a:lnTo>
                  <a:lnTo>
                    <a:pt x="12260" y="14791"/>
                  </a:lnTo>
                  <a:close/>
                  <a:moveTo>
                    <a:pt x="11422" y="15246"/>
                  </a:moveTo>
                  <a:cubicBezTo>
                    <a:pt x="11341" y="15284"/>
                    <a:pt x="11362" y="15406"/>
                    <a:pt x="11452" y="15414"/>
                  </a:cubicBezTo>
                  <a:cubicBezTo>
                    <a:pt x="11468" y="15415"/>
                    <a:pt x="11483" y="15413"/>
                    <a:pt x="11498" y="15406"/>
                  </a:cubicBezTo>
                  <a:lnTo>
                    <a:pt x="11540" y="15386"/>
                  </a:lnTo>
                  <a:lnTo>
                    <a:pt x="11584" y="15365"/>
                  </a:lnTo>
                  <a:lnTo>
                    <a:pt x="11628" y="15344"/>
                  </a:lnTo>
                  <a:lnTo>
                    <a:pt x="11672" y="15322"/>
                  </a:lnTo>
                  <a:lnTo>
                    <a:pt x="11716" y="15300"/>
                  </a:lnTo>
                  <a:lnTo>
                    <a:pt x="11760" y="15278"/>
                  </a:lnTo>
                  <a:lnTo>
                    <a:pt x="11819" y="15248"/>
                  </a:lnTo>
                  <a:cubicBezTo>
                    <a:pt x="11836" y="15238"/>
                    <a:pt x="11848" y="15225"/>
                    <a:pt x="11857" y="15207"/>
                  </a:cubicBezTo>
                  <a:cubicBezTo>
                    <a:pt x="11893" y="15129"/>
                    <a:pt x="11812" y="15051"/>
                    <a:pt x="11736" y="15090"/>
                  </a:cubicBezTo>
                  <a:lnTo>
                    <a:pt x="11678" y="15120"/>
                  </a:lnTo>
                  <a:lnTo>
                    <a:pt x="11636" y="15142"/>
                  </a:lnTo>
                  <a:lnTo>
                    <a:pt x="11593" y="15163"/>
                  </a:lnTo>
                  <a:lnTo>
                    <a:pt x="11550" y="15185"/>
                  </a:lnTo>
                  <a:lnTo>
                    <a:pt x="11507" y="15206"/>
                  </a:lnTo>
                  <a:lnTo>
                    <a:pt x="11464" y="15226"/>
                  </a:lnTo>
                  <a:close/>
                  <a:moveTo>
                    <a:pt x="10609" y="15571"/>
                  </a:moveTo>
                  <a:cubicBezTo>
                    <a:pt x="10522" y="15602"/>
                    <a:pt x="10532" y="15729"/>
                    <a:pt x="10625" y="15744"/>
                  </a:cubicBezTo>
                  <a:cubicBezTo>
                    <a:pt x="10639" y="15745"/>
                    <a:pt x="10653" y="15744"/>
                    <a:pt x="10666" y="15739"/>
                  </a:cubicBezTo>
                  <a:lnTo>
                    <a:pt x="10719" y="15721"/>
                  </a:lnTo>
                  <a:lnTo>
                    <a:pt x="10766" y="15705"/>
                  </a:lnTo>
                  <a:lnTo>
                    <a:pt x="10812" y="15688"/>
                  </a:lnTo>
                  <a:lnTo>
                    <a:pt x="10859" y="15672"/>
                  </a:lnTo>
                  <a:lnTo>
                    <a:pt x="10906" y="15654"/>
                  </a:lnTo>
                  <a:lnTo>
                    <a:pt x="10952" y="15637"/>
                  </a:lnTo>
                  <a:lnTo>
                    <a:pt x="11004" y="15617"/>
                  </a:lnTo>
                  <a:cubicBezTo>
                    <a:pt x="11034" y="15605"/>
                    <a:pt x="11055" y="15578"/>
                    <a:pt x="11059" y="15544"/>
                  </a:cubicBezTo>
                  <a:cubicBezTo>
                    <a:pt x="11066" y="15478"/>
                    <a:pt x="11000" y="15427"/>
                    <a:pt x="10938" y="15452"/>
                  </a:cubicBezTo>
                  <a:lnTo>
                    <a:pt x="10888" y="15471"/>
                  </a:lnTo>
                  <a:lnTo>
                    <a:pt x="10844" y="15489"/>
                  </a:lnTo>
                  <a:lnTo>
                    <a:pt x="10798" y="15505"/>
                  </a:lnTo>
                  <a:lnTo>
                    <a:pt x="10753" y="15522"/>
                  </a:lnTo>
                  <a:lnTo>
                    <a:pt x="10707" y="15537"/>
                  </a:lnTo>
                  <a:lnTo>
                    <a:pt x="10661" y="15554"/>
                  </a:lnTo>
                  <a:close/>
                  <a:moveTo>
                    <a:pt x="9765" y="15805"/>
                  </a:moveTo>
                  <a:cubicBezTo>
                    <a:pt x="9684" y="15822"/>
                    <a:pt x="9669" y="15933"/>
                    <a:pt x="9744" y="15971"/>
                  </a:cubicBezTo>
                  <a:cubicBezTo>
                    <a:pt x="9762" y="15980"/>
                    <a:pt x="9783" y="15982"/>
                    <a:pt x="9802" y="15978"/>
                  </a:cubicBezTo>
                  <a:lnTo>
                    <a:pt x="9856" y="15966"/>
                  </a:lnTo>
                  <a:lnTo>
                    <a:pt x="9905" y="15955"/>
                  </a:lnTo>
                  <a:lnTo>
                    <a:pt x="9954" y="15943"/>
                  </a:lnTo>
                  <a:lnTo>
                    <a:pt x="10003" y="15932"/>
                  </a:lnTo>
                  <a:lnTo>
                    <a:pt x="10052" y="15920"/>
                  </a:lnTo>
                  <a:lnTo>
                    <a:pt x="10100" y="15908"/>
                  </a:lnTo>
                  <a:lnTo>
                    <a:pt x="10151" y="15894"/>
                  </a:lnTo>
                  <a:cubicBezTo>
                    <a:pt x="10191" y="15883"/>
                    <a:pt x="10217" y="15848"/>
                    <a:pt x="10217" y="15808"/>
                  </a:cubicBezTo>
                  <a:cubicBezTo>
                    <a:pt x="10217" y="15750"/>
                    <a:pt x="10161" y="15708"/>
                    <a:pt x="10105" y="15723"/>
                  </a:cubicBezTo>
                  <a:lnTo>
                    <a:pt x="10056" y="15736"/>
                  </a:lnTo>
                  <a:lnTo>
                    <a:pt x="10008" y="15748"/>
                  </a:lnTo>
                  <a:lnTo>
                    <a:pt x="9961" y="15759"/>
                  </a:lnTo>
                  <a:lnTo>
                    <a:pt x="9913" y="15771"/>
                  </a:lnTo>
                  <a:lnTo>
                    <a:pt x="9866" y="15782"/>
                  </a:lnTo>
                  <a:lnTo>
                    <a:pt x="9818" y="15793"/>
                  </a:lnTo>
                  <a:close/>
                  <a:moveTo>
                    <a:pt x="8899" y="15943"/>
                  </a:moveTo>
                  <a:cubicBezTo>
                    <a:pt x="8862" y="15947"/>
                    <a:pt x="8831" y="15974"/>
                    <a:pt x="8822" y="16011"/>
                  </a:cubicBezTo>
                  <a:cubicBezTo>
                    <a:pt x="8809" y="16071"/>
                    <a:pt x="8857" y="16125"/>
                    <a:pt x="8918" y="16119"/>
                  </a:cubicBezTo>
                  <a:lnTo>
                    <a:pt x="8958" y="16115"/>
                  </a:lnTo>
                  <a:lnTo>
                    <a:pt x="9008" y="16109"/>
                  </a:lnTo>
                  <a:lnTo>
                    <a:pt x="9059" y="16103"/>
                  </a:lnTo>
                  <a:lnTo>
                    <a:pt x="9110" y="16097"/>
                  </a:lnTo>
                  <a:lnTo>
                    <a:pt x="9160" y="16090"/>
                  </a:lnTo>
                  <a:lnTo>
                    <a:pt x="9211" y="16083"/>
                  </a:lnTo>
                  <a:lnTo>
                    <a:pt x="9274" y="16074"/>
                  </a:lnTo>
                  <a:cubicBezTo>
                    <a:pt x="9301" y="16070"/>
                    <a:pt x="9325" y="16053"/>
                    <a:pt x="9338" y="16030"/>
                  </a:cubicBezTo>
                  <a:cubicBezTo>
                    <a:pt x="9373" y="15965"/>
                    <a:pt x="9320" y="15888"/>
                    <a:pt x="9248" y="15899"/>
                  </a:cubicBezTo>
                  <a:lnTo>
                    <a:pt x="9186" y="15908"/>
                  </a:lnTo>
                  <a:lnTo>
                    <a:pt x="9137" y="15915"/>
                  </a:lnTo>
                  <a:lnTo>
                    <a:pt x="9087" y="15921"/>
                  </a:lnTo>
                  <a:lnTo>
                    <a:pt x="9038" y="15927"/>
                  </a:lnTo>
                  <a:lnTo>
                    <a:pt x="8988" y="15933"/>
                  </a:lnTo>
                  <a:lnTo>
                    <a:pt x="8939" y="15938"/>
                  </a:lnTo>
                  <a:close/>
                  <a:moveTo>
                    <a:pt x="8025" y="15984"/>
                  </a:moveTo>
                  <a:cubicBezTo>
                    <a:pt x="7941" y="15984"/>
                    <a:pt x="7903" y="16090"/>
                    <a:pt x="7969" y="16143"/>
                  </a:cubicBezTo>
                  <a:cubicBezTo>
                    <a:pt x="7986" y="16155"/>
                    <a:pt x="8003" y="16162"/>
                    <a:pt x="8024" y="16162"/>
                  </a:cubicBezTo>
                  <a:lnTo>
                    <a:pt x="8081" y="16162"/>
                  </a:lnTo>
                  <a:lnTo>
                    <a:pt x="8133" y="16162"/>
                  </a:lnTo>
                  <a:lnTo>
                    <a:pt x="8185" y="16161"/>
                  </a:lnTo>
                  <a:lnTo>
                    <a:pt x="8237" y="16160"/>
                  </a:lnTo>
                  <a:lnTo>
                    <a:pt x="8289" y="16159"/>
                  </a:lnTo>
                  <a:lnTo>
                    <a:pt x="8341" y="16157"/>
                  </a:lnTo>
                  <a:lnTo>
                    <a:pt x="8382" y="16156"/>
                  </a:lnTo>
                  <a:cubicBezTo>
                    <a:pt x="8423" y="16155"/>
                    <a:pt x="8457" y="16126"/>
                    <a:pt x="8465" y="16087"/>
                  </a:cubicBezTo>
                  <a:cubicBezTo>
                    <a:pt x="8478" y="16031"/>
                    <a:pt x="8433" y="15977"/>
                    <a:pt x="8375" y="15979"/>
                  </a:cubicBezTo>
                  <a:lnTo>
                    <a:pt x="8335" y="15981"/>
                  </a:lnTo>
                  <a:lnTo>
                    <a:pt x="8285" y="15982"/>
                  </a:lnTo>
                  <a:lnTo>
                    <a:pt x="8234" y="15983"/>
                  </a:lnTo>
                  <a:lnTo>
                    <a:pt x="8182" y="15984"/>
                  </a:lnTo>
                  <a:lnTo>
                    <a:pt x="8132" y="15984"/>
                  </a:lnTo>
                  <a:lnTo>
                    <a:pt x="8081" y="15984"/>
                  </a:lnTo>
                  <a:close/>
                  <a:moveTo>
                    <a:pt x="7150" y="15930"/>
                  </a:moveTo>
                  <a:cubicBezTo>
                    <a:pt x="7063" y="15922"/>
                    <a:pt x="7017" y="16028"/>
                    <a:pt x="7082" y="16086"/>
                  </a:cubicBezTo>
                  <a:cubicBezTo>
                    <a:pt x="7096" y="16097"/>
                    <a:pt x="7112" y="16104"/>
                    <a:pt x="7130" y="16107"/>
                  </a:cubicBezTo>
                  <a:lnTo>
                    <a:pt x="7204" y="16115"/>
                  </a:lnTo>
                  <a:lnTo>
                    <a:pt x="7254" y="16120"/>
                  </a:lnTo>
                  <a:lnTo>
                    <a:pt x="7306" y="16125"/>
                  </a:lnTo>
                  <a:lnTo>
                    <a:pt x="7356" y="16129"/>
                  </a:lnTo>
                  <a:lnTo>
                    <a:pt x="7408" y="16134"/>
                  </a:lnTo>
                  <a:lnTo>
                    <a:pt x="7487" y="16140"/>
                  </a:lnTo>
                  <a:cubicBezTo>
                    <a:pt x="7576" y="16146"/>
                    <a:pt x="7617" y="16032"/>
                    <a:pt x="7545" y="15980"/>
                  </a:cubicBezTo>
                  <a:cubicBezTo>
                    <a:pt x="7530" y="15970"/>
                    <a:pt x="7516" y="15965"/>
                    <a:pt x="7500" y="15964"/>
                  </a:cubicBezTo>
                  <a:lnTo>
                    <a:pt x="7423" y="15957"/>
                  </a:lnTo>
                  <a:lnTo>
                    <a:pt x="7372" y="15953"/>
                  </a:lnTo>
                  <a:lnTo>
                    <a:pt x="7322" y="15949"/>
                  </a:lnTo>
                  <a:lnTo>
                    <a:pt x="7273" y="15943"/>
                  </a:lnTo>
                  <a:lnTo>
                    <a:pt x="7223" y="15938"/>
                  </a:lnTo>
                  <a:close/>
                  <a:moveTo>
                    <a:pt x="6288" y="15780"/>
                  </a:moveTo>
                  <a:cubicBezTo>
                    <a:pt x="6255" y="15773"/>
                    <a:pt x="6222" y="15784"/>
                    <a:pt x="6200" y="15808"/>
                  </a:cubicBezTo>
                  <a:cubicBezTo>
                    <a:pt x="6158" y="15860"/>
                    <a:pt x="6182" y="15937"/>
                    <a:pt x="6248" y="15953"/>
                  </a:cubicBezTo>
                  <a:lnTo>
                    <a:pt x="6304" y="15966"/>
                  </a:lnTo>
                  <a:lnTo>
                    <a:pt x="6354" y="15977"/>
                  </a:lnTo>
                  <a:lnTo>
                    <a:pt x="6403" y="15987"/>
                  </a:lnTo>
                  <a:lnTo>
                    <a:pt x="6452" y="15998"/>
                  </a:lnTo>
                  <a:lnTo>
                    <a:pt x="6502" y="16007"/>
                  </a:lnTo>
                  <a:lnTo>
                    <a:pt x="6551" y="16018"/>
                  </a:lnTo>
                  <a:lnTo>
                    <a:pt x="6599" y="16026"/>
                  </a:lnTo>
                  <a:cubicBezTo>
                    <a:pt x="6680" y="16041"/>
                    <a:pt x="6736" y="15946"/>
                    <a:pt x="6682" y="15882"/>
                  </a:cubicBezTo>
                  <a:cubicBezTo>
                    <a:pt x="6669" y="15867"/>
                    <a:pt x="6652" y="15856"/>
                    <a:pt x="6631" y="15852"/>
                  </a:cubicBezTo>
                  <a:lnTo>
                    <a:pt x="6585" y="15843"/>
                  </a:lnTo>
                  <a:lnTo>
                    <a:pt x="6536" y="15833"/>
                  </a:lnTo>
                  <a:lnTo>
                    <a:pt x="6488" y="15824"/>
                  </a:lnTo>
                  <a:lnTo>
                    <a:pt x="6440" y="15814"/>
                  </a:lnTo>
                  <a:lnTo>
                    <a:pt x="6392" y="15804"/>
                  </a:lnTo>
                  <a:lnTo>
                    <a:pt x="6344" y="15793"/>
                  </a:lnTo>
                  <a:close/>
                  <a:moveTo>
                    <a:pt x="5447" y="15535"/>
                  </a:moveTo>
                  <a:cubicBezTo>
                    <a:pt x="5410" y="15523"/>
                    <a:pt x="5371" y="15534"/>
                    <a:pt x="5347" y="15565"/>
                  </a:cubicBezTo>
                  <a:cubicBezTo>
                    <a:pt x="5311" y="15613"/>
                    <a:pt x="5331" y="15682"/>
                    <a:pt x="5388" y="15702"/>
                  </a:cubicBezTo>
                  <a:lnTo>
                    <a:pt x="5443" y="15721"/>
                  </a:lnTo>
                  <a:lnTo>
                    <a:pt x="5489" y="15737"/>
                  </a:lnTo>
                  <a:lnTo>
                    <a:pt x="5536" y="15753"/>
                  </a:lnTo>
                  <a:lnTo>
                    <a:pt x="5583" y="15769"/>
                  </a:lnTo>
                  <a:lnTo>
                    <a:pt x="5630" y="15784"/>
                  </a:lnTo>
                  <a:lnTo>
                    <a:pt x="5677" y="15799"/>
                  </a:lnTo>
                  <a:lnTo>
                    <a:pt x="5729" y="15814"/>
                  </a:lnTo>
                  <a:cubicBezTo>
                    <a:pt x="5813" y="15840"/>
                    <a:pt x="5878" y="15738"/>
                    <a:pt x="5821" y="15672"/>
                  </a:cubicBezTo>
                  <a:cubicBezTo>
                    <a:pt x="5810" y="15659"/>
                    <a:pt x="5796" y="15649"/>
                    <a:pt x="5780" y="15644"/>
                  </a:cubicBezTo>
                  <a:lnTo>
                    <a:pt x="5731" y="15629"/>
                  </a:lnTo>
                  <a:lnTo>
                    <a:pt x="5684" y="15614"/>
                  </a:lnTo>
                  <a:lnTo>
                    <a:pt x="5638" y="15600"/>
                  </a:lnTo>
                  <a:lnTo>
                    <a:pt x="5592" y="15585"/>
                  </a:lnTo>
                  <a:lnTo>
                    <a:pt x="5546" y="15570"/>
                  </a:lnTo>
                  <a:lnTo>
                    <a:pt x="5500" y="15554"/>
                  </a:lnTo>
                  <a:close/>
                  <a:moveTo>
                    <a:pt x="4638" y="15198"/>
                  </a:moveTo>
                  <a:cubicBezTo>
                    <a:pt x="4605" y="15182"/>
                    <a:pt x="4567" y="15187"/>
                    <a:pt x="4541" y="15212"/>
                  </a:cubicBezTo>
                  <a:cubicBezTo>
                    <a:pt x="4494" y="15254"/>
                    <a:pt x="4505" y="15331"/>
                    <a:pt x="4562" y="15358"/>
                  </a:cubicBezTo>
                  <a:lnTo>
                    <a:pt x="4622" y="15386"/>
                  </a:lnTo>
                  <a:lnTo>
                    <a:pt x="4666" y="15407"/>
                  </a:lnTo>
                  <a:lnTo>
                    <a:pt x="4711" y="15427"/>
                  </a:lnTo>
                  <a:lnTo>
                    <a:pt x="4755" y="15448"/>
                  </a:lnTo>
                  <a:lnTo>
                    <a:pt x="4800" y="15468"/>
                  </a:lnTo>
                  <a:lnTo>
                    <a:pt x="4845" y="15488"/>
                  </a:lnTo>
                  <a:lnTo>
                    <a:pt x="4887" y="15506"/>
                  </a:lnTo>
                  <a:cubicBezTo>
                    <a:pt x="4974" y="15543"/>
                    <a:pt x="5051" y="15439"/>
                    <a:pt x="4989" y="15366"/>
                  </a:cubicBezTo>
                  <a:cubicBezTo>
                    <a:pt x="4980" y="15357"/>
                    <a:pt x="4970" y="15349"/>
                    <a:pt x="4957" y="15344"/>
                  </a:cubicBezTo>
                  <a:lnTo>
                    <a:pt x="4916" y="15325"/>
                  </a:lnTo>
                  <a:lnTo>
                    <a:pt x="4872" y="15306"/>
                  </a:lnTo>
                  <a:lnTo>
                    <a:pt x="4828" y="15287"/>
                  </a:lnTo>
                  <a:lnTo>
                    <a:pt x="4784" y="15267"/>
                  </a:lnTo>
                  <a:lnTo>
                    <a:pt x="4741" y="15247"/>
                  </a:lnTo>
                  <a:lnTo>
                    <a:pt x="4698" y="15226"/>
                  </a:lnTo>
                  <a:close/>
                  <a:moveTo>
                    <a:pt x="3873" y="14773"/>
                  </a:moveTo>
                  <a:cubicBezTo>
                    <a:pt x="3842" y="14752"/>
                    <a:pt x="3802" y="14755"/>
                    <a:pt x="3773" y="14776"/>
                  </a:cubicBezTo>
                  <a:cubicBezTo>
                    <a:pt x="3722" y="14814"/>
                    <a:pt x="3726" y="14889"/>
                    <a:pt x="3778" y="14923"/>
                  </a:cubicBezTo>
                  <a:lnTo>
                    <a:pt x="3849" y="14966"/>
                  </a:lnTo>
                  <a:lnTo>
                    <a:pt x="3891" y="14992"/>
                  </a:lnTo>
                  <a:lnTo>
                    <a:pt x="3932" y="15017"/>
                  </a:lnTo>
                  <a:lnTo>
                    <a:pt x="3974" y="15042"/>
                  </a:lnTo>
                  <a:lnTo>
                    <a:pt x="4016" y="15067"/>
                  </a:lnTo>
                  <a:lnTo>
                    <a:pt x="4086" y="15107"/>
                  </a:lnTo>
                  <a:cubicBezTo>
                    <a:pt x="4159" y="15149"/>
                    <a:pt x="4245" y="15073"/>
                    <a:pt x="4211" y="14995"/>
                  </a:cubicBezTo>
                  <a:cubicBezTo>
                    <a:pt x="4204" y="14977"/>
                    <a:pt x="4190" y="14962"/>
                    <a:pt x="4173" y="14952"/>
                  </a:cubicBezTo>
                  <a:lnTo>
                    <a:pt x="4147" y="14938"/>
                  </a:lnTo>
                  <a:lnTo>
                    <a:pt x="4106" y="14914"/>
                  </a:lnTo>
                  <a:lnTo>
                    <a:pt x="4065" y="14890"/>
                  </a:lnTo>
                  <a:lnTo>
                    <a:pt x="4024" y="14865"/>
                  </a:lnTo>
                  <a:lnTo>
                    <a:pt x="3983" y="14841"/>
                  </a:lnTo>
                  <a:lnTo>
                    <a:pt x="3942" y="14815"/>
                  </a:lnTo>
                  <a:lnTo>
                    <a:pt x="3901" y="14791"/>
                  </a:lnTo>
                  <a:close/>
                  <a:moveTo>
                    <a:pt x="3158" y="14265"/>
                  </a:moveTo>
                  <a:cubicBezTo>
                    <a:pt x="3087" y="14209"/>
                    <a:pt x="2986" y="14284"/>
                    <a:pt x="3022" y="14369"/>
                  </a:cubicBezTo>
                  <a:cubicBezTo>
                    <a:pt x="3027" y="14383"/>
                    <a:pt x="3037" y="14395"/>
                    <a:pt x="3048" y="14404"/>
                  </a:cubicBezTo>
                  <a:lnTo>
                    <a:pt x="3092" y="14438"/>
                  </a:lnTo>
                  <a:lnTo>
                    <a:pt x="3130" y="14468"/>
                  </a:lnTo>
                  <a:lnTo>
                    <a:pt x="3168" y="14498"/>
                  </a:lnTo>
                  <a:lnTo>
                    <a:pt x="3207" y="14527"/>
                  </a:lnTo>
                  <a:lnTo>
                    <a:pt x="3246" y="14556"/>
                  </a:lnTo>
                  <a:lnTo>
                    <a:pt x="3285" y="14586"/>
                  </a:lnTo>
                  <a:lnTo>
                    <a:pt x="3334" y="14622"/>
                  </a:lnTo>
                  <a:cubicBezTo>
                    <a:pt x="3362" y="14642"/>
                    <a:pt x="3399" y="14643"/>
                    <a:pt x="3428" y="14627"/>
                  </a:cubicBezTo>
                  <a:cubicBezTo>
                    <a:pt x="3485" y="14595"/>
                    <a:pt x="3490" y="14515"/>
                    <a:pt x="3437" y="14477"/>
                  </a:cubicBezTo>
                  <a:lnTo>
                    <a:pt x="3390" y="14443"/>
                  </a:lnTo>
                  <a:lnTo>
                    <a:pt x="3352" y="14415"/>
                  </a:lnTo>
                  <a:lnTo>
                    <a:pt x="3314" y="14386"/>
                  </a:lnTo>
                  <a:lnTo>
                    <a:pt x="3276" y="14357"/>
                  </a:lnTo>
                  <a:lnTo>
                    <a:pt x="3239" y="14328"/>
                  </a:lnTo>
                  <a:lnTo>
                    <a:pt x="3201" y="14299"/>
                  </a:lnTo>
                  <a:close/>
                  <a:moveTo>
                    <a:pt x="2504" y="13682"/>
                  </a:moveTo>
                  <a:cubicBezTo>
                    <a:pt x="2475" y="13653"/>
                    <a:pt x="2430" y="13648"/>
                    <a:pt x="2395" y="13671"/>
                  </a:cubicBezTo>
                  <a:cubicBezTo>
                    <a:pt x="2346" y="13701"/>
                    <a:pt x="2339" y="13768"/>
                    <a:pt x="2380" y="13808"/>
                  </a:cubicBezTo>
                  <a:lnTo>
                    <a:pt x="2435" y="13863"/>
                  </a:lnTo>
                  <a:lnTo>
                    <a:pt x="2470" y="13897"/>
                  </a:lnTo>
                  <a:lnTo>
                    <a:pt x="2505" y="13931"/>
                  </a:lnTo>
                  <a:lnTo>
                    <a:pt x="2541" y="13964"/>
                  </a:lnTo>
                  <a:lnTo>
                    <a:pt x="2576" y="13997"/>
                  </a:lnTo>
                  <a:lnTo>
                    <a:pt x="2612" y="14030"/>
                  </a:lnTo>
                  <a:lnTo>
                    <a:pt x="2639" y="14055"/>
                  </a:lnTo>
                  <a:cubicBezTo>
                    <a:pt x="2667" y="14080"/>
                    <a:pt x="2708" y="14085"/>
                    <a:pt x="2740" y="14068"/>
                  </a:cubicBezTo>
                  <a:cubicBezTo>
                    <a:pt x="2794" y="14039"/>
                    <a:pt x="2804" y="13966"/>
                    <a:pt x="2759" y="13924"/>
                  </a:cubicBezTo>
                  <a:lnTo>
                    <a:pt x="2731" y="13899"/>
                  </a:lnTo>
                  <a:lnTo>
                    <a:pt x="2697" y="13867"/>
                  </a:lnTo>
                  <a:lnTo>
                    <a:pt x="2663" y="13835"/>
                  </a:lnTo>
                  <a:lnTo>
                    <a:pt x="2628" y="13803"/>
                  </a:lnTo>
                  <a:lnTo>
                    <a:pt x="2594" y="13769"/>
                  </a:lnTo>
                  <a:lnTo>
                    <a:pt x="2559" y="13736"/>
                  </a:lnTo>
                  <a:close/>
                  <a:moveTo>
                    <a:pt x="1919" y="13031"/>
                  </a:moveTo>
                  <a:cubicBezTo>
                    <a:pt x="1887" y="12992"/>
                    <a:pt x="1831" y="12987"/>
                    <a:pt x="1793" y="13019"/>
                  </a:cubicBezTo>
                  <a:cubicBezTo>
                    <a:pt x="1756" y="13051"/>
                    <a:pt x="1751" y="13104"/>
                    <a:pt x="1781" y="13142"/>
                  </a:cubicBezTo>
                  <a:lnTo>
                    <a:pt x="1815" y="13183"/>
                  </a:lnTo>
                  <a:lnTo>
                    <a:pt x="1845" y="13221"/>
                  </a:lnTo>
                  <a:lnTo>
                    <a:pt x="1877" y="13259"/>
                  </a:lnTo>
                  <a:lnTo>
                    <a:pt x="1907" y="13296"/>
                  </a:lnTo>
                  <a:lnTo>
                    <a:pt x="1939" y="13333"/>
                  </a:lnTo>
                  <a:lnTo>
                    <a:pt x="1971" y="13369"/>
                  </a:lnTo>
                  <a:lnTo>
                    <a:pt x="2012" y="13417"/>
                  </a:lnTo>
                  <a:cubicBezTo>
                    <a:pt x="2043" y="13452"/>
                    <a:pt x="2097" y="13457"/>
                    <a:pt x="2134" y="13427"/>
                  </a:cubicBezTo>
                  <a:cubicBezTo>
                    <a:pt x="2173" y="13395"/>
                    <a:pt x="2178" y="13337"/>
                    <a:pt x="2145" y="13299"/>
                  </a:cubicBezTo>
                  <a:lnTo>
                    <a:pt x="2105" y="13253"/>
                  </a:lnTo>
                  <a:lnTo>
                    <a:pt x="2074" y="13218"/>
                  </a:lnTo>
                  <a:lnTo>
                    <a:pt x="2043" y="13181"/>
                  </a:lnTo>
                  <a:lnTo>
                    <a:pt x="2012" y="13145"/>
                  </a:lnTo>
                  <a:lnTo>
                    <a:pt x="1982" y="13108"/>
                  </a:lnTo>
                  <a:lnTo>
                    <a:pt x="1952" y="13072"/>
                  </a:lnTo>
                  <a:close/>
                  <a:moveTo>
                    <a:pt x="1409" y="12319"/>
                  </a:moveTo>
                  <a:cubicBezTo>
                    <a:pt x="1389" y="12289"/>
                    <a:pt x="1355" y="12274"/>
                    <a:pt x="1321" y="12279"/>
                  </a:cubicBezTo>
                  <a:cubicBezTo>
                    <a:pt x="1257" y="12289"/>
                    <a:pt x="1224" y="12361"/>
                    <a:pt x="1259" y="12415"/>
                  </a:cubicBezTo>
                  <a:lnTo>
                    <a:pt x="1300" y="12478"/>
                  </a:lnTo>
                  <a:lnTo>
                    <a:pt x="1327" y="12518"/>
                  </a:lnTo>
                  <a:lnTo>
                    <a:pt x="1353" y="12559"/>
                  </a:lnTo>
                  <a:lnTo>
                    <a:pt x="1380" y="12599"/>
                  </a:lnTo>
                  <a:lnTo>
                    <a:pt x="1408" y="12640"/>
                  </a:lnTo>
                  <a:lnTo>
                    <a:pt x="1435" y="12680"/>
                  </a:lnTo>
                  <a:lnTo>
                    <a:pt x="1458" y="12713"/>
                  </a:lnTo>
                  <a:cubicBezTo>
                    <a:pt x="1505" y="12779"/>
                    <a:pt x="1610" y="12752"/>
                    <a:pt x="1619" y="12671"/>
                  </a:cubicBezTo>
                  <a:cubicBezTo>
                    <a:pt x="1621" y="12649"/>
                    <a:pt x="1616" y="12629"/>
                    <a:pt x="1603" y="12611"/>
                  </a:cubicBezTo>
                  <a:lnTo>
                    <a:pt x="1581" y="12578"/>
                  </a:lnTo>
                  <a:lnTo>
                    <a:pt x="1554" y="12539"/>
                  </a:lnTo>
                  <a:lnTo>
                    <a:pt x="1527" y="12500"/>
                  </a:lnTo>
                  <a:lnTo>
                    <a:pt x="1500" y="12461"/>
                  </a:lnTo>
                  <a:lnTo>
                    <a:pt x="1474" y="12421"/>
                  </a:lnTo>
                  <a:lnTo>
                    <a:pt x="1448" y="12381"/>
                  </a:lnTo>
                  <a:close/>
                  <a:moveTo>
                    <a:pt x="980" y="11555"/>
                  </a:moveTo>
                  <a:cubicBezTo>
                    <a:pt x="937" y="11471"/>
                    <a:pt x="811" y="11501"/>
                    <a:pt x="811" y="11595"/>
                  </a:cubicBezTo>
                  <a:cubicBezTo>
                    <a:pt x="812" y="11610"/>
                    <a:pt x="815" y="11621"/>
                    <a:pt x="821" y="11634"/>
                  </a:cubicBezTo>
                  <a:lnTo>
                    <a:pt x="840" y="11673"/>
                  </a:lnTo>
                  <a:lnTo>
                    <a:pt x="862" y="11717"/>
                  </a:lnTo>
                  <a:lnTo>
                    <a:pt x="884" y="11760"/>
                  </a:lnTo>
                  <a:lnTo>
                    <a:pt x="907" y="11803"/>
                  </a:lnTo>
                  <a:lnTo>
                    <a:pt x="929" y="11847"/>
                  </a:lnTo>
                  <a:lnTo>
                    <a:pt x="952" y="11890"/>
                  </a:lnTo>
                  <a:lnTo>
                    <a:pt x="986" y="11952"/>
                  </a:lnTo>
                  <a:cubicBezTo>
                    <a:pt x="1034" y="12036"/>
                    <a:pt x="1162" y="11995"/>
                    <a:pt x="1151" y="11898"/>
                  </a:cubicBezTo>
                  <a:cubicBezTo>
                    <a:pt x="1150" y="11886"/>
                    <a:pt x="1147" y="11876"/>
                    <a:pt x="1141" y="11867"/>
                  </a:cubicBezTo>
                  <a:lnTo>
                    <a:pt x="1108" y="11807"/>
                  </a:lnTo>
                  <a:lnTo>
                    <a:pt x="1087" y="11764"/>
                  </a:lnTo>
                  <a:lnTo>
                    <a:pt x="1064" y="11722"/>
                  </a:lnTo>
                  <a:lnTo>
                    <a:pt x="1042" y="11679"/>
                  </a:lnTo>
                  <a:lnTo>
                    <a:pt x="1020" y="11636"/>
                  </a:lnTo>
                  <a:lnTo>
                    <a:pt x="998" y="11593"/>
                  </a:lnTo>
                  <a:close/>
                  <a:moveTo>
                    <a:pt x="639" y="10749"/>
                  </a:moveTo>
                  <a:cubicBezTo>
                    <a:pt x="609" y="10669"/>
                    <a:pt x="497" y="10671"/>
                    <a:pt x="471" y="10753"/>
                  </a:cubicBezTo>
                  <a:cubicBezTo>
                    <a:pt x="465" y="10772"/>
                    <a:pt x="466" y="10790"/>
                    <a:pt x="472" y="10809"/>
                  </a:cubicBezTo>
                  <a:lnTo>
                    <a:pt x="490" y="10859"/>
                  </a:lnTo>
                  <a:lnTo>
                    <a:pt x="508" y="10906"/>
                  </a:lnTo>
                  <a:lnTo>
                    <a:pt x="525" y="10952"/>
                  </a:lnTo>
                  <a:lnTo>
                    <a:pt x="543" y="10998"/>
                  </a:lnTo>
                  <a:lnTo>
                    <a:pt x="561" y="11044"/>
                  </a:lnTo>
                  <a:lnTo>
                    <a:pt x="579" y="11090"/>
                  </a:lnTo>
                  <a:lnTo>
                    <a:pt x="601" y="11144"/>
                  </a:lnTo>
                  <a:cubicBezTo>
                    <a:pt x="635" y="11226"/>
                    <a:pt x="756" y="11212"/>
                    <a:pt x="770" y="11122"/>
                  </a:cubicBezTo>
                  <a:cubicBezTo>
                    <a:pt x="772" y="11105"/>
                    <a:pt x="770" y="11091"/>
                    <a:pt x="764" y="11076"/>
                  </a:cubicBezTo>
                  <a:lnTo>
                    <a:pt x="743" y="11024"/>
                  </a:lnTo>
                  <a:lnTo>
                    <a:pt x="726" y="10979"/>
                  </a:lnTo>
                  <a:lnTo>
                    <a:pt x="708" y="10934"/>
                  </a:lnTo>
                  <a:lnTo>
                    <a:pt x="691" y="10889"/>
                  </a:lnTo>
                  <a:lnTo>
                    <a:pt x="674" y="10844"/>
                  </a:lnTo>
                  <a:lnTo>
                    <a:pt x="657" y="10799"/>
                  </a:lnTo>
                  <a:close/>
                  <a:moveTo>
                    <a:pt x="390" y="9909"/>
                  </a:moveTo>
                  <a:cubicBezTo>
                    <a:pt x="371" y="9825"/>
                    <a:pt x="254" y="9817"/>
                    <a:pt x="221" y="9896"/>
                  </a:cubicBezTo>
                  <a:cubicBezTo>
                    <a:pt x="214" y="9914"/>
                    <a:pt x="213" y="9932"/>
                    <a:pt x="218" y="9950"/>
                  </a:cubicBezTo>
                  <a:lnTo>
                    <a:pt x="230" y="10004"/>
                  </a:lnTo>
                  <a:lnTo>
                    <a:pt x="242" y="10052"/>
                  </a:lnTo>
                  <a:lnTo>
                    <a:pt x="254" y="10100"/>
                  </a:lnTo>
                  <a:lnTo>
                    <a:pt x="267" y="10149"/>
                  </a:lnTo>
                  <a:lnTo>
                    <a:pt x="280" y="10197"/>
                  </a:lnTo>
                  <a:lnTo>
                    <a:pt x="293" y="10245"/>
                  </a:lnTo>
                  <a:lnTo>
                    <a:pt x="308" y="10297"/>
                  </a:lnTo>
                  <a:cubicBezTo>
                    <a:pt x="314" y="10317"/>
                    <a:pt x="325" y="10333"/>
                    <a:pt x="342" y="10345"/>
                  </a:cubicBezTo>
                  <a:cubicBezTo>
                    <a:pt x="411" y="10393"/>
                    <a:pt x="501" y="10329"/>
                    <a:pt x="478" y="10248"/>
                  </a:cubicBezTo>
                  <a:lnTo>
                    <a:pt x="464" y="10198"/>
                  </a:lnTo>
                  <a:lnTo>
                    <a:pt x="451" y="10151"/>
                  </a:lnTo>
                  <a:lnTo>
                    <a:pt x="439" y="10104"/>
                  </a:lnTo>
                  <a:lnTo>
                    <a:pt x="426" y="10057"/>
                  </a:lnTo>
                  <a:lnTo>
                    <a:pt x="414" y="10009"/>
                  </a:lnTo>
                  <a:lnTo>
                    <a:pt x="402" y="9962"/>
                  </a:lnTo>
                  <a:close/>
                  <a:moveTo>
                    <a:pt x="236" y="9047"/>
                  </a:moveTo>
                  <a:cubicBezTo>
                    <a:pt x="225" y="8963"/>
                    <a:pt x="112" y="8940"/>
                    <a:pt x="71" y="9014"/>
                  </a:cubicBezTo>
                  <a:cubicBezTo>
                    <a:pt x="61" y="9030"/>
                    <a:pt x="58" y="9050"/>
                    <a:pt x="60" y="9068"/>
                  </a:cubicBezTo>
                  <a:lnTo>
                    <a:pt x="65" y="9110"/>
                  </a:lnTo>
                  <a:lnTo>
                    <a:pt x="72" y="9161"/>
                  </a:lnTo>
                  <a:lnTo>
                    <a:pt x="79" y="9212"/>
                  </a:lnTo>
                  <a:lnTo>
                    <a:pt x="86" y="9261"/>
                  </a:lnTo>
                  <a:lnTo>
                    <a:pt x="93" y="9312"/>
                  </a:lnTo>
                  <a:lnTo>
                    <a:pt x="101" y="9362"/>
                  </a:lnTo>
                  <a:lnTo>
                    <a:pt x="111" y="9424"/>
                  </a:lnTo>
                  <a:cubicBezTo>
                    <a:pt x="116" y="9457"/>
                    <a:pt x="142" y="9485"/>
                    <a:pt x="175" y="9494"/>
                  </a:cubicBezTo>
                  <a:cubicBezTo>
                    <a:pt x="238" y="9511"/>
                    <a:pt x="296" y="9457"/>
                    <a:pt x="286" y="9393"/>
                  </a:cubicBezTo>
                  <a:lnTo>
                    <a:pt x="276" y="9334"/>
                  </a:lnTo>
                  <a:lnTo>
                    <a:pt x="268" y="9285"/>
                  </a:lnTo>
                  <a:lnTo>
                    <a:pt x="261" y="9236"/>
                  </a:lnTo>
                  <a:lnTo>
                    <a:pt x="254" y="9186"/>
                  </a:lnTo>
                  <a:lnTo>
                    <a:pt x="247" y="9137"/>
                  </a:lnTo>
                  <a:lnTo>
                    <a:pt x="240" y="9088"/>
                  </a:lnTo>
                  <a:close/>
                  <a:moveTo>
                    <a:pt x="178" y="8173"/>
                  </a:moveTo>
                  <a:cubicBezTo>
                    <a:pt x="176" y="8084"/>
                    <a:pt x="61" y="8052"/>
                    <a:pt x="13" y="8128"/>
                  </a:cubicBezTo>
                  <a:cubicBezTo>
                    <a:pt x="5" y="8143"/>
                    <a:pt x="0" y="8158"/>
                    <a:pt x="0" y="8175"/>
                  </a:cubicBezTo>
                  <a:lnTo>
                    <a:pt x="1" y="8238"/>
                  </a:lnTo>
                  <a:lnTo>
                    <a:pt x="3" y="8290"/>
                  </a:lnTo>
                  <a:lnTo>
                    <a:pt x="4" y="8342"/>
                  </a:lnTo>
                  <a:lnTo>
                    <a:pt x="6" y="8393"/>
                  </a:lnTo>
                  <a:lnTo>
                    <a:pt x="8" y="8445"/>
                  </a:lnTo>
                  <a:lnTo>
                    <a:pt x="11" y="8497"/>
                  </a:lnTo>
                  <a:lnTo>
                    <a:pt x="13" y="8533"/>
                  </a:lnTo>
                  <a:cubicBezTo>
                    <a:pt x="16" y="8590"/>
                    <a:pt x="69" y="8628"/>
                    <a:pt x="124" y="8613"/>
                  </a:cubicBezTo>
                  <a:cubicBezTo>
                    <a:pt x="164" y="8603"/>
                    <a:pt x="192" y="8565"/>
                    <a:pt x="190" y="8523"/>
                  </a:cubicBezTo>
                  <a:lnTo>
                    <a:pt x="188" y="8488"/>
                  </a:lnTo>
                  <a:lnTo>
                    <a:pt x="185" y="8437"/>
                  </a:lnTo>
                  <a:lnTo>
                    <a:pt x="183" y="8386"/>
                  </a:lnTo>
                  <a:lnTo>
                    <a:pt x="181" y="8336"/>
                  </a:lnTo>
                  <a:lnTo>
                    <a:pt x="180" y="8285"/>
                  </a:lnTo>
                  <a:lnTo>
                    <a:pt x="178" y="8235"/>
                  </a:lnTo>
                  <a:close/>
                  <a:moveTo>
                    <a:pt x="216" y="7298"/>
                  </a:moveTo>
                  <a:cubicBezTo>
                    <a:pt x="223" y="7208"/>
                    <a:pt x="110" y="7165"/>
                    <a:pt x="56" y="7237"/>
                  </a:cubicBezTo>
                  <a:cubicBezTo>
                    <a:pt x="47" y="7251"/>
                    <a:pt x="41" y="7264"/>
                    <a:pt x="40" y="7280"/>
                  </a:cubicBezTo>
                  <a:lnTo>
                    <a:pt x="32" y="7357"/>
                  </a:lnTo>
                  <a:lnTo>
                    <a:pt x="27" y="7409"/>
                  </a:lnTo>
                  <a:lnTo>
                    <a:pt x="24" y="7459"/>
                  </a:lnTo>
                  <a:lnTo>
                    <a:pt x="20" y="7511"/>
                  </a:lnTo>
                  <a:lnTo>
                    <a:pt x="17" y="7562"/>
                  </a:lnTo>
                  <a:lnTo>
                    <a:pt x="12" y="7638"/>
                  </a:lnTo>
                  <a:cubicBezTo>
                    <a:pt x="8" y="7727"/>
                    <a:pt x="123" y="7766"/>
                    <a:pt x="174" y="7692"/>
                  </a:cubicBezTo>
                  <a:cubicBezTo>
                    <a:pt x="183" y="7678"/>
                    <a:pt x="188" y="7664"/>
                    <a:pt x="189" y="7647"/>
                  </a:cubicBezTo>
                  <a:lnTo>
                    <a:pt x="193" y="7574"/>
                  </a:lnTo>
                  <a:lnTo>
                    <a:pt x="197" y="7523"/>
                  </a:lnTo>
                  <a:lnTo>
                    <a:pt x="200" y="7473"/>
                  </a:lnTo>
                  <a:lnTo>
                    <a:pt x="205" y="7423"/>
                  </a:lnTo>
                  <a:lnTo>
                    <a:pt x="209" y="7373"/>
                  </a:lnTo>
                  <a:close/>
                  <a:moveTo>
                    <a:pt x="350" y="6432"/>
                  </a:moveTo>
                  <a:cubicBezTo>
                    <a:pt x="367" y="6349"/>
                    <a:pt x="267" y="6290"/>
                    <a:pt x="203" y="6349"/>
                  </a:cubicBezTo>
                  <a:cubicBezTo>
                    <a:pt x="190" y="6360"/>
                    <a:pt x="180" y="6377"/>
                    <a:pt x="177" y="6395"/>
                  </a:cubicBezTo>
                  <a:lnTo>
                    <a:pt x="164" y="6452"/>
                  </a:lnTo>
                  <a:lnTo>
                    <a:pt x="154" y="6502"/>
                  </a:lnTo>
                  <a:lnTo>
                    <a:pt x="144" y="6552"/>
                  </a:lnTo>
                  <a:lnTo>
                    <a:pt x="136" y="6601"/>
                  </a:lnTo>
                  <a:lnTo>
                    <a:pt x="126" y="6651"/>
                  </a:lnTo>
                  <a:lnTo>
                    <a:pt x="117" y="6700"/>
                  </a:lnTo>
                  <a:lnTo>
                    <a:pt x="109" y="6748"/>
                  </a:lnTo>
                  <a:cubicBezTo>
                    <a:pt x="103" y="6785"/>
                    <a:pt x="123" y="6824"/>
                    <a:pt x="157" y="6840"/>
                  </a:cubicBezTo>
                  <a:cubicBezTo>
                    <a:pt x="210" y="6868"/>
                    <a:pt x="274" y="6836"/>
                    <a:pt x="285" y="6776"/>
                  </a:cubicBezTo>
                  <a:lnTo>
                    <a:pt x="292" y="6731"/>
                  </a:lnTo>
                  <a:lnTo>
                    <a:pt x="301" y="6682"/>
                  </a:lnTo>
                  <a:lnTo>
                    <a:pt x="309" y="6633"/>
                  </a:lnTo>
                  <a:lnTo>
                    <a:pt x="319" y="6585"/>
                  </a:lnTo>
                  <a:lnTo>
                    <a:pt x="329" y="6536"/>
                  </a:lnTo>
                  <a:lnTo>
                    <a:pt x="338" y="6488"/>
                  </a:lnTo>
                  <a:close/>
                  <a:moveTo>
                    <a:pt x="579" y="5586"/>
                  </a:moveTo>
                  <a:cubicBezTo>
                    <a:pt x="606" y="5502"/>
                    <a:pt x="507" y="5434"/>
                    <a:pt x="438" y="5491"/>
                  </a:cubicBezTo>
                  <a:cubicBezTo>
                    <a:pt x="426" y="5502"/>
                    <a:pt x="416" y="5515"/>
                    <a:pt x="411" y="5531"/>
                  </a:cubicBezTo>
                  <a:lnTo>
                    <a:pt x="393" y="5584"/>
                  </a:lnTo>
                  <a:lnTo>
                    <a:pt x="378" y="5631"/>
                  </a:lnTo>
                  <a:lnTo>
                    <a:pt x="364" y="5678"/>
                  </a:lnTo>
                  <a:lnTo>
                    <a:pt x="349" y="5726"/>
                  </a:lnTo>
                  <a:lnTo>
                    <a:pt x="335" y="5773"/>
                  </a:lnTo>
                  <a:lnTo>
                    <a:pt x="321" y="5821"/>
                  </a:lnTo>
                  <a:lnTo>
                    <a:pt x="305" y="5874"/>
                  </a:lnTo>
                  <a:cubicBezTo>
                    <a:pt x="281" y="5960"/>
                    <a:pt x="386" y="6023"/>
                    <a:pt x="452" y="5962"/>
                  </a:cubicBezTo>
                  <a:cubicBezTo>
                    <a:pt x="463" y="5951"/>
                    <a:pt x="472" y="5937"/>
                    <a:pt x="476" y="5922"/>
                  </a:cubicBezTo>
                  <a:lnTo>
                    <a:pt x="491" y="5871"/>
                  </a:lnTo>
                  <a:lnTo>
                    <a:pt x="504" y="5824"/>
                  </a:lnTo>
                  <a:lnTo>
                    <a:pt x="518" y="5778"/>
                  </a:lnTo>
                  <a:lnTo>
                    <a:pt x="533" y="5731"/>
                  </a:lnTo>
                  <a:lnTo>
                    <a:pt x="547" y="5685"/>
                  </a:lnTo>
                  <a:lnTo>
                    <a:pt x="562" y="5639"/>
                  </a:lnTo>
                  <a:close/>
                  <a:moveTo>
                    <a:pt x="901" y="4773"/>
                  </a:moveTo>
                  <a:cubicBezTo>
                    <a:pt x="914" y="4743"/>
                    <a:pt x="911" y="4708"/>
                    <a:pt x="892" y="4682"/>
                  </a:cubicBezTo>
                  <a:cubicBezTo>
                    <a:pt x="852" y="4628"/>
                    <a:pt x="768" y="4637"/>
                    <a:pt x="740" y="4698"/>
                  </a:cubicBezTo>
                  <a:lnTo>
                    <a:pt x="714" y="4756"/>
                  </a:lnTo>
                  <a:lnTo>
                    <a:pt x="694" y="4800"/>
                  </a:lnTo>
                  <a:lnTo>
                    <a:pt x="674" y="4846"/>
                  </a:lnTo>
                  <a:lnTo>
                    <a:pt x="654" y="4890"/>
                  </a:lnTo>
                  <a:lnTo>
                    <a:pt x="635" y="4936"/>
                  </a:lnTo>
                  <a:lnTo>
                    <a:pt x="616" y="4981"/>
                  </a:lnTo>
                  <a:lnTo>
                    <a:pt x="598" y="5027"/>
                  </a:lnTo>
                  <a:cubicBezTo>
                    <a:pt x="583" y="5062"/>
                    <a:pt x="592" y="5102"/>
                    <a:pt x="621" y="5127"/>
                  </a:cubicBezTo>
                  <a:cubicBezTo>
                    <a:pt x="667" y="5167"/>
                    <a:pt x="739" y="5150"/>
                    <a:pt x="762" y="5094"/>
                  </a:cubicBezTo>
                  <a:lnTo>
                    <a:pt x="780" y="5049"/>
                  </a:lnTo>
                  <a:lnTo>
                    <a:pt x="798" y="5005"/>
                  </a:lnTo>
                  <a:lnTo>
                    <a:pt x="818" y="4960"/>
                  </a:lnTo>
                  <a:lnTo>
                    <a:pt x="837" y="4917"/>
                  </a:lnTo>
                  <a:lnTo>
                    <a:pt x="856" y="4873"/>
                  </a:lnTo>
                  <a:lnTo>
                    <a:pt x="875" y="4828"/>
                  </a:lnTo>
                  <a:close/>
                  <a:moveTo>
                    <a:pt x="1312" y="3998"/>
                  </a:moveTo>
                  <a:cubicBezTo>
                    <a:pt x="1358" y="3922"/>
                    <a:pt x="1274" y="3833"/>
                    <a:pt x="1195" y="3875"/>
                  </a:cubicBezTo>
                  <a:cubicBezTo>
                    <a:pt x="1180" y="3883"/>
                    <a:pt x="1169" y="3893"/>
                    <a:pt x="1160" y="3907"/>
                  </a:cubicBezTo>
                  <a:lnTo>
                    <a:pt x="1145" y="3933"/>
                  </a:lnTo>
                  <a:lnTo>
                    <a:pt x="1120" y="3975"/>
                  </a:lnTo>
                  <a:lnTo>
                    <a:pt x="1095" y="4016"/>
                  </a:lnTo>
                  <a:lnTo>
                    <a:pt x="1071" y="4059"/>
                  </a:lnTo>
                  <a:lnTo>
                    <a:pt x="1046" y="4101"/>
                  </a:lnTo>
                  <a:lnTo>
                    <a:pt x="1023" y="4144"/>
                  </a:lnTo>
                  <a:lnTo>
                    <a:pt x="999" y="4187"/>
                  </a:lnTo>
                  <a:lnTo>
                    <a:pt x="982" y="4218"/>
                  </a:lnTo>
                  <a:cubicBezTo>
                    <a:pt x="954" y="4270"/>
                    <a:pt x="982" y="4332"/>
                    <a:pt x="1039" y="4346"/>
                  </a:cubicBezTo>
                  <a:cubicBezTo>
                    <a:pt x="1078" y="4356"/>
                    <a:pt x="1119" y="4338"/>
                    <a:pt x="1137" y="4303"/>
                  </a:cubicBezTo>
                  <a:lnTo>
                    <a:pt x="1154" y="4272"/>
                  </a:lnTo>
                  <a:lnTo>
                    <a:pt x="1177" y="4230"/>
                  </a:lnTo>
                  <a:lnTo>
                    <a:pt x="1201" y="4188"/>
                  </a:lnTo>
                  <a:lnTo>
                    <a:pt x="1224" y="4147"/>
                  </a:lnTo>
                  <a:lnTo>
                    <a:pt x="1248" y="4106"/>
                  </a:lnTo>
                  <a:lnTo>
                    <a:pt x="1272" y="4064"/>
                  </a:lnTo>
                  <a:lnTo>
                    <a:pt x="1297" y="4024"/>
                  </a:lnTo>
                  <a:close/>
                  <a:moveTo>
                    <a:pt x="1806" y="3275"/>
                  </a:moveTo>
                  <a:cubicBezTo>
                    <a:pt x="1857" y="3205"/>
                    <a:pt x="1792" y="3112"/>
                    <a:pt x="1708" y="3137"/>
                  </a:cubicBezTo>
                  <a:cubicBezTo>
                    <a:pt x="1691" y="3143"/>
                    <a:pt x="1677" y="3153"/>
                    <a:pt x="1665" y="3168"/>
                  </a:cubicBezTo>
                  <a:lnTo>
                    <a:pt x="1635" y="3208"/>
                  </a:lnTo>
                  <a:lnTo>
                    <a:pt x="1605" y="3246"/>
                  </a:lnTo>
                  <a:lnTo>
                    <a:pt x="1576" y="3286"/>
                  </a:lnTo>
                  <a:lnTo>
                    <a:pt x="1548" y="3325"/>
                  </a:lnTo>
                  <a:lnTo>
                    <a:pt x="1520" y="3364"/>
                  </a:lnTo>
                  <a:lnTo>
                    <a:pt x="1491" y="3403"/>
                  </a:lnTo>
                  <a:lnTo>
                    <a:pt x="1453" y="3457"/>
                  </a:lnTo>
                  <a:cubicBezTo>
                    <a:pt x="1401" y="3535"/>
                    <a:pt x="1487" y="3630"/>
                    <a:pt x="1570" y="3584"/>
                  </a:cubicBezTo>
                  <a:cubicBezTo>
                    <a:pt x="1582" y="3577"/>
                    <a:pt x="1591" y="3569"/>
                    <a:pt x="1599" y="3558"/>
                  </a:cubicBezTo>
                  <a:lnTo>
                    <a:pt x="1636" y="3507"/>
                  </a:lnTo>
                  <a:lnTo>
                    <a:pt x="1663" y="3467"/>
                  </a:lnTo>
                  <a:lnTo>
                    <a:pt x="1691" y="3429"/>
                  </a:lnTo>
                  <a:lnTo>
                    <a:pt x="1719" y="3390"/>
                  </a:lnTo>
                  <a:lnTo>
                    <a:pt x="1747" y="3353"/>
                  </a:lnTo>
                  <a:lnTo>
                    <a:pt x="1776" y="3314"/>
                  </a:lnTo>
                  <a:close/>
                  <a:moveTo>
                    <a:pt x="2377" y="2611"/>
                  </a:moveTo>
                  <a:cubicBezTo>
                    <a:pt x="2436" y="2547"/>
                    <a:pt x="2380" y="2446"/>
                    <a:pt x="2294" y="2463"/>
                  </a:cubicBezTo>
                  <a:cubicBezTo>
                    <a:pt x="2276" y="2467"/>
                    <a:pt x="2262" y="2474"/>
                    <a:pt x="2249" y="2488"/>
                  </a:cubicBezTo>
                  <a:lnTo>
                    <a:pt x="2198" y="2542"/>
                  </a:lnTo>
                  <a:lnTo>
                    <a:pt x="2165" y="2577"/>
                  </a:lnTo>
                  <a:lnTo>
                    <a:pt x="2132" y="2612"/>
                  </a:lnTo>
                  <a:lnTo>
                    <a:pt x="2099" y="2648"/>
                  </a:lnTo>
                  <a:lnTo>
                    <a:pt x="2067" y="2684"/>
                  </a:lnTo>
                  <a:lnTo>
                    <a:pt x="2035" y="2720"/>
                  </a:lnTo>
                  <a:lnTo>
                    <a:pt x="2006" y="2752"/>
                  </a:lnTo>
                  <a:cubicBezTo>
                    <a:pt x="1947" y="2821"/>
                    <a:pt x="2017" y="2925"/>
                    <a:pt x="2104" y="2894"/>
                  </a:cubicBezTo>
                  <a:cubicBezTo>
                    <a:pt x="2118" y="2888"/>
                    <a:pt x="2130" y="2880"/>
                    <a:pt x="2139" y="2869"/>
                  </a:cubicBezTo>
                  <a:lnTo>
                    <a:pt x="2167" y="2838"/>
                  </a:lnTo>
                  <a:lnTo>
                    <a:pt x="2199" y="2802"/>
                  </a:lnTo>
                  <a:lnTo>
                    <a:pt x="2230" y="2767"/>
                  </a:lnTo>
                  <a:lnTo>
                    <a:pt x="2263" y="2732"/>
                  </a:lnTo>
                  <a:lnTo>
                    <a:pt x="2295" y="2697"/>
                  </a:lnTo>
                  <a:lnTo>
                    <a:pt x="2327" y="2663"/>
                  </a:lnTo>
                  <a:close/>
                  <a:moveTo>
                    <a:pt x="3017" y="2013"/>
                  </a:moveTo>
                  <a:cubicBezTo>
                    <a:pt x="3079" y="1961"/>
                    <a:pt x="3043" y="1858"/>
                    <a:pt x="2963" y="1856"/>
                  </a:cubicBezTo>
                  <a:cubicBezTo>
                    <a:pt x="2941" y="1855"/>
                    <a:pt x="2919" y="1863"/>
                    <a:pt x="2903" y="1877"/>
                  </a:cubicBezTo>
                  <a:lnTo>
                    <a:pt x="2866" y="1908"/>
                  </a:lnTo>
                  <a:lnTo>
                    <a:pt x="2829" y="1939"/>
                  </a:lnTo>
                  <a:lnTo>
                    <a:pt x="2793" y="1972"/>
                  </a:lnTo>
                  <a:lnTo>
                    <a:pt x="2756" y="2003"/>
                  </a:lnTo>
                  <a:lnTo>
                    <a:pt x="2719" y="2035"/>
                  </a:lnTo>
                  <a:lnTo>
                    <a:pt x="2683" y="2068"/>
                  </a:lnTo>
                  <a:lnTo>
                    <a:pt x="2633" y="2113"/>
                  </a:lnTo>
                  <a:cubicBezTo>
                    <a:pt x="2573" y="2169"/>
                    <a:pt x="2614" y="2270"/>
                    <a:pt x="2697" y="2267"/>
                  </a:cubicBezTo>
                  <a:cubicBezTo>
                    <a:pt x="2718" y="2265"/>
                    <a:pt x="2738" y="2258"/>
                    <a:pt x="2753" y="2243"/>
                  </a:cubicBezTo>
                  <a:lnTo>
                    <a:pt x="2802" y="2199"/>
                  </a:lnTo>
                  <a:lnTo>
                    <a:pt x="2837" y="2168"/>
                  </a:lnTo>
                  <a:lnTo>
                    <a:pt x="2873" y="2137"/>
                  </a:lnTo>
                  <a:lnTo>
                    <a:pt x="2909" y="2105"/>
                  </a:lnTo>
                  <a:lnTo>
                    <a:pt x="2945" y="2074"/>
                  </a:lnTo>
                  <a:lnTo>
                    <a:pt x="2980" y="2043"/>
                  </a:lnTo>
                  <a:close/>
                  <a:moveTo>
                    <a:pt x="3719" y="1490"/>
                  </a:moveTo>
                  <a:cubicBezTo>
                    <a:pt x="3795" y="1438"/>
                    <a:pt x="3753" y="1319"/>
                    <a:pt x="3661" y="1327"/>
                  </a:cubicBezTo>
                  <a:cubicBezTo>
                    <a:pt x="3647" y="1329"/>
                    <a:pt x="3633" y="1333"/>
                    <a:pt x="3621" y="1342"/>
                  </a:cubicBezTo>
                  <a:lnTo>
                    <a:pt x="3563" y="1380"/>
                  </a:lnTo>
                  <a:lnTo>
                    <a:pt x="3523" y="1408"/>
                  </a:lnTo>
                  <a:lnTo>
                    <a:pt x="3482" y="1435"/>
                  </a:lnTo>
                  <a:lnTo>
                    <a:pt x="3442" y="1463"/>
                  </a:lnTo>
                  <a:lnTo>
                    <a:pt x="3403" y="1491"/>
                  </a:lnTo>
                  <a:lnTo>
                    <a:pt x="3364" y="1520"/>
                  </a:lnTo>
                  <a:lnTo>
                    <a:pt x="3327" y="1546"/>
                  </a:lnTo>
                  <a:cubicBezTo>
                    <a:pt x="3257" y="1598"/>
                    <a:pt x="3295" y="1709"/>
                    <a:pt x="3382" y="1706"/>
                  </a:cubicBezTo>
                  <a:cubicBezTo>
                    <a:pt x="3400" y="1705"/>
                    <a:pt x="3416" y="1700"/>
                    <a:pt x="3431" y="1690"/>
                  </a:cubicBezTo>
                  <a:lnTo>
                    <a:pt x="3467" y="1663"/>
                  </a:lnTo>
                  <a:lnTo>
                    <a:pt x="3506" y="1636"/>
                  </a:lnTo>
                  <a:lnTo>
                    <a:pt x="3544" y="1608"/>
                  </a:lnTo>
                  <a:lnTo>
                    <a:pt x="3584" y="1581"/>
                  </a:lnTo>
                  <a:lnTo>
                    <a:pt x="3623" y="1554"/>
                  </a:lnTo>
                  <a:lnTo>
                    <a:pt x="3662" y="1527"/>
                  </a:lnTo>
                  <a:close/>
                  <a:moveTo>
                    <a:pt x="4475" y="1046"/>
                  </a:moveTo>
                  <a:cubicBezTo>
                    <a:pt x="4552" y="1005"/>
                    <a:pt x="4532" y="891"/>
                    <a:pt x="4445" y="880"/>
                  </a:cubicBezTo>
                  <a:cubicBezTo>
                    <a:pt x="4427" y="877"/>
                    <a:pt x="4411" y="880"/>
                    <a:pt x="4393" y="889"/>
                  </a:cubicBezTo>
                  <a:lnTo>
                    <a:pt x="4358" y="907"/>
                  </a:lnTo>
                  <a:lnTo>
                    <a:pt x="4315" y="930"/>
                  </a:lnTo>
                  <a:lnTo>
                    <a:pt x="4272" y="953"/>
                  </a:lnTo>
                  <a:lnTo>
                    <a:pt x="4229" y="976"/>
                  </a:lnTo>
                  <a:lnTo>
                    <a:pt x="4186" y="1000"/>
                  </a:lnTo>
                  <a:lnTo>
                    <a:pt x="4143" y="1023"/>
                  </a:lnTo>
                  <a:lnTo>
                    <a:pt x="4079" y="1060"/>
                  </a:lnTo>
                  <a:cubicBezTo>
                    <a:pt x="4047" y="1077"/>
                    <a:pt x="4030" y="1112"/>
                    <a:pt x="4035" y="1148"/>
                  </a:cubicBezTo>
                  <a:cubicBezTo>
                    <a:pt x="4043" y="1211"/>
                    <a:pt x="4112" y="1245"/>
                    <a:pt x="4167" y="1214"/>
                  </a:cubicBezTo>
                  <a:lnTo>
                    <a:pt x="4230" y="1178"/>
                  </a:lnTo>
                  <a:lnTo>
                    <a:pt x="4272" y="1154"/>
                  </a:lnTo>
                  <a:lnTo>
                    <a:pt x="4314" y="1132"/>
                  </a:lnTo>
                  <a:lnTo>
                    <a:pt x="4356" y="1109"/>
                  </a:lnTo>
                  <a:lnTo>
                    <a:pt x="4397" y="1086"/>
                  </a:lnTo>
                  <a:lnTo>
                    <a:pt x="4440" y="1064"/>
                  </a:lnTo>
                  <a:close/>
                  <a:moveTo>
                    <a:pt x="5275" y="691"/>
                  </a:moveTo>
                  <a:cubicBezTo>
                    <a:pt x="5356" y="659"/>
                    <a:pt x="5348" y="541"/>
                    <a:pt x="5264" y="521"/>
                  </a:cubicBezTo>
                  <a:cubicBezTo>
                    <a:pt x="5246" y="517"/>
                    <a:pt x="5229" y="519"/>
                    <a:pt x="5212" y="525"/>
                  </a:cubicBezTo>
                  <a:lnTo>
                    <a:pt x="5164" y="543"/>
                  </a:lnTo>
                  <a:lnTo>
                    <a:pt x="5118" y="561"/>
                  </a:lnTo>
                  <a:lnTo>
                    <a:pt x="5071" y="579"/>
                  </a:lnTo>
                  <a:lnTo>
                    <a:pt x="5026" y="598"/>
                  </a:lnTo>
                  <a:lnTo>
                    <a:pt x="4981" y="616"/>
                  </a:lnTo>
                  <a:lnTo>
                    <a:pt x="4935" y="636"/>
                  </a:lnTo>
                  <a:lnTo>
                    <a:pt x="4879" y="659"/>
                  </a:lnTo>
                  <a:cubicBezTo>
                    <a:pt x="4791" y="699"/>
                    <a:pt x="4820" y="829"/>
                    <a:pt x="4916" y="829"/>
                  </a:cubicBezTo>
                  <a:cubicBezTo>
                    <a:pt x="4928" y="829"/>
                    <a:pt x="4940" y="827"/>
                    <a:pt x="4950" y="822"/>
                  </a:cubicBezTo>
                  <a:lnTo>
                    <a:pt x="5004" y="799"/>
                  </a:lnTo>
                  <a:lnTo>
                    <a:pt x="5049" y="781"/>
                  </a:lnTo>
                  <a:lnTo>
                    <a:pt x="5093" y="762"/>
                  </a:lnTo>
                  <a:lnTo>
                    <a:pt x="5138" y="744"/>
                  </a:lnTo>
                  <a:lnTo>
                    <a:pt x="5182" y="726"/>
                  </a:lnTo>
                  <a:lnTo>
                    <a:pt x="5228" y="708"/>
                  </a:lnTo>
                  <a:close/>
                  <a:moveTo>
                    <a:pt x="6110" y="425"/>
                  </a:moveTo>
                  <a:cubicBezTo>
                    <a:pt x="6145" y="416"/>
                    <a:pt x="6171" y="388"/>
                    <a:pt x="6175" y="352"/>
                  </a:cubicBezTo>
                  <a:cubicBezTo>
                    <a:pt x="6184" y="289"/>
                    <a:pt x="6127" y="238"/>
                    <a:pt x="6066" y="254"/>
                  </a:cubicBezTo>
                  <a:lnTo>
                    <a:pt x="6013" y="267"/>
                  </a:lnTo>
                  <a:lnTo>
                    <a:pt x="5965" y="280"/>
                  </a:lnTo>
                  <a:lnTo>
                    <a:pt x="5917" y="293"/>
                  </a:lnTo>
                  <a:lnTo>
                    <a:pt x="5869" y="307"/>
                  </a:lnTo>
                  <a:lnTo>
                    <a:pt x="5821" y="321"/>
                  </a:lnTo>
                  <a:lnTo>
                    <a:pt x="5773" y="335"/>
                  </a:lnTo>
                  <a:lnTo>
                    <a:pt x="5720" y="351"/>
                  </a:lnTo>
                  <a:cubicBezTo>
                    <a:pt x="5627" y="382"/>
                    <a:pt x="5643" y="518"/>
                    <a:pt x="5742" y="524"/>
                  </a:cubicBezTo>
                  <a:cubicBezTo>
                    <a:pt x="5753" y="525"/>
                    <a:pt x="5762" y="523"/>
                    <a:pt x="5773" y="520"/>
                  </a:cubicBezTo>
                  <a:lnTo>
                    <a:pt x="5823" y="505"/>
                  </a:lnTo>
                  <a:lnTo>
                    <a:pt x="5870" y="491"/>
                  </a:lnTo>
                  <a:lnTo>
                    <a:pt x="5917" y="478"/>
                  </a:lnTo>
                  <a:lnTo>
                    <a:pt x="5964" y="464"/>
                  </a:lnTo>
                  <a:lnTo>
                    <a:pt x="6011" y="451"/>
                  </a:lnTo>
                  <a:lnTo>
                    <a:pt x="6058" y="439"/>
                  </a:lnTo>
                  <a:close/>
                  <a:moveTo>
                    <a:pt x="6970" y="255"/>
                  </a:moveTo>
                  <a:cubicBezTo>
                    <a:pt x="7002" y="251"/>
                    <a:pt x="7028" y="229"/>
                    <a:pt x="7040" y="199"/>
                  </a:cubicBezTo>
                  <a:cubicBezTo>
                    <a:pt x="7063" y="135"/>
                    <a:pt x="7011" y="70"/>
                    <a:pt x="6943" y="80"/>
                  </a:cubicBezTo>
                  <a:lnTo>
                    <a:pt x="6901" y="86"/>
                  </a:lnTo>
                  <a:lnTo>
                    <a:pt x="6850" y="93"/>
                  </a:lnTo>
                  <a:lnTo>
                    <a:pt x="6800" y="101"/>
                  </a:lnTo>
                  <a:lnTo>
                    <a:pt x="6751" y="110"/>
                  </a:lnTo>
                  <a:lnTo>
                    <a:pt x="6700" y="118"/>
                  </a:lnTo>
                  <a:lnTo>
                    <a:pt x="6650" y="127"/>
                  </a:lnTo>
                  <a:lnTo>
                    <a:pt x="6590" y="138"/>
                  </a:lnTo>
                  <a:cubicBezTo>
                    <a:pt x="6553" y="145"/>
                    <a:pt x="6525" y="175"/>
                    <a:pt x="6519" y="211"/>
                  </a:cubicBezTo>
                  <a:cubicBezTo>
                    <a:pt x="6510" y="272"/>
                    <a:pt x="6563" y="323"/>
                    <a:pt x="6623" y="312"/>
                  </a:cubicBezTo>
                  <a:lnTo>
                    <a:pt x="6682" y="301"/>
                  </a:lnTo>
                  <a:lnTo>
                    <a:pt x="6730" y="292"/>
                  </a:lnTo>
                  <a:lnTo>
                    <a:pt x="6779" y="285"/>
                  </a:lnTo>
                  <a:lnTo>
                    <a:pt x="6828" y="277"/>
                  </a:lnTo>
                  <a:lnTo>
                    <a:pt x="6877" y="269"/>
                  </a:lnTo>
                  <a:lnTo>
                    <a:pt x="6926" y="262"/>
                  </a:lnTo>
                  <a:close/>
                  <a:moveTo>
                    <a:pt x="7842" y="182"/>
                  </a:moveTo>
                  <a:cubicBezTo>
                    <a:pt x="7937" y="177"/>
                    <a:pt x="7961" y="49"/>
                    <a:pt x="7873" y="11"/>
                  </a:cubicBezTo>
                  <a:cubicBezTo>
                    <a:pt x="7860" y="6"/>
                    <a:pt x="7850" y="4"/>
                    <a:pt x="7837" y="4"/>
                  </a:cubicBezTo>
                  <a:lnTo>
                    <a:pt x="7769" y="6"/>
                  </a:lnTo>
                  <a:lnTo>
                    <a:pt x="7717" y="9"/>
                  </a:lnTo>
                  <a:lnTo>
                    <a:pt x="7665" y="11"/>
                  </a:lnTo>
                  <a:lnTo>
                    <a:pt x="7613" y="14"/>
                  </a:lnTo>
                  <a:lnTo>
                    <a:pt x="7562" y="17"/>
                  </a:lnTo>
                  <a:lnTo>
                    <a:pt x="7510" y="20"/>
                  </a:lnTo>
                  <a:lnTo>
                    <a:pt x="7479" y="23"/>
                  </a:lnTo>
                  <a:cubicBezTo>
                    <a:pt x="7446" y="25"/>
                    <a:pt x="7417" y="45"/>
                    <a:pt x="7404" y="76"/>
                  </a:cubicBezTo>
                  <a:cubicBezTo>
                    <a:pt x="7377" y="137"/>
                    <a:pt x="7426" y="205"/>
                    <a:pt x="7492" y="199"/>
                  </a:cubicBezTo>
                  <a:lnTo>
                    <a:pt x="7573" y="194"/>
                  </a:lnTo>
                  <a:lnTo>
                    <a:pt x="7624" y="191"/>
                  </a:lnTo>
                  <a:lnTo>
                    <a:pt x="7674" y="188"/>
                  </a:lnTo>
                  <a:lnTo>
                    <a:pt x="7724" y="186"/>
                  </a:lnTo>
                  <a:lnTo>
                    <a:pt x="7775" y="183"/>
                  </a:lnTo>
                  <a:close/>
                  <a:moveTo>
                    <a:pt x="8081" y="1"/>
                  </a:moveTo>
                  <a:cubicBezTo>
                    <a:pt x="8042" y="1"/>
                    <a:pt x="8008" y="25"/>
                    <a:pt x="7996" y="62"/>
                  </a:cubicBezTo>
                  <a:cubicBezTo>
                    <a:pt x="7978" y="120"/>
                    <a:pt x="8021" y="178"/>
                    <a:pt x="8081" y="178"/>
                  </a:cubicBezTo>
                  <a:cubicBezTo>
                    <a:pt x="8166" y="178"/>
                    <a:pt x="8250" y="179"/>
                    <a:pt x="8335" y="182"/>
                  </a:cubicBezTo>
                  <a:cubicBezTo>
                    <a:pt x="8368" y="183"/>
                    <a:pt x="8399" y="184"/>
                    <a:pt x="8431" y="185"/>
                  </a:cubicBezTo>
                  <a:cubicBezTo>
                    <a:pt x="8510" y="189"/>
                    <a:pt x="8554" y="97"/>
                    <a:pt x="8500" y="38"/>
                  </a:cubicBezTo>
                  <a:cubicBezTo>
                    <a:pt x="8484" y="20"/>
                    <a:pt x="8463" y="10"/>
                    <a:pt x="8439" y="9"/>
                  </a:cubicBezTo>
                  <a:cubicBezTo>
                    <a:pt x="8406" y="7"/>
                    <a:pt x="8374" y="6"/>
                    <a:pt x="8340" y="4"/>
                  </a:cubicBezTo>
                  <a:cubicBezTo>
                    <a:pt x="8283" y="3"/>
                    <a:pt x="8225" y="2"/>
                    <a:pt x="8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6"/>
            <p:cNvSpPr/>
            <p:nvPr/>
          </p:nvSpPr>
          <p:spPr>
            <a:xfrm>
              <a:off x="6380681" y="2748866"/>
              <a:ext cx="1318548" cy="1318483"/>
            </a:xfrm>
            <a:custGeom>
              <a:avLst/>
              <a:gdLst/>
              <a:ahLst/>
              <a:cxnLst/>
              <a:rect l="l" t="t" r="r" b="b"/>
              <a:pathLst>
                <a:path w="13087" h="13087" extrusionOk="0">
                  <a:moveTo>
                    <a:pt x="6544" y="0"/>
                  </a:moveTo>
                  <a:cubicBezTo>
                    <a:pt x="2930" y="0"/>
                    <a:pt x="1" y="2930"/>
                    <a:pt x="1" y="6543"/>
                  </a:cubicBezTo>
                  <a:cubicBezTo>
                    <a:pt x="1" y="10157"/>
                    <a:pt x="2930" y="13086"/>
                    <a:pt x="6544" y="13086"/>
                  </a:cubicBezTo>
                  <a:cubicBezTo>
                    <a:pt x="10157" y="13086"/>
                    <a:pt x="13086" y="10157"/>
                    <a:pt x="13086" y="6543"/>
                  </a:cubicBezTo>
                  <a:cubicBezTo>
                    <a:pt x="13086" y="2930"/>
                    <a:pt x="10157" y="0"/>
                    <a:pt x="65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6450196" y="2772340"/>
              <a:ext cx="1179610" cy="1179652"/>
            </a:xfrm>
            <a:custGeom>
              <a:avLst/>
              <a:gdLst/>
              <a:ahLst/>
              <a:cxnLst/>
              <a:rect l="l" t="t" r="r" b="b"/>
              <a:pathLst>
                <a:path w="11708" h="11709" extrusionOk="0">
                  <a:moveTo>
                    <a:pt x="5854" y="0"/>
                  </a:moveTo>
                  <a:cubicBezTo>
                    <a:pt x="2621" y="0"/>
                    <a:pt x="0" y="2622"/>
                    <a:pt x="0" y="5854"/>
                  </a:cubicBezTo>
                  <a:cubicBezTo>
                    <a:pt x="0" y="9087"/>
                    <a:pt x="2621" y="11708"/>
                    <a:pt x="5854" y="11708"/>
                  </a:cubicBezTo>
                  <a:cubicBezTo>
                    <a:pt x="9087" y="11708"/>
                    <a:pt x="11707" y="9087"/>
                    <a:pt x="11707" y="5854"/>
                  </a:cubicBezTo>
                  <a:cubicBezTo>
                    <a:pt x="11707" y="2622"/>
                    <a:pt x="9087" y="0"/>
                    <a:pt x="5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6490798" y="2744433"/>
              <a:ext cx="1098303" cy="1327248"/>
            </a:xfrm>
            <a:custGeom>
              <a:avLst/>
              <a:gdLst/>
              <a:ahLst/>
              <a:cxnLst/>
              <a:rect l="l" t="t" r="r" b="b"/>
              <a:pathLst>
                <a:path w="10901" h="13174" extrusionOk="0">
                  <a:moveTo>
                    <a:pt x="1594" y="1933"/>
                  </a:moveTo>
                  <a:cubicBezTo>
                    <a:pt x="2581" y="738"/>
                    <a:pt x="3945" y="1"/>
                    <a:pt x="5451" y="1"/>
                  </a:cubicBezTo>
                  <a:cubicBezTo>
                    <a:pt x="6957" y="1"/>
                    <a:pt x="8321" y="738"/>
                    <a:pt x="9307" y="1933"/>
                  </a:cubicBezTo>
                  <a:cubicBezTo>
                    <a:pt x="10291" y="3124"/>
                    <a:pt x="10901" y="4770"/>
                    <a:pt x="10901" y="6587"/>
                  </a:cubicBezTo>
                  <a:cubicBezTo>
                    <a:pt x="10901" y="8405"/>
                    <a:pt x="10291" y="10050"/>
                    <a:pt x="9307" y="11241"/>
                  </a:cubicBezTo>
                  <a:cubicBezTo>
                    <a:pt x="8321" y="12435"/>
                    <a:pt x="6957" y="13174"/>
                    <a:pt x="5451" y="13174"/>
                  </a:cubicBezTo>
                  <a:cubicBezTo>
                    <a:pt x="3945" y="13174"/>
                    <a:pt x="2581" y="12435"/>
                    <a:pt x="1594" y="11241"/>
                  </a:cubicBezTo>
                  <a:cubicBezTo>
                    <a:pt x="610" y="10050"/>
                    <a:pt x="1" y="8405"/>
                    <a:pt x="1" y="6587"/>
                  </a:cubicBezTo>
                  <a:cubicBezTo>
                    <a:pt x="1" y="4770"/>
                    <a:pt x="610" y="3124"/>
                    <a:pt x="1594" y="1933"/>
                  </a:cubicBezTo>
                  <a:close/>
                  <a:moveTo>
                    <a:pt x="5451" y="88"/>
                  </a:moveTo>
                  <a:cubicBezTo>
                    <a:pt x="3972" y="88"/>
                    <a:pt x="2632" y="814"/>
                    <a:pt x="1662" y="1989"/>
                  </a:cubicBezTo>
                  <a:cubicBezTo>
                    <a:pt x="690" y="3165"/>
                    <a:pt x="89" y="4791"/>
                    <a:pt x="89" y="6587"/>
                  </a:cubicBezTo>
                  <a:cubicBezTo>
                    <a:pt x="89" y="8384"/>
                    <a:pt x="690" y="10009"/>
                    <a:pt x="1662" y="11186"/>
                  </a:cubicBezTo>
                  <a:cubicBezTo>
                    <a:pt x="2632" y="12360"/>
                    <a:pt x="3972" y="13086"/>
                    <a:pt x="5451" y="13086"/>
                  </a:cubicBezTo>
                  <a:cubicBezTo>
                    <a:pt x="6930" y="13086"/>
                    <a:pt x="8269" y="12360"/>
                    <a:pt x="9239" y="11186"/>
                  </a:cubicBezTo>
                  <a:cubicBezTo>
                    <a:pt x="10211" y="10009"/>
                    <a:pt x="10813" y="8384"/>
                    <a:pt x="10813" y="6587"/>
                  </a:cubicBezTo>
                  <a:cubicBezTo>
                    <a:pt x="10813" y="4791"/>
                    <a:pt x="10211" y="3165"/>
                    <a:pt x="9239" y="1989"/>
                  </a:cubicBezTo>
                  <a:cubicBezTo>
                    <a:pt x="8269" y="814"/>
                    <a:pt x="6930" y="88"/>
                    <a:pt x="5451"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6614818" y="2744433"/>
              <a:ext cx="850250" cy="1327248"/>
            </a:xfrm>
            <a:custGeom>
              <a:avLst/>
              <a:gdLst/>
              <a:ahLst/>
              <a:cxnLst/>
              <a:rect l="l" t="t" r="r" b="b"/>
              <a:pathLst>
                <a:path w="8439" h="13174" extrusionOk="0">
                  <a:moveTo>
                    <a:pt x="1230" y="1937"/>
                  </a:moveTo>
                  <a:cubicBezTo>
                    <a:pt x="1994" y="740"/>
                    <a:pt x="3051" y="1"/>
                    <a:pt x="4220" y="1"/>
                  </a:cubicBezTo>
                  <a:cubicBezTo>
                    <a:pt x="5389" y="1"/>
                    <a:pt x="6445" y="740"/>
                    <a:pt x="7209" y="1937"/>
                  </a:cubicBezTo>
                  <a:cubicBezTo>
                    <a:pt x="7969" y="3128"/>
                    <a:pt x="8439" y="4772"/>
                    <a:pt x="8439" y="6587"/>
                  </a:cubicBezTo>
                  <a:cubicBezTo>
                    <a:pt x="8439" y="8402"/>
                    <a:pt x="7969" y="10046"/>
                    <a:pt x="7209" y="11237"/>
                  </a:cubicBezTo>
                  <a:cubicBezTo>
                    <a:pt x="6445" y="12433"/>
                    <a:pt x="5389" y="13174"/>
                    <a:pt x="4220" y="13174"/>
                  </a:cubicBezTo>
                  <a:cubicBezTo>
                    <a:pt x="3051" y="13174"/>
                    <a:pt x="1994" y="12433"/>
                    <a:pt x="1230" y="11237"/>
                  </a:cubicBezTo>
                  <a:cubicBezTo>
                    <a:pt x="471" y="10046"/>
                    <a:pt x="1" y="8402"/>
                    <a:pt x="1" y="6587"/>
                  </a:cubicBezTo>
                  <a:cubicBezTo>
                    <a:pt x="1" y="4772"/>
                    <a:pt x="471" y="3128"/>
                    <a:pt x="1230" y="1937"/>
                  </a:cubicBezTo>
                  <a:close/>
                  <a:moveTo>
                    <a:pt x="4220" y="88"/>
                  </a:moveTo>
                  <a:cubicBezTo>
                    <a:pt x="3083" y="88"/>
                    <a:pt x="2052" y="813"/>
                    <a:pt x="1304" y="1984"/>
                  </a:cubicBezTo>
                  <a:cubicBezTo>
                    <a:pt x="554" y="3161"/>
                    <a:pt x="88" y="4789"/>
                    <a:pt x="88" y="6587"/>
                  </a:cubicBezTo>
                  <a:cubicBezTo>
                    <a:pt x="88" y="8385"/>
                    <a:pt x="554" y="10013"/>
                    <a:pt x="1304" y="11190"/>
                  </a:cubicBezTo>
                  <a:cubicBezTo>
                    <a:pt x="2052" y="12362"/>
                    <a:pt x="3083" y="13086"/>
                    <a:pt x="4220" y="13086"/>
                  </a:cubicBezTo>
                  <a:cubicBezTo>
                    <a:pt x="5357" y="13086"/>
                    <a:pt x="6388" y="12362"/>
                    <a:pt x="7135" y="11190"/>
                  </a:cubicBezTo>
                  <a:cubicBezTo>
                    <a:pt x="7886" y="10013"/>
                    <a:pt x="8351" y="8385"/>
                    <a:pt x="8351" y="6587"/>
                  </a:cubicBezTo>
                  <a:cubicBezTo>
                    <a:pt x="8351" y="4789"/>
                    <a:pt x="7886" y="3161"/>
                    <a:pt x="7135" y="1984"/>
                  </a:cubicBezTo>
                  <a:cubicBezTo>
                    <a:pt x="6388" y="813"/>
                    <a:pt x="5357" y="88"/>
                    <a:pt x="4220"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6738838" y="2744433"/>
              <a:ext cx="602198" cy="1327248"/>
            </a:xfrm>
            <a:custGeom>
              <a:avLst/>
              <a:gdLst/>
              <a:ahLst/>
              <a:cxnLst/>
              <a:rect l="l" t="t" r="r" b="b"/>
              <a:pathLst>
                <a:path w="5977" h="13174" extrusionOk="0">
                  <a:moveTo>
                    <a:pt x="867" y="1943"/>
                  </a:moveTo>
                  <a:cubicBezTo>
                    <a:pt x="1407" y="743"/>
                    <a:pt x="2157" y="1"/>
                    <a:pt x="2989" y="1"/>
                  </a:cubicBezTo>
                  <a:cubicBezTo>
                    <a:pt x="3821" y="1"/>
                    <a:pt x="4571" y="743"/>
                    <a:pt x="5111" y="1943"/>
                  </a:cubicBezTo>
                  <a:cubicBezTo>
                    <a:pt x="5646" y="3132"/>
                    <a:pt x="5977" y="4774"/>
                    <a:pt x="5977" y="6587"/>
                  </a:cubicBezTo>
                  <a:cubicBezTo>
                    <a:pt x="5977" y="8400"/>
                    <a:pt x="5646" y="10042"/>
                    <a:pt x="5111" y="11232"/>
                  </a:cubicBezTo>
                  <a:cubicBezTo>
                    <a:pt x="4571" y="12432"/>
                    <a:pt x="3821" y="13174"/>
                    <a:pt x="2989" y="13174"/>
                  </a:cubicBezTo>
                  <a:cubicBezTo>
                    <a:pt x="2157" y="13174"/>
                    <a:pt x="1407" y="12432"/>
                    <a:pt x="867" y="11232"/>
                  </a:cubicBezTo>
                  <a:cubicBezTo>
                    <a:pt x="332" y="10042"/>
                    <a:pt x="0" y="8400"/>
                    <a:pt x="0" y="6587"/>
                  </a:cubicBezTo>
                  <a:cubicBezTo>
                    <a:pt x="0" y="4774"/>
                    <a:pt x="332" y="3132"/>
                    <a:pt x="867" y="1943"/>
                  </a:cubicBezTo>
                  <a:close/>
                  <a:moveTo>
                    <a:pt x="2989" y="88"/>
                  </a:moveTo>
                  <a:cubicBezTo>
                    <a:pt x="2194" y="88"/>
                    <a:pt x="1472" y="811"/>
                    <a:pt x="947" y="1978"/>
                  </a:cubicBezTo>
                  <a:cubicBezTo>
                    <a:pt x="417" y="3157"/>
                    <a:pt x="88" y="4786"/>
                    <a:pt x="88" y="6587"/>
                  </a:cubicBezTo>
                  <a:cubicBezTo>
                    <a:pt x="88" y="8388"/>
                    <a:pt x="417" y="10017"/>
                    <a:pt x="947" y="11195"/>
                  </a:cubicBezTo>
                  <a:cubicBezTo>
                    <a:pt x="1472" y="12363"/>
                    <a:pt x="2194" y="13086"/>
                    <a:pt x="2989" y="13086"/>
                  </a:cubicBezTo>
                  <a:cubicBezTo>
                    <a:pt x="3783" y="13086"/>
                    <a:pt x="4505" y="12363"/>
                    <a:pt x="5031" y="11195"/>
                  </a:cubicBezTo>
                  <a:cubicBezTo>
                    <a:pt x="5561" y="10017"/>
                    <a:pt x="5889" y="8388"/>
                    <a:pt x="5889" y="6587"/>
                  </a:cubicBezTo>
                  <a:cubicBezTo>
                    <a:pt x="5889" y="4786"/>
                    <a:pt x="5561" y="3157"/>
                    <a:pt x="5031" y="1978"/>
                  </a:cubicBezTo>
                  <a:cubicBezTo>
                    <a:pt x="4505" y="811"/>
                    <a:pt x="3783" y="88"/>
                    <a:pt x="2989"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6"/>
            <p:cNvSpPr/>
            <p:nvPr/>
          </p:nvSpPr>
          <p:spPr>
            <a:xfrm>
              <a:off x="6862859" y="2744433"/>
              <a:ext cx="354246" cy="1327248"/>
            </a:xfrm>
            <a:custGeom>
              <a:avLst/>
              <a:gdLst/>
              <a:ahLst/>
              <a:cxnLst/>
              <a:rect l="l" t="t" r="r" b="b"/>
              <a:pathLst>
                <a:path w="3516" h="13174" extrusionOk="0">
                  <a:moveTo>
                    <a:pt x="504" y="1950"/>
                  </a:moveTo>
                  <a:cubicBezTo>
                    <a:pt x="819" y="745"/>
                    <a:pt x="1262" y="1"/>
                    <a:pt x="1758" y="1"/>
                  </a:cubicBezTo>
                  <a:cubicBezTo>
                    <a:pt x="2254" y="1"/>
                    <a:pt x="2696" y="745"/>
                    <a:pt x="3012" y="1950"/>
                  </a:cubicBezTo>
                  <a:cubicBezTo>
                    <a:pt x="3323" y="3137"/>
                    <a:pt x="3515" y="4777"/>
                    <a:pt x="3515" y="6587"/>
                  </a:cubicBezTo>
                  <a:cubicBezTo>
                    <a:pt x="3515" y="8397"/>
                    <a:pt x="3323" y="10036"/>
                    <a:pt x="3012" y="11225"/>
                  </a:cubicBezTo>
                  <a:cubicBezTo>
                    <a:pt x="2696" y="12429"/>
                    <a:pt x="2254" y="13174"/>
                    <a:pt x="1758" y="13174"/>
                  </a:cubicBezTo>
                  <a:cubicBezTo>
                    <a:pt x="1262" y="13174"/>
                    <a:pt x="819" y="12429"/>
                    <a:pt x="504" y="11225"/>
                  </a:cubicBezTo>
                  <a:cubicBezTo>
                    <a:pt x="192" y="10036"/>
                    <a:pt x="0" y="8397"/>
                    <a:pt x="0" y="6587"/>
                  </a:cubicBezTo>
                  <a:cubicBezTo>
                    <a:pt x="0" y="4777"/>
                    <a:pt x="192" y="3137"/>
                    <a:pt x="504" y="1950"/>
                  </a:cubicBezTo>
                  <a:close/>
                  <a:moveTo>
                    <a:pt x="1758" y="88"/>
                  </a:moveTo>
                  <a:cubicBezTo>
                    <a:pt x="1307" y="88"/>
                    <a:pt x="893" y="808"/>
                    <a:pt x="589" y="1971"/>
                  </a:cubicBezTo>
                  <a:cubicBezTo>
                    <a:pt x="279" y="3152"/>
                    <a:pt x="87" y="4784"/>
                    <a:pt x="87" y="6587"/>
                  </a:cubicBezTo>
                  <a:cubicBezTo>
                    <a:pt x="87" y="8391"/>
                    <a:pt x="279" y="10023"/>
                    <a:pt x="589" y="11202"/>
                  </a:cubicBezTo>
                  <a:cubicBezTo>
                    <a:pt x="893" y="12366"/>
                    <a:pt x="1307" y="13086"/>
                    <a:pt x="1758" y="13086"/>
                  </a:cubicBezTo>
                  <a:cubicBezTo>
                    <a:pt x="2208" y="13086"/>
                    <a:pt x="2622" y="12366"/>
                    <a:pt x="2927" y="11202"/>
                  </a:cubicBezTo>
                  <a:cubicBezTo>
                    <a:pt x="3236" y="10023"/>
                    <a:pt x="3428" y="8391"/>
                    <a:pt x="3428" y="6587"/>
                  </a:cubicBezTo>
                  <a:cubicBezTo>
                    <a:pt x="3428" y="4784"/>
                    <a:pt x="3236" y="3152"/>
                    <a:pt x="2927" y="1971"/>
                  </a:cubicBezTo>
                  <a:cubicBezTo>
                    <a:pt x="2622" y="808"/>
                    <a:pt x="2208" y="88"/>
                    <a:pt x="1758"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6"/>
            <p:cNvSpPr/>
            <p:nvPr/>
          </p:nvSpPr>
          <p:spPr>
            <a:xfrm>
              <a:off x="6986879" y="2744433"/>
              <a:ext cx="106193" cy="1327248"/>
            </a:xfrm>
            <a:custGeom>
              <a:avLst/>
              <a:gdLst/>
              <a:ahLst/>
              <a:cxnLst/>
              <a:rect l="l" t="t" r="r" b="b"/>
              <a:pathLst>
                <a:path w="1054" h="13174" extrusionOk="0">
                  <a:moveTo>
                    <a:pt x="142" y="1957"/>
                  </a:moveTo>
                  <a:cubicBezTo>
                    <a:pt x="231" y="748"/>
                    <a:pt x="366" y="1"/>
                    <a:pt x="527" y="1"/>
                  </a:cubicBezTo>
                  <a:cubicBezTo>
                    <a:pt x="687" y="1"/>
                    <a:pt x="823" y="748"/>
                    <a:pt x="912" y="1957"/>
                  </a:cubicBezTo>
                  <a:cubicBezTo>
                    <a:pt x="999" y="3143"/>
                    <a:pt x="1053" y="4780"/>
                    <a:pt x="1053" y="6587"/>
                  </a:cubicBezTo>
                  <a:cubicBezTo>
                    <a:pt x="1053" y="8394"/>
                    <a:pt x="999" y="10031"/>
                    <a:pt x="912" y="11217"/>
                  </a:cubicBezTo>
                  <a:cubicBezTo>
                    <a:pt x="823" y="12425"/>
                    <a:pt x="687" y="13174"/>
                    <a:pt x="527" y="13174"/>
                  </a:cubicBezTo>
                  <a:cubicBezTo>
                    <a:pt x="366" y="13174"/>
                    <a:pt x="231" y="12425"/>
                    <a:pt x="142" y="11217"/>
                  </a:cubicBezTo>
                  <a:cubicBezTo>
                    <a:pt x="54" y="10031"/>
                    <a:pt x="0" y="8394"/>
                    <a:pt x="0" y="6587"/>
                  </a:cubicBezTo>
                  <a:cubicBezTo>
                    <a:pt x="0" y="4780"/>
                    <a:pt x="54" y="3143"/>
                    <a:pt x="142" y="1957"/>
                  </a:cubicBezTo>
                  <a:close/>
                  <a:moveTo>
                    <a:pt x="527" y="88"/>
                  </a:moveTo>
                  <a:cubicBezTo>
                    <a:pt x="420" y="88"/>
                    <a:pt x="315" y="805"/>
                    <a:pt x="229" y="1963"/>
                  </a:cubicBezTo>
                  <a:cubicBezTo>
                    <a:pt x="142" y="3147"/>
                    <a:pt x="88" y="4781"/>
                    <a:pt x="88" y="6587"/>
                  </a:cubicBezTo>
                  <a:cubicBezTo>
                    <a:pt x="88" y="8393"/>
                    <a:pt x="142" y="10028"/>
                    <a:pt x="229" y="11211"/>
                  </a:cubicBezTo>
                  <a:cubicBezTo>
                    <a:pt x="315" y="12370"/>
                    <a:pt x="420" y="13086"/>
                    <a:pt x="527" y="13086"/>
                  </a:cubicBezTo>
                  <a:cubicBezTo>
                    <a:pt x="633" y="13086"/>
                    <a:pt x="739" y="12370"/>
                    <a:pt x="825" y="11211"/>
                  </a:cubicBezTo>
                  <a:cubicBezTo>
                    <a:pt x="912" y="10028"/>
                    <a:pt x="966" y="8393"/>
                    <a:pt x="966" y="6587"/>
                  </a:cubicBezTo>
                  <a:cubicBezTo>
                    <a:pt x="966" y="4781"/>
                    <a:pt x="912" y="3147"/>
                    <a:pt x="825" y="1963"/>
                  </a:cubicBezTo>
                  <a:cubicBezTo>
                    <a:pt x="739" y="805"/>
                    <a:pt x="633" y="88"/>
                    <a:pt x="527" y="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6376248" y="2858983"/>
              <a:ext cx="1327414" cy="1098148"/>
            </a:xfrm>
            <a:custGeom>
              <a:avLst/>
              <a:gdLst/>
              <a:ahLst/>
              <a:cxnLst/>
              <a:rect l="l" t="t" r="r" b="b"/>
              <a:pathLst>
                <a:path w="13175" h="10900" extrusionOk="0">
                  <a:moveTo>
                    <a:pt x="11242" y="1594"/>
                  </a:moveTo>
                  <a:cubicBezTo>
                    <a:pt x="12436" y="2580"/>
                    <a:pt x="13175" y="3944"/>
                    <a:pt x="13175" y="5450"/>
                  </a:cubicBezTo>
                  <a:cubicBezTo>
                    <a:pt x="13175" y="6957"/>
                    <a:pt x="12436" y="8320"/>
                    <a:pt x="11242" y="9306"/>
                  </a:cubicBezTo>
                  <a:cubicBezTo>
                    <a:pt x="10051" y="10291"/>
                    <a:pt x="8405" y="10900"/>
                    <a:pt x="6588" y="10900"/>
                  </a:cubicBezTo>
                  <a:cubicBezTo>
                    <a:pt x="4771" y="10900"/>
                    <a:pt x="3125" y="10291"/>
                    <a:pt x="1933" y="9306"/>
                  </a:cubicBezTo>
                  <a:cubicBezTo>
                    <a:pt x="740" y="8320"/>
                    <a:pt x="1" y="6957"/>
                    <a:pt x="1" y="5450"/>
                  </a:cubicBezTo>
                  <a:cubicBezTo>
                    <a:pt x="1" y="3944"/>
                    <a:pt x="740" y="2580"/>
                    <a:pt x="1933" y="1594"/>
                  </a:cubicBezTo>
                  <a:cubicBezTo>
                    <a:pt x="3125" y="609"/>
                    <a:pt x="4771" y="0"/>
                    <a:pt x="6588" y="0"/>
                  </a:cubicBezTo>
                  <a:cubicBezTo>
                    <a:pt x="8405" y="0"/>
                    <a:pt x="10051" y="609"/>
                    <a:pt x="11242" y="1594"/>
                  </a:cubicBezTo>
                  <a:close/>
                  <a:moveTo>
                    <a:pt x="13087" y="5450"/>
                  </a:moveTo>
                  <a:cubicBezTo>
                    <a:pt x="13087" y="3971"/>
                    <a:pt x="12360" y="2631"/>
                    <a:pt x="11187" y="1661"/>
                  </a:cubicBezTo>
                  <a:cubicBezTo>
                    <a:pt x="10010" y="689"/>
                    <a:pt x="8384" y="88"/>
                    <a:pt x="6588" y="88"/>
                  </a:cubicBezTo>
                  <a:cubicBezTo>
                    <a:pt x="4792" y="88"/>
                    <a:pt x="3166" y="689"/>
                    <a:pt x="1989" y="1661"/>
                  </a:cubicBezTo>
                  <a:cubicBezTo>
                    <a:pt x="816" y="2631"/>
                    <a:pt x="89" y="3971"/>
                    <a:pt x="89" y="5450"/>
                  </a:cubicBezTo>
                  <a:cubicBezTo>
                    <a:pt x="89" y="6929"/>
                    <a:pt x="816" y="8269"/>
                    <a:pt x="1989" y="9239"/>
                  </a:cubicBezTo>
                  <a:cubicBezTo>
                    <a:pt x="3166" y="10211"/>
                    <a:pt x="4792" y="10813"/>
                    <a:pt x="6588" y="10813"/>
                  </a:cubicBezTo>
                  <a:cubicBezTo>
                    <a:pt x="8384" y="10813"/>
                    <a:pt x="10010" y="10211"/>
                    <a:pt x="11187" y="9239"/>
                  </a:cubicBezTo>
                  <a:cubicBezTo>
                    <a:pt x="12360" y="8269"/>
                    <a:pt x="13087" y="6929"/>
                    <a:pt x="13087" y="545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6376248" y="2982901"/>
              <a:ext cx="1327414" cy="850208"/>
            </a:xfrm>
            <a:custGeom>
              <a:avLst/>
              <a:gdLst/>
              <a:ahLst/>
              <a:cxnLst/>
              <a:rect l="l" t="t" r="r" b="b"/>
              <a:pathLst>
                <a:path w="13175" h="8439" extrusionOk="0">
                  <a:moveTo>
                    <a:pt x="11238" y="1231"/>
                  </a:moveTo>
                  <a:cubicBezTo>
                    <a:pt x="12434" y="1994"/>
                    <a:pt x="13175" y="3051"/>
                    <a:pt x="13175" y="4220"/>
                  </a:cubicBezTo>
                  <a:cubicBezTo>
                    <a:pt x="13175" y="5389"/>
                    <a:pt x="12434" y="6445"/>
                    <a:pt x="11238" y="7209"/>
                  </a:cubicBezTo>
                  <a:cubicBezTo>
                    <a:pt x="10047" y="7969"/>
                    <a:pt x="8403" y="8439"/>
                    <a:pt x="6588" y="8439"/>
                  </a:cubicBezTo>
                  <a:cubicBezTo>
                    <a:pt x="4773" y="8439"/>
                    <a:pt x="3128" y="7969"/>
                    <a:pt x="1937" y="7209"/>
                  </a:cubicBezTo>
                  <a:cubicBezTo>
                    <a:pt x="741" y="6445"/>
                    <a:pt x="1" y="5389"/>
                    <a:pt x="1" y="4220"/>
                  </a:cubicBezTo>
                  <a:cubicBezTo>
                    <a:pt x="1" y="3051"/>
                    <a:pt x="741" y="1994"/>
                    <a:pt x="1937" y="1231"/>
                  </a:cubicBezTo>
                  <a:cubicBezTo>
                    <a:pt x="3128" y="471"/>
                    <a:pt x="4773" y="1"/>
                    <a:pt x="6588" y="1"/>
                  </a:cubicBezTo>
                  <a:cubicBezTo>
                    <a:pt x="8403" y="1"/>
                    <a:pt x="10047" y="471"/>
                    <a:pt x="11238" y="1231"/>
                  </a:cubicBezTo>
                  <a:close/>
                  <a:moveTo>
                    <a:pt x="13087" y="4220"/>
                  </a:moveTo>
                  <a:cubicBezTo>
                    <a:pt x="13087" y="3083"/>
                    <a:pt x="12362" y="2052"/>
                    <a:pt x="11191" y="1304"/>
                  </a:cubicBezTo>
                  <a:cubicBezTo>
                    <a:pt x="10013" y="553"/>
                    <a:pt x="8386" y="89"/>
                    <a:pt x="6588" y="89"/>
                  </a:cubicBezTo>
                  <a:cubicBezTo>
                    <a:pt x="4789" y="89"/>
                    <a:pt x="3162" y="553"/>
                    <a:pt x="1985" y="1304"/>
                  </a:cubicBezTo>
                  <a:cubicBezTo>
                    <a:pt x="814" y="2052"/>
                    <a:pt x="89" y="3083"/>
                    <a:pt x="89" y="4220"/>
                  </a:cubicBezTo>
                  <a:cubicBezTo>
                    <a:pt x="89" y="5357"/>
                    <a:pt x="814" y="6388"/>
                    <a:pt x="1985" y="7135"/>
                  </a:cubicBezTo>
                  <a:cubicBezTo>
                    <a:pt x="3162" y="7887"/>
                    <a:pt x="4789" y="8351"/>
                    <a:pt x="6588" y="8351"/>
                  </a:cubicBezTo>
                  <a:cubicBezTo>
                    <a:pt x="8386" y="8351"/>
                    <a:pt x="10013" y="7887"/>
                    <a:pt x="11191" y="7135"/>
                  </a:cubicBezTo>
                  <a:cubicBezTo>
                    <a:pt x="12362" y="6388"/>
                    <a:pt x="13087" y="5357"/>
                    <a:pt x="13087" y="42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6376248" y="3106920"/>
              <a:ext cx="1327414" cy="602269"/>
            </a:xfrm>
            <a:custGeom>
              <a:avLst/>
              <a:gdLst/>
              <a:ahLst/>
              <a:cxnLst/>
              <a:rect l="l" t="t" r="r" b="b"/>
              <a:pathLst>
                <a:path w="13175" h="5978" extrusionOk="0">
                  <a:moveTo>
                    <a:pt x="11232" y="867"/>
                  </a:moveTo>
                  <a:cubicBezTo>
                    <a:pt x="12433" y="1407"/>
                    <a:pt x="13175" y="2158"/>
                    <a:pt x="13175" y="2989"/>
                  </a:cubicBezTo>
                  <a:cubicBezTo>
                    <a:pt x="13175" y="3821"/>
                    <a:pt x="12433" y="4571"/>
                    <a:pt x="11232" y="5111"/>
                  </a:cubicBezTo>
                  <a:cubicBezTo>
                    <a:pt x="10043" y="5647"/>
                    <a:pt x="8400" y="5977"/>
                    <a:pt x="6588" y="5977"/>
                  </a:cubicBezTo>
                  <a:cubicBezTo>
                    <a:pt x="4775" y="5977"/>
                    <a:pt x="3133" y="5647"/>
                    <a:pt x="1944" y="5111"/>
                  </a:cubicBezTo>
                  <a:cubicBezTo>
                    <a:pt x="743" y="4571"/>
                    <a:pt x="1" y="3821"/>
                    <a:pt x="1" y="2989"/>
                  </a:cubicBezTo>
                  <a:cubicBezTo>
                    <a:pt x="1" y="2158"/>
                    <a:pt x="743" y="1407"/>
                    <a:pt x="1944" y="867"/>
                  </a:cubicBezTo>
                  <a:cubicBezTo>
                    <a:pt x="3133" y="332"/>
                    <a:pt x="4775" y="1"/>
                    <a:pt x="6588" y="1"/>
                  </a:cubicBezTo>
                  <a:cubicBezTo>
                    <a:pt x="8400" y="1"/>
                    <a:pt x="10043" y="332"/>
                    <a:pt x="11232" y="867"/>
                  </a:cubicBezTo>
                  <a:close/>
                  <a:moveTo>
                    <a:pt x="13087" y="2989"/>
                  </a:moveTo>
                  <a:cubicBezTo>
                    <a:pt x="13087" y="2195"/>
                    <a:pt x="12364" y="1473"/>
                    <a:pt x="11196" y="947"/>
                  </a:cubicBezTo>
                  <a:cubicBezTo>
                    <a:pt x="10017" y="416"/>
                    <a:pt x="8388" y="88"/>
                    <a:pt x="6588" y="88"/>
                  </a:cubicBezTo>
                  <a:cubicBezTo>
                    <a:pt x="4787" y="88"/>
                    <a:pt x="3158" y="416"/>
                    <a:pt x="1979" y="947"/>
                  </a:cubicBezTo>
                  <a:cubicBezTo>
                    <a:pt x="811" y="1473"/>
                    <a:pt x="89" y="2195"/>
                    <a:pt x="89" y="2989"/>
                  </a:cubicBezTo>
                  <a:cubicBezTo>
                    <a:pt x="89" y="3783"/>
                    <a:pt x="811" y="4505"/>
                    <a:pt x="1979" y="5031"/>
                  </a:cubicBezTo>
                  <a:cubicBezTo>
                    <a:pt x="3158" y="5562"/>
                    <a:pt x="4787" y="5889"/>
                    <a:pt x="6588" y="5889"/>
                  </a:cubicBezTo>
                  <a:cubicBezTo>
                    <a:pt x="8388" y="5889"/>
                    <a:pt x="10017" y="5562"/>
                    <a:pt x="11196" y="5031"/>
                  </a:cubicBezTo>
                  <a:cubicBezTo>
                    <a:pt x="12364" y="4505"/>
                    <a:pt x="13087" y="3783"/>
                    <a:pt x="13087" y="29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6376248" y="3230940"/>
              <a:ext cx="1327414" cy="354228"/>
            </a:xfrm>
            <a:custGeom>
              <a:avLst/>
              <a:gdLst/>
              <a:ahLst/>
              <a:cxnLst/>
              <a:rect l="l" t="t" r="r" b="b"/>
              <a:pathLst>
                <a:path w="13175" h="3516" extrusionOk="0">
                  <a:moveTo>
                    <a:pt x="11225" y="504"/>
                  </a:moveTo>
                  <a:cubicBezTo>
                    <a:pt x="12429" y="819"/>
                    <a:pt x="13175" y="1263"/>
                    <a:pt x="13175" y="1758"/>
                  </a:cubicBezTo>
                  <a:cubicBezTo>
                    <a:pt x="13175" y="2254"/>
                    <a:pt x="12429" y="2696"/>
                    <a:pt x="11225" y="3012"/>
                  </a:cubicBezTo>
                  <a:cubicBezTo>
                    <a:pt x="10038" y="3323"/>
                    <a:pt x="8398" y="3515"/>
                    <a:pt x="6588" y="3515"/>
                  </a:cubicBezTo>
                  <a:cubicBezTo>
                    <a:pt x="4778" y="3515"/>
                    <a:pt x="3138" y="3323"/>
                    <a:pt x="1951" y="3012"/>
                  </a:cubicBezTo>
                  <a:cubicBezTo>
                    <a:pt x="746" y="2696"/>
                    <a:pt x="1" y="2254"/>
                    <a:pt x="1" y="1758"/>
                  </a:cubicBezTo>
                  <a:cubicBezTo>
                    <a:pt x="1" y="1263"/>
                    <a:pt x="746" y="819"/>
                    <a:pt x="1951" y="504"/>
                  </a:cubicBezTo>
                  <a:cubicBezTo>
                    <a:pt x="3138" y="193"/>
                    <a:pt x="4778" y="0"/>
                    <a:pt x="6588" y="0"/>
                  </a:cubicBezTo>
                  <a:cubicBezTo>
                    <a:pt x="8398" y="0"/>
                    <a:pt x="10038" y="193"/>
                    <a:pt x="11225" y="504"/>
                  </a:cubicBezTo>
                  <a:close/>
                  <a:moveTo>
                    <a:pt x="13087" y="1758"/>
                  </a:moveTo>
                  <a:cubicBezTo>
                    <a:pt x="13087" y="1307"/>
                    <a:pt x="12367" y="893"/>
                    <a:pt x="11203" y="589"/>
                  </a:cubicBezTo>
                  <a:cubicBezTo>
                    <a:pt x="10023" y="280"/>
                    <a:pt x="8391" y="88"/>
                    <a:pt x="6588" y="88"/>
                  </a:cubicBezTo>
                  <a:cubicBezTo>
                    <a:pt x="4785" y="88"/>
                    <a:pt x="3153" y="280"/>
                    <a:pt x="1972" y="589"/>
                  </a:cubicBezTo>
                  <a:cubicBezTo>
                    <a:pt x="809" y="893"/>
                    <a:pt x="89" y="1307"/>
                    <a:pt x="89" y="1758"/>
                  </a:cubicBezTo>
                  <a:cubicBezTo>
                    <a:pt x="89" y="2209"/>
                    <a:pt x="809" y="2623"/>
                    <a:pt x="1972" y="2928"/>
                  </a:cubicBezTo>
                  <a:cubicBezTo>
                    <a:pt x="3153" y="3237"/>
                    <a:pt x="4785" y="3428"/>
                    <a:pt x="6588" y="3428"/>
                  </a:cubicBezTo>
                  <a:cubicBezTo>
                    <a:pt x="8391" y="3428"/>
                    <a:pt x="10023" y="3237"/>
                    <a:pt x="11203" y="2928"/>
                  </a:cubicBezTo>
                  <a:cubicBezTo>
                    <a:pt x="12367" y="2623"/>
                    <a:pt x="13087" y="2209"/>
                    <a:pt x="13087" y="17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6"/>
            <p:cNvSpPr/>
            <p:nvPr/>
          </p:nvSpPr>
          <p:spPr>
            <a:xfrm>
              <a:off x="6376248" y="3354959"/>
              <a:ext cx="1327414" cy="106289"/>
            </a:xfrm>
            <a:custGeom>
              <a:avLst/>
              <a:gdLst/>
              <a:ahLst/>
              <a:cxnLst/>
              <a:rect l="l" t="t" r="r" b="b"/>
              <a:pathLst>
                <a:path w="13175" h="1055" extrusionOk="0">
                  <a:moveTo>
                    <a:pt x="11217" y="142"/>
                  </a:moveTo>
                  <a:cubicBezTo>
                    <a:pt x="12426" y="231"/>
                    <a:pt x="13175" y="367"/>
                    <a:pt x="13175" y="527"/>
                  </a:cubicBezTo>
                  <a:cubicBezTo>
                    <a:pt x="13175" y="687"/>
                    <a:pt x="12426" y="823"/>
                    <a:pt x="11217" y="913"/>
                  </a:cubicBezTo>
                  <a:cubicBezTo>
                    <a:pt x="10031" y="1000"/>
                    <a:pt x="8395" y="1054"/>
                    <a:pt x="6588" y="1054"/>
                  </a:cubicBezTo>
                  <a:cubicBezTo>
                    <a:pt x="4780" y="1054"/>
                    <a:pt x="3143" y="1000"/>
                    <a:pt x="1958" y="913"/>
                  </a:cubicBezTo>
                  <a:cubicBezTo>
                    <a:pt x="749" y="823"/>
                    <a:pt x="1" y="687"/>
                    <a:pt x="1" y="527"/>
                  </a:cubicBezTo>
                  <a:cubicBezTo>
                    <a:pt x="1" y="367"/>
                    <a:pt x="749" y="231"/>
                    <a:pt x="1958" y="142"/>
                  </a:cubicBezTo>
                  <a:cubicBezTo>
                    <a:pt x="3143" y="54"/>
                    <a:pt x="4780" y="0"/>
                    <a:pt x="6588" y="0"/>
                  </a:cubicBezTo>
                  <a:cubicBezTo>
                    <a:pt x="8395" y="0"/>
                    <a:pt x="10031" y="54"/>
                    <a:pt x="11217" y="142"/>
                  </a:cubicBezTo>
                  <a:close/>
                  <a:moveTo>
                    <a:pt x="13087" y="527"/>
                  </a:moveTo>
                  <a:cubicBezTo>
                    <a:pt x="13087" y="421"/>
                    <a:pt x="12370" y="315"/>
                    <a:pt x="11211" y="229"/>
                  </a:cubicBezTo>
                  <a:cubicBezTo>
                    <a:pt x="10029" y="142"/>
                    <a:pt x="8394" y="88"/>
                    <a:pt x="6588" y="88"/>
                  </a:cubicBezTo>
                  <a:cubicBezTo>
                    <a:pt x="4781" y="88"/>
                    <a:pt x="3147" y="142"/>
                    <a:pt x="1965" y="229"/>
                  </a:cubicBezTo>
                  <a:cubicBezTo>
                    <a:pt x="806" y="315"/>
                    <a:pt x="89" y="421"/>
                    <a:pt x="89" y="527"/>
                  </a:cubicBezTo>
                  <a:cubicBezTo>
                    <a:pt x="89" y="633"/>
                    <a:pt x="806" y="740"/>
                    <a:pt x="1965" y="824"/>
                  </a:cubicBezTo>
                  <a:cubicBezTo>
                    <a:pt x="3147" y="913"/>
                    <a:pt x="4781" y="966"/>
                    <a:pt x="6588" y="966"/>
                  </a:cubicBezTo>
                  <a:cubicBezTo>
                    <a:pt x="8394" y="966"/>
                    <a:pt x="10029" y="913"/>
                    <a:pt x="11211" y="824"/>
                  </a:cubicBezTo>
                  <a:cubicBezTo>
                    <a:pt x="12370" y="740"/>
                    <a:pt x="13087" y="633"/>
                    <a:pt x="13087" y="5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6"/>
            <p:cNvSpPr/>
            <p:nvPr/>
          </p:nvSpPr>
          <p:spPr>
            <a:xfrm>
              <a:off x="6367483" y="2735568"/>
              <a:ext cx="1345046" cy="1344979"/>
            </a:xfrm>
            <a:custGeom>
              <a:avLst/>
              <a:gdLst/>
              <a:ahLst/>
              <a:cxnLst/>
              <a:rect l="l" t="t" r="r" b="b"/>
              <a:pathLst>
                <a:path w="13350" h="13350" extrusionOk="0">
                  <a:moveTo>
                    <a:pt x="1956" y="1955"/>
                  </a:moveTo>
                  <a:cubicBezTo>
                    <a:pt x="3163" y="748"/>
                    <a:pt x="4832" y="0"/>
                    <a:pt x="6675" y="0"/>
                  </a:cubicBezTo>
                  <a:cubicBezTo>
                    <a:pt x="8518" y="0"/>
                    <a:pt x="10187" y="748"/>
                    <a:pt x="11394" y="1955"/>
                  </a:cubicBezTo>
                  <a:cubicBezTo>
                    <a:pt x="12602" y="3163"/>
                    <a:pt x="13349" y="4832"/>
                    <a:pt x="13349" y="6675"/>
                  </a:cubicBezTo>
                  <a:cubicBezTo>
                    <a:pt x="13349" y="8518"/>
                    <a:pt x="12602" y="10186"/>
                    <a:pt x="11394" y="11395"/>
                  </a:cubicBezTo>
                  <a:cubicBezTo>
                    <a:pt x="10187" y="12602"/>
                    <a:pt x="8518" y="13350"/>
                    <a:pt x="6675" y="13350"/>
                  </a:cubicBezTo>
                  <a:cubicBezTo>
                    <a:pt x="4832" y="13350"/>
                    <a:pt x="3163" y="12602"/>
                    <a:pt x="1956" y="11395"/>
                  </a:cubicBezTo>
                  <a:cubicBezTo>
                    <a:pt x="747" y="10186"/>
                    <a:pt x="1" y="8518"/>
                    <a:pt x="1" y="6675"/>
                  </a:cubicBezTo>
                  <a:cubicBezTo>
                    <a:pt x="1" y="4832"/>
                    <a:pt x="747" y="3163"/>
                    <a:pt x="1956" y="1955"/>
                  </a:cubicBezTo>
                  <a:close/>
                  <a:moveTo>
                    <a:pt x="6675" y="264"/>
                  </a:moveTo>
                  <a:cubicBezTo>
                    <a:pt x="4904" y="264"/>
                    <a:pt x="3302" y="982"/>
                    <a:pt x="2141" y="2141"/>
                  </a:cubicBezTo>
                  <a:cubicBezTo>
                    <a:pt x="981" y="3302"/>
                    <a:pt x="263" y="4905"/>
                    <a:pt x="263" y="6675"/>
                  </a:cubicBezTo>
                  <a:cubicBezTo>
                    <a:pt x="263" y="8445"/>
                    <a:pt x="981" y="10049"/>
                    <a:pt x="2141" y="11208"/>
                  </a:cubicBezTo>
                  <a:cubicBezTo>
                    <a:pt x="3302" y="12368"/>
                    <a:pt x="4904" y="13086"/>
                    <a:pt x="6675" y="13086"/>
                  </a:cubicBezTo>
                  <a:cubicBezTo>
                    <a:pt x="8446" y="13086"/>
                    <a:pt x="10048" y="12368"/>
                    <a:pt x="11208" y="11208"/>
                  </a:cubicBezTo>
                  <a:cubicBezTo>
                    <a:pt x="12368" y="10049"/>
                    <a:pt x="13086" y="8445"/>
                    <a:pt x="13086" y="6675"/>
                  </a:cubicBezTo>
                  <a:cubicBezTo>
                    <a:pt x="13086" y="4905"/>
                    <a:pt x="12368" y="3302"/>
                    <a:pt x="11208" y="2141"/>
                  </a:cubicBezTo>
                  <a:cubicBezTo>
                    <a:pt x="10048" y="982"/>
                    <a:pt x="8446" y="264"/>
                    <a:pt x="6675" y="2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7598719" y="3226104"/>
              <a:ext cx="56220" cy="399766"/>
            </a:xfrm>
            <a:custGeom>
              <a:avLst/>
              <a:gdLst/>
              <a:ahLst/>
              <a:cxnLst/>
              <a:rect l="l" t="t" r="r" b="b"/>
              <a:pathLst>
                <a:path w="558" h="3968" extrusionOk="0">
                  <a:moveTo>
                    <a:pt x="252" y="234"/>
                  </a:moveTo>
                  <a:cubicBezTo>
                    <a:pt x="252" y="234"/>
                    <a:pt x="252" y="235"/>
                    <a:pt x="252" y="235"/>
                  </a:cubicBezTo>
                  <a:close/>
                  <a:moveTo>
                    <a:pt x="192" y="37"/>
                  </a:moveTo>
                  <a:cubicBezTo>
                    <a:pt x="275" y="381"/>
                    <a:pt x="324" y="706"/>
                    <a:pt x="356" y="1058"/>
                  </a:cubicBezTo>
                  <a:cubicBezTo>
                    <a:pt x="395" y="1506"/>
                    <a:pt x="383" y="1944"/>
                    <a:pt x="329" y="2389"/>
                  </a:cubicBezTo>
                  <a:cubicBezTo>
                    <a:pt x="279" y="2792"/>
                    <a:pt x="206" y="3142"/>
                    <a:pt x="124" y="3536"/>
                  </a:cubicBezTo>
                  <a:cubicBezTo>
                    <a:pt x="117" y="3570"/>
                    <a:pt x="1" y="3968"/>
                    <a:pt x="96" y="3894"/>
                  </a:cubicBezTo>
                  <a:cubicBezTo>
                    <a:pt x="222" y="3784"/>
                    <a:pt x="301" y="3505"/>
                    <a:pt x="351" y="3355"/>
                  </a:cubicBezTo>
                  <a:cubicBezTo>
                    <a:pt x="505" y="2871"/>
                    <a:pt x="555" y="2367"/>
                    <a:pt x="557" y="1862"/>
                  </a:cubicBezTo>
                  <a:cubicBezTo>
                    <a:pt x="558" y="1460"/>
                    <a:pt x="519" y="1070"/>
                    <a:pt x="431" y="679"/>
                  </a:cubicBezTo>
                  <a:cubicBezTo>
                    <a:pt x="384" y="471"/>
                    <a:pt x="319" y="281"/>
                    <a:pt x="240" y="85"/>
                  </a:cubicBezTo>
                  <a:cubicBezTo>
                    <a:pt x="238" y="80"/>
                    <a:pt x="204" y="1"/>
                    <a:pt x="192"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7525375" y="3060375"/>
              <a:ext cx="85438" cy="239376"/>
            </a:xfrm>
            <a:custGeom>
              <a:avLst/>
              <a:gdLst/>
              <a:ahLst/>
              <a:cxnLst/>
              <a:rect l="l" t="t" r="r" b="b"/>
              <a:pathLst>
                <a:path w="848" h="2376" extrusionOk="0">
                  <a:moveTo>
                    <a:pt x="55" y="102"/>
                  </a:moveTo>
                  <a:lnTo>
                    <a:pt x="55" y="103"/>
                  </a:lnTo>
                  <a:cubicBezTo>
                    <a:pt x="55" y="103"/>
                    <a:pt x="55" y="103"/>
                    <a:pt x="55" y="102"/>
                  </a:cubicBezTo>
                  <a:close/>
                  <a:moveTo>
                    <a:pt x="1" y="20"/>
                  </a:moveTo>
                  <a:cubicBezTo>
                    <a:pt x="75" y="182"/>
                    <a:pt x="142" y="342"/>
                    <a:pt x="208" y="507"/>
                  </a:cubicBezTo>
                  <a:cubicBezTo>
                    <a:pt x="308" y="757"/>
                    <a:pt x="387" y="1006"/>
                    <a:pt x="457" y="1265"/>
                  </a:cubicBezTo>
                  <a:cubicBezTo>
                    <a:pt x="528" y="1525"/>
                    <a:pt x="588" y="1789"/>
                    <a:pt x="662" y="2046"/>
                  </a:cubicBezTo>
                  <a:cubicBezTo>
                    <a:pt x="672" y="2082"/>
                    <a:pt x="731" y="2375"/>
                    <a:pt x="784" y="2292"/>
                  </a:cubicBezTo>
                  <a:cubicBezTo>
                    <a:pt x="848" y="2178"/>
                    <a:pt x="811" y="1970"/>
                    <a:pt x="799" y="1848"/>
                  </a:cubicBezTo>
                  <a:cubicBezTo>
                    <a:pt x="760" y="1507"/>
                    <a:pt x="660" y="1198"/>
                    <a:pt x="536" y="880"/>
                  </a:cubicBezTo>
                  <a:cubicBezTo>
                    <a:pt x="453" y="667"/>
                    <a:pt x="359" y="467"/>
                    <a:pt x="238" y="273"/>
                  </a:cubicBezTo>
                  <a:cubicBezTo>
                    <a:pt x="180" y="180"/>
                    <a:pt x="118" y="107"/>
                    <a:pt x="43" y="27"/>
                  </a:cubicBezTo>
                  <a:cubicBezTo>
                    <a:pt x="32" y="18"/>
                    <a:pt x="10" y="0"/>
                    <a:pt x="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7466136" y="3644908"/>
              <a:ext cx="118787" cy="182454"/>
            </a:xfrm>
            <a:custGeom>
              <a:avLst/>
              <a:gdLst/>
              <a:ahLst/>
              <a:cxnLst/>
              <a:rect l="l" t="t" r="r" b="b"/>
              <a:pathLst>
                <a:path w="1179" h="1811" extrusionOk="0">
                  <a:moveTo>
                    <a:pt x="1120" y="97"/>
                  </a:moveTo>
                  <a:lnTo>
                    <a:pt x="1120" y="97"/>
                  </a:lnTo>
                  <a:cubicBezTo>
                    <a:pt x="1120" y="97"/>
                    <a:pt x="1120" y="97"/>
                    <a:pt x="1120" y="97"/>
                  </a:cubicBezTo>
                  <a:close/>
                  <a:moveTo>
                    <a:pt x="1156" y="5"/>
                  </a:moveTo>
                  <a:cubicBezTo>
                    <a:pt x="1071" y="152"/>
                    <a:pt x="983" y="296"/>
                    <a:pt x="894" y="441"/>
                  </a:cubicBezTo>
                  <a:cubicBezTo>
                    <a:pt x="771" y="642"/>
                    <a:pt x="641" y="833"/>
                    <a:pt x="507" y="1027"/>
                  </a:cubicBezTo>
                  <a:cubicBezTo>
                    <a:pt x="384" y="1202"/>
                    <a:pt x="247" y="1400"/>
                    <a:pt x="144" y="1585"/>
                  </a:cubicBezTo>
                  <a:cubicBezTo>
                    <a:pt x="126" y="1620"/>
                    <a:pt x="0" y="1811"/>
                    <a:pt x="87" y="1803"/>
                  </a:cubicBezTo>
                  <a:cubicBezTo>
                    <a:pt x="195" y="1786"/>
                    <a:pt x="293" y="1652"/>
                    <a:pt x="362" y="1575"/>
                  </a:cubicBezTo>
                  <a:cubicBezTo>
                    <a:pt x="551" y="1363"/>
                    <a:pt x="687" y="1129"/>
                    <a:pt x="828" y="883"/>
                  </a:cubicBezTo>
                  <a:cubicBezTo>
                    <a:pt x="929" y="704"/>
                    <a:pt x="1018" y="528"/>
                    <a:pt x="1093" y="337"/>
                  </a:cubicBezTo>
                  <a:cubicBezTo>
                    <a:pt x="1132" y="238"/>
                    <a:pt x="1154" y="147"/>
                    <a:pt x="1174" y="44"/>
                  </a:cubicBezTo>
                  <a:cubicBezTo>
                    <a:pt x="1177" y="30"/>
                    <a:pt x="1179" y="1"/>
                    <a:pt x="1156" y="5"/>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6428737" y="3134928"/>
              <a:ext cx="77277" cy="274940"/>
            </a:xfrm>
            <a:custGeom>
              <a:avLst/>
              <a:gdLst/>
              <a:ahLst/>
              <a:cxnLst/>
              <a:rect l="l" t="t" r="r" b="b"/>
              <a:pathLst>
                <a:path w="767" h="2729" extrusionOk="0">
                  <a:moveTo>
                    <a:pt x="62" y="2556"/>
                  </a:moveTo>
                  <a:cubicBezTo>
                    <a:pt x="62" y="2556"/>
                    <a:pt x="62" y="2556"/>
                    <a:pt x="62" y="2555"/>
                  </a:cubicBezTo>
                  <a:close/>
                  <a:moveTo>
                    <a:pt x="64" y="2707"/>
                  </a:moveTo>
                  <a:cubicBezTo>
                    <a:pt x="85" y="2454"/>
                    <a:pt x="119" y="2214"/>
                    <a:pt x="164" y="1964"/>
                  </a:cubicBezTo>
                  <a:cubicBezTo>
                    <a:pt x="220" y="1652"/>
                    <a:pt x="299" y="1355"/>
                    <a:pt x="398" y="1053"/>
                  </a:cubicBezTo>
                  <a:cubicBezTo>
                    <a:pt x="481" y="799"/>
                    <a:pt x="579" y="541"/>
                    <a:pt x="656" y="287"/>
                  </a:cubicBezTo>
                  <a:cubicBezTo>
                    <a:pt x="667" y="250"/>
                    <a:pt x="767" y="1"/>
                    <a:pt x="680" y="34"/>
                  </a:cubicBezTo>
                  <a:cubicBezTo>
                    <a:pt x="568" y="85"/>
                    <a:pt x="490" y="268"/>
                    <a:pt x="437" y="370"/>
                  </a:cubicBezTo>
                  <a:cubicBezTo>
                    <a:pt x="275" y="685"/>
                    <a:pt x="184" y="1025"/>
                    <a:pt x="111" y="1370"/>
                  </a:cubicBezTo>
                  <a:cubicBezTo>
                    <a:pt x="51" y="1650"/>
                    <a:pt x="13" y="1924"/>
                    <a:pt x="5" y="2210"/>
                  </a:cubicBezTo>
                  <a:cubicBezTo>
                    <a:pt x="0" y="2366"/>
                    <a:pt x="12" y="2510"/>
                    <a:pt x="32" y="2664"/>
                  </a:cubicBezTo>
                  <a:cubicBezTo>
                    <a:pt x="33" y="2672"/>
                    <a:pt x="42" y="2728"/>
                    <a:pt x="64" y="27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6"/>
            <p:cNvSpPr/>
            <p:nvPr/>
          </p:nvSpPr>
          <p:spPr>
            <a:xfrm>
              <a:off x="6467727" y="3166159"/>
              <a:ext cx="136016" cy="525297"/>
            </a:xfrm>
            <a:custGeom>
              <a:avLst/>
              <a:gdLst/>
              <a:ahLst/>
              <a:cxnLst/>
              <a:rect l="l" t="t" r="r" b="b"/>
              <a:pathLst>
                <a:path w="1350" h="5214" extrusionOk="0">
                  <a:moveTo>
                    <a:pt x="463" y="1354"/>
                  </a:moveTo>
                  <a:cubicBezTo>
                    <a:pt x="388" y="1757"/>
                    <a:pt x="358" y="2085"/>
                    <a:pt x="377" y="2497"/>
                  </a:cubicBezTo>
                  <a:cubicBezTo>
                    <a:pt x="504" y="4001"/>
                    <a:pt x="1290" y="4838"/>
                    <a:pt x="1349" y="5213"/>
                  </a:cubicBezTo>
                  <a:cubicBezTo>
                    <a:pt x="754" y="4937"/>
                    <a:pt x="131" y="3207"/>
                    <a:pt x="38" y="2524"/>
                  </a:cubicBezTo>
                  <a:cubicBezTo>
                    <a:pt x="1" y="2077"/>
                    <a:pt x="22" y="1723"/>
                    <a:pt x="104" y="1284"/>
                  </a:cubicBezTo>
                  <a:cubicBezTo>
                    <a:pt x="138" y="1136"/>
                    <a:pt x="326" y="0"/>
                    <a:pt x="606" y="169"/>
                  </a:cubicBezTo>
                  <a:cubicBezTo>
                    <a:pt x="872" y="214"/>
                    <a:pt x="537" y="1015"/>
                    <a:pt x="463" y="13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6437704" y="3508396"/>
              <a:ext cx="181355" cy="322090"/>
            </a:xfrm>
            <a:custGeom>
              <a:avLst/>
              <a:gdLst/>
              <a:ahLst/>
              <a:cxnLst/>
              <a:rect l="l" t="t" r="r" b="b"/>
              <a:pathLst>
                <a:path w="1800" h="3197" extrusionOk="0">
                  <a:moveTo>
                    <a:pt x="1652" y="3035"/>
                  </a:moveTo>
                  <a:lnTo>
                    <a:pt x="1651" y="3034"/>
                  </a:lnTo>
                  <a:cubicBezTo>
                    <a:pt x="1651" y="3034"/>
                    <a:pt x="1651" y="3035"/>
                    <a:pt x="1652" y="3035"/>
                  </a:cubicBezTo>
                  <a:close/>
                  <a:moveTo>
                    <a:pt x="1794" y="3162"/>
                  </a:moveTo>
                  <a:cubicBezTo>
                    <a:pt x="1567" y="2930"/>
                    <a:pt x="1376" y="2698"/>
                    <a:pt x="1185" y="2436"/>
                  </a:cubicBezTo>
                  <a:cubicBezTo>
                    <a:pt x="946" y="2106"/>
                    <a:pt x="752" y="1761"/>
                    <a:pt x="586" y="1388"/>
                  </a:cubicBezTo>
                  <a:cubicBezTo>
                    <a:pt x="437" y="1052"/>
                    <a:pt x="330" y="743"/>
                    <a:pt x="207" y="398"/>
                  </a:cubicBezTo>
                  <a:cubicBezTo>
                    <a:pt x="195" y="363"/>
                    <a:pt x="99" y="1"/>
                    <a:pt x="54" y="104"/>
                  </a:cubicBezTo>
                  <a:cubicBezTo>
                    <a:pt x="0" y="251"/>
                    <a:pt x="70" y="507"/>
                    <a:pt x="101" y="651"/>
                  </a:cubicBezTo>
                  <a:cubicBezTo>
                    <a:pt x="205" y="1103"/>
                    <a:pt x="403" y="1518"/>
                    <a:pt x="640" y="1914"/>
                  </a:cubicBezTo>
                  <a:cubicBezTo>
                    <a:pt x="829" y="2228"/>
                    <a:pt x="1043" y="2513"/>
                    <a:pt x="1297" y="2776"/>
                  </a:cubicBezTo>
                  <a:cubicBezTo>
                    <a:pt x="1433" y="2916"/>
                    <a:pt x="1575" y="3033"/>
                    <a:pt x="1731" y="3149"/>
                  </a:cubicBezTo>
                  <a:cubicBezTo>
                    <a:pt x="1736" y="3151"/>
                    <a:pt x="1800" y="3197"/>
                    <a:pt x="1794" y="31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6633859" y="3825346"/>
              <a:ext cx="130071" cy="98229"/>
            </a:xfrm>
            <a:custGeom>
              <a:avLst/>
              <a:gdLst/>
              <a:ahLst/>
              <a:cxnLst/>
              <a:rect l="l" t="t" r="r" b="b"/>
              <a:pathLst>
                <a:path w="1291" h="975" extrusionOk="0">
                  <a:moveTo>
                    <a:pt x="1208" y="924"/>
                  </a:moveTo>
                  <a:cubicBezTo>
                    <a:pt x="1208" y="924"/>
                    <a:pt x="1208" y="923"/>
                    <a:pt x="1208" y="923"/>
                  </a:cubicBezTo>
                  <a:close/>
                  <a:moveTo>
                    <a:pt x="1288" y="953"/>
                  </a:moveTo>
                  <a:cubicBezTo>
                    <a:pt x="1164" y="881"/>
                    <a:pt x="1050" y="805"/>
                    <a:pt x="932" y="724"/>
                  </a:cubicBezTo>
                  <a:cubicBezTo>
                    <a:pt x="785" y="622"/>
                    <a:pt x="655" y="514"/>
                    <a:pt x="522" y="395"/>
                  </a:cubicBezTo>
                  <a:cubicBezTo>
                    <a:pt x="418" y="302"/>
                    <a:pt x="289" y="184"/>
                    <a:pt x="176" y="107"/>
                  </a:cubicBezTo>
                  <a:cubicBezTo>
                    <a:pt x="137" y="82"/>
                    <a:pt x="41" y="1"/>
                    <a:pt x="20" y="67"/>
                  </a:cubicBezTo>
                  <a:cubicBezTo>
                    <a:pt x="0" y="151"/>
                    <a:pt x="69" y="224"/>
                    <a:pt x="119" y="292"/>
                  </a:cubicBezTo>
                  <a:cubicBezTo>
                    <a:pt x="241" y="454"/>
                    <a:pt x="406" y="569"/>
                    <a:pt x="574" y="682"/>
                  </a:cubicBezTo>
                  <a:cubicBezTo>
                    <a:pt x="712" y="774"/>
                    <a:pt x="846" y="849"/>
                    <a:pt x="1000" y="910"/>
                  </a:cubicBezTo>
                  <a:cubicBezTo>
                    <a:pt x="1086" y="944"/>
                    <a:pt x="1163" y="959"/>
                    <a:pt x="1253" y="973"/>
                  </a:cubicBezTo>
                  <a:cubicBezTo>
                    <a:pt x="1267" y="974"/>
                    <a:pt x="1291" y="974"/>
                    <a:pt x="1288" y="953"/>
                  </a:cubicBezTo>
                  <a:close/>
                </a:path>
              </a:pathLst>
            </a:custGeom>
            <a:solidFill>
              <a:srgbClr val="2D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6620561" y="2759848"/>
              <a:ext cx="1026567" cy="1232545"/>
            </a:xfrm>
            <a:custGeom>
              <a:avLst/>
              <a:gdLst/>
              <a:ahLst/>
              <a:cxnLst/>
              <a:rect l="l" t="t" r="r" b="b"/>
              <a:pathLst>
                <a:path w="10189" h="12234" extrusionOk="0">
                  <a:moveTo>
                    <a:pt x="7401" y="8610"/>
                  </a:moveTo>
                  <a:cubicBezTo>
                    <a:pt x="7401" y="8610"/>
                    <a:pt x="7028" y="8685"/>
                    <a:pt x="6880" y="8693"/>
                  </a:cubicBezTo>
                  <a:cubicBezTo>
                    <a:pt x="6731" y="8701"/>
                    <a:pt x="6938" y="8560"/>
                    <a:pt x="6532" y="8610"/>
                  </a:cubicBezTo>
                  <a:cubicBezTo>
                    <a:pt x="6126" y="8659"/>
                    <a:pt x="6026" y="8510"/>
                    <a:pt x="5918" y="8618"/>
                  </a:cubicBezTo>
                  <a:cubicBezTo>
                    <a:pt x="5810" y="8726"/>
                    <a:pt x="5521" y="8626"/>
                    <a:pt x="5678" y="8768"/>
                  </a:cubicBezTo>
                  <a:cubicBezTo>
                    <a:pt x="5835" y="8908"/>
                    <a:pt x="6009" y="9008"/>
                    <a:pt x="6324" y="9024"/>
                  </a:cubicBezTo>
                  <a:cubicBezTo>
                    <a:pt x="6639" y="9041"/>
                    <a:pt x="6631" y="8851"/>
                    <a:pt x="6788" y="8950"/>
                  </a:cubicBezTo>
                  <a:cubicBezTo>
                    <a:pt x="6945" y="9049"/>
                    <a:pt x="6945" y="9148"/>
                    <a:pt x="7095" y="9032"/>
                  </a:cubicBezTo>
                  <a:cubicBezTo>
                    <a:pt x="7244" y="8917"/>
                    <a:pt x="7401" y="8610"/>
                    <a:pt x="7401" y="8610"/>
                  </a:cubicBezTo>
                  <a:close/>
                  <a:moveTo>
                    <a:pt x="1033" y="2202"/>
                  </a:moveTo>
                  <a:cubicBezTo>
                    <a:pt x="1240" y="1945"/>
                    <a:pt x="1597" y="1974"/>
                    <a:pt x="1754" y="2007"/>
                  </a:cubicBezTo>
                  <a:cubicBezTo>
                    <a:pt x="1912" y="2040"/>
                    <a:pt x="1957" y="2152"/>
                    <a:pt x="1995" y="2313"/>
                  </a:cubicBezTo>
                  <a:cubicBezTo>
                    <a:pt x="2031" y="2475"/>
                    <a:pt x="2052" y="2384"/>
                    <a:pt x="2293" y="2558"/>
                  </a:cubicBezTo>
                  <a:cubicBezTo>
                    <a:pt x="2533" y="2732"/>
                    <a:pt x="2653" y="2790"/>
                    <a:pt x="2831" y="2567"/>
                  </a:cubicBezTo>
                  <a:cubicBezTo>
                    <a:pt x="3009" y="2342"/>
                    <a:pt x="2827" y="2243"/>
                    <a:pt x="2989" y="2197"/>
                  </a:cubicBezTo>
                  <a:cubicBezTo>
                    <a:pt x="3151" y="2152"/>
                    <a:pt x="3250" y="2368"/>
                    <a:pt x="3540" y="2500"/>
                  </a:cubicBezTo>
                  <a:cubicBezTo>
                    <a:pt x="3830" y="2633"/>
                    <a:pt x="3590" y="2844"/>
                    <a:pt x="3635" y="3163"/>
                  </a:cubicBezTo>
                  <a:cubicBezTo>
                    <a:pt x="3681" y="3482"/>
                    <a:pt x="3756" y="3486"/>
                    <a:pt x="3938" y="3175"/>
                  </a:cubicBezTo>
                  <a:cubicBezTo>
                    <a:pt x="4120" y="2864"/>
                    <a:pt x="4129" y="2301"/>
                    <a:pt x="4348" y="2458"/>
                  </a:cubicBezTo>
                  <a:cubicBezTo>
                    <a:pt x="4568" y="2616"/>
                    <a:pt x="4647" y="3246"/>
                    <a:pt x="4414" y="3561"/>
                  </a:cubicBezTo>
                  <a:cubicBezTo>
                    <a:pt x="4182" y="3875"/>
                    <a:pt x="3946" y="3958"/>
                    <a:pt x="4398" y="4203"/>
                  </a:cubicBezTo>
                  <a:cubicBezTo>
                    <a:pt x="4849" y="4447"/>
                    <a:pt x="4638" y="4535"/>
                    <a:pt x="5057" y="4646"/>
                  </a:cubicBezTo>
                  <a:cubicBezTo>
                    <a:pt x="5475" y="4758"/>
                    <a:pt x="5231" y="4212"/>
                    <a:pt x="4978" y="3967"/>
                  </a:cubicBezTo>
                  <a:cubicBezTo>
                    <a:pt x="4725" y="3723"/>
                    <a:pt x="5176" y="3660"/>
                    <a:pt x="5127" y="3329"/>
                  </a:cubicBezTo>
                  <a:cubicBezTo>
                    <a:pt x="5077" y="2997"/>
                    <a:pt x="5040" y="3167"/>
                    <a:pt x="4866" y="3001"/>
                  </a:cubicBezTo>
                  <a:cubicBezTo>
                    <a:pt x="4692" y="2836"/>
                    <a:pt x="4713" y="2765"/>
                    <a:pt x="4903" y="2600"/>
                  </a:cubicBezTo>
                  <a:cubicBezTo>
                    <a:pt x="5094" y="2434"/>
                    <a:pt x="5202" y="2724"/>
                    <a:pt x="5425" y="3022"/>
                  </a:cubicBezTo>
                  <a:cubicBezTo>
                    <a:pt x="5649" y="3320"/>
                    <a:pt x="5579" y="3379"/>
                    <a:pt x="5831" y="3448"/>
                  </a:cubicBezTo>
                  <a:cubicBezTo>
                    <a:pt x="6085" y="3519"/>
                    <a:pt x="6092" y="3751"/>
                    <a:pt x="6370" y="3913"/>
                  </a:cubicBezTo>
                  <a:cubicBezTo>
                    <a:pt x="6648" y="4075"/>
                    <a:pt x="6702" y="3909"/>
                    <a:pt x="6987" y="4095"/>
                  </a:cubicBezTo>
                  <a:cubicBezTo>
                    <a:pt x="7274" y="4281"/>
                    <a:pt x="7174" y="4435"/>
                    <a:pt x="7398" y="4522"/>
                  </a:cubicBezTo>
                  <a:cubicBezTo>
                    <a:pt x="7621" y="4609"/>
                    <a:pt x="7663" y="4754"/>
                    <a:pt x="7319" y="4853"/>
                  </a:cubicBezTo>
                  <a:cubicBezTo>
                    <a:pt x="6975" y="4953"/>
                    <a:pt x="7000" y="4509"/>
                    <a:pt x="6897" y="4518"/>
                  </a:cubicBezTo>
                  <a:cubicBezTo>
                    <a:pt x="6793" y="4526"/>
                    <a:pt x="6515" y="4547"/>
                    <a:pt x="6615" y="4899"/>
                  </a:cubicBezTo>
                  <a:cubicBezTo>
                    <a:pt x="6714" y="5252"/>
                    <a:pt x="6888" y="4990"/>
                    <a:pt x="7062" y="5131"/>
                  </a:cubicBezTo>
                  <a:cubicBezTo>
                    <a:pt x="7236" y="5272"/>
                    <a:pt x="7207" y="5301"/>
                    <a:pt x="7083" y="5384"/>
                  </a:cubicBezTo>
                  <a:cubicBezTo>
                    <a:pt x="6959" y="5467"/>
                    <a:pt x="6880" y="5898"/>
                    <a:pt x="6627" y="5914"/>
                  </a:cubicBezTo>
                  <a:cubicBezTo>
                    <a:pt x="6374" y="5931"/>
                    <a:pt x="6242" y="6482"/>
                    <a:pt x="6263" y="6643"/>
                  </a:cubicBezTo>
                  <a:cubicBezTo>
                    <a:pt x="6283" y="6805"/>
                    <a:pt x="6391" y="6855"/>
                    <a:pt x="6113" y="7124"/>
                  </a:cubicBezTo>
                  <a:cubicBezTo>
                    <a:pt x="5836" y="7393"/>
                    <a:pt x="5699" y="7245"/>
                    <a:pt x="5844" y="7538"/>
                  </a:cubicBezTo>
                  <a:cubicBezTo>
                    <a:pt x="5989" y="7832"/>
                    <a:pt x="6229" y="8335"/>
                    <a:pt x="5923" y="8255"/>
                  </a:cubicBezTo>
                  <a:cubicBezTo>
                    <a:pt x="5616" y="8177"/>
                    <a:pt x="5715" y="7986"/>
                    <a:pt x="5376" y="7734"/>
                  </a:cubicBezTo>
                  <a:cubicBezTo>
                    <a:pt x="5036" y="7481"/>
                    <a:pt x="5226" y="7862"/>
                    <a:pt x="4849" y="7991"/>
                  </a:cubicBezTo>
                  <a:cubicBezTo>
                    <a:pt x="4473" y="8119"/>
                    <a:pt x="4754" y="7791"/>
                    <a:pt x="4564" y="7771"/>
                  </a:cubicBezTo>
                  <a:cubicBezTo>
                    <a:pt x="4373" y="7750"/>
                    <a:pt x="4460" y="7949"/>
                    <a:pt x="4116" y="8024"/>
                  </a:cubicBezTo>
                  <a:cubicBezTo>
                    <a:pt x="3772" y="8098"/>
                    <a:pt x="4124" y="8210"/>
                    <a:pt x="4008" y="8724"/>
                  </a:cubicBezTo>
                  <a:cubicBezTo>
                    <a:pt x="3892" y="9237"/>
                    <a:pt x="4020" y="9216"/>
                    <a:pt x="4481" y="9283"/>
                  </a:cubicBezTo>
                  <a:cubicBezTo>
                    <a:pt x="4941" y="9349"/>
                    <a:pt x="5259" y="9009"/>
                    <a:pt x="5513" y="9151"/>
                  </a:cubicBezTo>
                  <a:cubicBezTo>
                    <a:pt x="5765" y="9292"/>
                    <a:pt x="5288" y="9387"/>
                    <a:pt x="5413" y="9586"/>
                  </a:cubicBezTo>
                  <a:cubicBezTo>
                    <a:pt x="5537" y="9785"/>
                    <a:pt x="5591" y="9482"/>
                    <a:pt x="5795" y="9602"/>
                  </a:cubicBezTo>
                  <a:cubicBezTo>
                    <a:pt x="5997" y="9722"/>
                    <a:pt x="5885" y="9951"/>
                    <a:pt x="6080" y="10075"/>
                  </a:cubicBezTo>
                  <a:cubicBezTo>
                    <a:pt x="6275" y="10199"/>
                    <a:pt x="6429" y="10042"/>
                    <a:pt x="6602" y="9801"/>
                  </a:cubicBezTo>
                  <a:cubicBezTo>
                    <a:pt x="6776" y="9560"/>
                    <a:pt x="6918" y="9643"/>
                    <a:pt x="7083" y="9408"/>
                  </a:cubicBezTo>
                  <a:cubicBezTo>
                    <a:pt x="7248" y="9171"/>
                    <a:pt x="7435" y="9403"/>
                    <a:pt x="7775" y="9299"/>
                  </a:cubicBezTo>
                  <a:cubicBezTo>
                    <a:pt x="8115" y="9196"/>
                    <a:pt x="7849" y="9130"/>
                    <a:pt x="8131" y="9076"/>
                  </a:cubicBezTo>
                  <a:cubicBezTo>
                    <a:pt x="8413" y="9022"/>
                    <a:pt x="8480" y="9362"/>
                    <a:pt x="8566" y="9325"/>
                  </a:cubicBezTo>
                  <a:cubicBezTo>
                    <a:pt x="8653" y="9287"/>
                    <a:pt x="8893" y="9147"/>
                    <a:pt x="9126" y="9180"/>
                  </a:cubicBezTo>
                  <a:cubicBezTo>
                    <a:pt x="9358" y="9213"/>
                    <a:pt x="9304" y="9474"/>
                    <a:pt x="9648" y="9163"/>
                  </a:cubicBezTo>
                  <a:cubicBezTo>
                    <a:pt x="9801" y="9024"/>
                    <a:pt x="10008" y="8929"/>
                    <a:pt x="10188" y="8867"/>
                  </a:cubicBezTo>
                  <a:cubicBezTo>
                    <a:pt x="9598" y="10329"/>
                    <a:pt x="8491" y="11526"/>
                    <a:pt x="7094" y="12234"/>
                  </a:cubicBezTo>
                  <a:cubicBezTo>
                    <a:pt x="6986" y="12055"/>
                    <a:pt x="6809" y="11829"/>
                    <a:pt x="6598" y="11794"/>
                  </a:cubicBezTo>
                  <a:cubicBezTo>
                    <a:pt x="6242" y="11736"/>
                    <a:pt x="6308" y="11653"/>
                    <a:pt x="6201" y="11404"/>
                  </a:cubicBezTo>
                  <a:cubicBezTo>
                    <a:pt x="6092" y="11156"/>
                    <a:pt x="5952" y="11040"/>
                    <a:pt x="6300" y="10667"/>
                  </a:cubicBezTo>
                  <a:cubicBezTo>
                    <a:pt x="6648" y="10294"/>
                    <a:pt x="6142" y="10377"/>
                    <a:pt x="5815" y="10253"/>
                  </a:cubicBezTo>
                  <a:cubicBezTo>
                    <a:pt x="5487" y="10129"/>
                    <a:pt x="5653" y="10099"/>
                    <a:pt x="5475" y="10008"/>
                  </a:cubicBezTo>
                  <a:cubicBezTo>
                    <a:pt x="5297" y="9917"/>
                    <a:pt x="5210" y="10166"/>
                    <a:pt x="4957" y="10029"/>
                  </a:cubicBezTo>
                  <a:cubicBezTo>
                    <a:pt x="4704" y="9892"/>
                    <a:pt x="4742" y="9797"/>
                    <a:pt x="4559" y="9710"/>
                  </a:cubicBezTo>
                  <a:cubicBezTo>
                    <a:pt x="4377" y="9623"/>
                    <a:pt x="4248" y="9818"/>
                    <a:pt x="4132" y="9788"/>
                  </a:cubicBezTo>
                  <a:cubicBezTo>
                    <a:pt x="4017" y="9760"/>
                    <a:pt x="3888" y="9685"/>
                    <a:pt x="3714" y="9643"/>
                  </a:cubicBezTo>
                  <a:cubicBezTo>
                    <a:pt x="3540" y="9602"/>
                    <a:pt x="3441" y="9602"/>
                    <a:pt x="3130" y="9329"/>
                  </a:cubicBezTo>
                  <a:cubicBezTo>
                    <a:pt x="2819" y="9055"/>
                    <a:pt x="2989" y="8906"/>
                    <a:pt x="2873" y="8537"/>
                  </a:cubicBezTo>
                  <a:cubicBezTo>
                    <a:pt x="2757" y="8169"/>
                    <a:pt x="2484" y="8222"/>
                    <a:pt x="2629" y="8554"/>
                  </a:cubicBezTo>
                  <a:cubicBezTo>
                    <a:pt x="2774" y="8885"/>
                    <a:pt x="2649" y="8923"/>
                    <a:pt x="2541" y="8844"/>
                  </a:cubicBezTo>
                  <a:cubicBezTo>
                    <a:pt x="2434" y="8765"/>
                    <a:pt x="2330" y="8624"/>
                    <a:pt x="2114" y="8160"/>
                  </a:cubicBezTo>
                  <a:cubicBezTo>
                    <a:pt x="1900" y="7696"/>
                    <a:pt x="1907" y="7820"/>
                    <a:pt x="1858" y="7505"/>
                  </a:cubicBezTo>
                  <a:cubicBezTo>
                    <a:pt x="1808" y="7191"/>
                    <a:pt x="1758" y="7282"/>
                    <a:pt x="1592" y="7016"/>
                  </a:cubicBezTo>
                  <a:cubicBezTo>
                    <a:pt x="1427" y="6752"/>
                    <a:pt x="1613" y="5947"/>
                    <a:pt x="1609" y="5599"/>
                  </a:cubicBezTo>
                  <a:cubicBezTo>
                    <a:pt x="1605" y="5252"/>
                    <a:pt x="1414" y="5156"/>
                    <a:pt x="1563" y="4887"/>
                  </a:cubicBezTo>
                  <a:cubicBezTo>
                    <a:pt x="1713" y="4618"/>
                    <a:pt x="1563" y="4704"/>
                    <a:pt x="1361" y="4667"/>
                  </a:cubicBezTo>
                  <a:cubicBezTo>
                    <a:pt x="1157" y="4630"/>
                    <a:pt x="1298" y="4343"/>
                    <a:pt x="1331" y="4129"/>
                  </a:cubicBezTo>
                  <a:cubicBezTo>
                    <a:pt x="1364" y="3913"/>
                    <a:pt x="1509" y="3954"/>
                    <a:pt x="1427" y="3809"/>
                  </a:cubicBezTo>
                  <a:cubicBezTo>
                    <a:pt x="1344" y="3664"/>
                    <a:pt x="1249" y="3660"/>
                    <a:pt x="1025" y="3329"/>
                  </a:cubicBezTo>
                  <a:cubicBezTo>
                    <a:pt x="801" y="2997"/>
                    <a:pt x="619" y="3229"/>
                    <a:pt x="495" y="3039"/>
                  </a:cubicBezTo>
                  <a:cubicBezTo>
                    <a:pt x="370" y="2848"/>
                    <a:pt x="403" y="2715"/>
                    <a:pt x="718" y="2641"/>
                  </a:cubicBezTo>
                  <a:cubicBezTo>
                    <a:pt x="1033" y="2567"/>
                    <a:pt x="967" y="2301"/>
                    <a:pt x="1033" y="2202"/>
                  </a:cubicBezTo>
                  <a:moveTo>
                    <a:pt x="8713" y="1940"/>
                  </a:moveTo>
                  <a:cubicBezTo>
                    <a:pt x="9037" y="2265"/>
                    <a:pt x="9254" y="2497"/>
                    <a:pt x="9503" y="2886"/>
                  </a:cubicBezTo>
                  <a:cubicBezTo>
                    <a:pt x="9501" y="2925"/>
                    <a:pt x="9492" y="3113"/>
                    <a:pt x="9491" y="3146"/>
                  </a:cubicBezTo>
                  <a:cubicBezTo>
                    <a:pt x="9490" y="3160"/>
                    <a:pt x="9491" y="3174"/>
                    <a:pt x="9492" y="3187"/>
                  </a:cubicBezTo>
                  <a:cubicBezTo>
                    <a:pt x="9470" y="3165"/>
                    <a:pt x="9445" y="3142"/>
                    <a:pt x="9420" y="3117"/>
                  </a:cubicBezTo>
                  <a:cubicBezTo>
                    <a:pt x="9253" y="2955"/>
                    <a:pt x="9019" y="2728"/>
                    <a:pt x="8938" y="2525"/>
                  </a:cubicBezTo>
                  <a:cubicBezTo>
                    <a:pt x="8838" y="2272"/>
                    <a:pt x="8771" y="2257"/>
                    <a:pt x="8702" y="2240"/>
                  </a:cubicBezTo>
                  <a:cubicBezTo>
                    <a:pt x="8690" y="2237"/>
                    <a:pt x="8677" y="2234"/>
                    <a:pt x="8660" y="2213"/>
                  </a:cubicBezTo>
                  <a:cubicBezTo>
                    <a:pt x="8642" y="2191"/>
                    <a:pt x="8624" y="2175"/>
                    <a:pt x="8605" y="2166"/>
                  </a:cubicBezTo>
                  <a:cubicBezTo>
                    <a:pt x="8529" y="2127"/>
                    <a:pt x="8446" y="2177"/>
                    <a:pt x="8363" y="2236"/>
                  </a:cubicBezTo>
                  <a:cubicBezTo>
                    <a:pt x="8363" y="2237"/>
                    <a:pt x="8363" y="2237"/>
                    <a:pt x="8363" y="2237"/>
                  </a:cubicBezTo>
                  <a:cubicBezTo>
                    <a:pt x="8350" y="2245"/>
                    <a:pt x="8338" y="2255"/>
                    <a:pt x="8326" y="2264"/>
                  </a:cubicBezTo>
                  <a:cubicBezTo>
                    <a:pt x="8315" y="2272"/>
                    <a:pt x="8303" y="2281"/>
                    <a:pt x="8292" y="2289"/>
                  </a:cubicBezTo>
                  <a:cubicBezTo>
                    <a:pt x="8291" y="2290"/>
                    <a:pt x="8290" y="2291"/>
                    <a:pt x="8288" y="2292"/>
                  </a:cubicBezTo>
                  <a:cubicBezTo>
                    <a:pt x="8286" y="2293"/>
                    <a:pt x="8283" y="2295"/>
                    <a:pt x="8280" y="2298"/>
                  </a:cubicBezTo>
                  <a:cubicBezTo>
                    <a:pt x="8280" y="2293"/>
                    <a:pt x="8280" y="2289"/>
                    <a:pt x="8279" y="2285"/>
                  </a:cubicBezTo>
                  <a:cubicBezTo>
                    <a:pt x="8279" y="2278"/>
                    <a:pt x="8278" y="2272"/>
                    <a:pt x="8277" y="2266"/>
                  </a:cubicBezTo>
                  <a:cubicBezTo>
                    <a:pt x="8272" y="2223"/>
                    <a:pt x="8261" y="2189"/>
                    <a:pt x="8247" y="2159"/>
                  </a:cubicBezTo>
                  <a:cubicBezTo>
                    <a:pt x="8215" y="2089"/>
                    <a:pt x="8163" y="2051"/>
                    <a:pt x="8100" y="2023"/>
                  </a:cubicBezTo>
                  <a:cubicBezTo>
                    <a:pt x="8074" y="2010"/>
                    <a:pt x="8045" y="1999"/>
                    <a:pt x="8015" y="1988"/>
                  </a:cubicBezTo>
                  <a:cubicBezTo>
                    <a:pt x="7969" y="1970"/>
                    <a:pt x="7920" y="1951"/>
                    <a:pt x="7880" y="1920"/>
                  </a:cubicBezTo>
                  <a:lnTo>
                    <a:pt x="7900" y="1907"/>
                  </a:lnTo>
                  <a:cubicBezTo>
                    <a:pt x="7923" y="1891"/>
                    <a:pt x="7947" y="1874"/>
                    <a:pt x="7968" y="1855"/>
                  </a:cubicBezTo>
                  <a:cubicBezTo>
                    <a:pt x="7991" y="1835"/>
                    <a:pt x="8010" y="1811"/>
                    <a:pt x="8022" y="1783"/>
                  </a:cubicBezTo>
                  <a:cubicBezTo>
                    <a:pt x="8031" y="1761"/>
                    <a:pt x="8035" y="1736"/>
                    <a:pt x="8033" y="1707"/>
                  </a:cubicBezTo>
                  <a:cubicBezTo>
                    <a:pt x="8029" y="1646"/>
                    <a:pt x="8002" y="1574"/>
                    <a:pt x="7935" y="1501"/>
                  </a:cubicBezTo>
                  <a:cubicBezTo>
                    <a:pt x="7905" y="1469"/>
                    <a:pt x="7866" y="1437"/>
                    <a:pt x="7818" y="1405"/>
                  </a:cubicBezTo>
                  <a:cubicBezTo>
                    <a:pt x="7804" y="1397"/>
                    <a:pt x="7789" y="1388"/>
                    <a:pt x="7773" y="1378"/>
                  </a:cubicBezTo>
                  <a:cubicBezTo>
                    <a:pt x="7716" y="1347"/>
                    <a:pt x="7647" y="1315"/>
                    <a:pt x="7563" y="1286"/>
                  </a:cubicBezTo>
                  <a:cubicBezTo>
                    <a:pt x="7508" y="1267"/>
                    <a:pt x="7446" y="1249"/>
                    <a:pt x="7377" y="1232"/>
                  </a:cubicBezTo>
                  <a:cubicBezTo>
                    <a:pt x="7322" y="1218"/>
                    <a:pt x="7262" y="1206"/>
                    <a:pt x="7198" y="1195"/>
                  </a:cubicBezTo>
                  <a:cubicBezTo>
                    <a:pt x="6658" y="1099"/>
                    <a:pt x="6632" y="808"/>
                    <a:pt x="6632" y="807"/>
                  </a:cubicBezTo>
                  <a:cubicBezTo>
                    <a:pt x="6629" y="775"/>
                    <a:pt x="6607" y="746"/>
                    <a:pt x="6574" y="734"/>
                  </a:cubicBezTo>
                  <a:cubicBezTo>
                    <a:pt x="6572" y="734"/>
                    <a:pt x="6254" y="622"/>
                    <a:pt x="6054" y="544"/>
                  </a:cubicBezTo>
                  <a:cubicBezTo>
                    <a:pt x="5956" y="505"/>
                    <a:pt x="5886" y="475"/>
                    <a:pt x="5895" y="469"/>
                  </a:cubicBezTo>
                  <a:cubicBezTo>
                    <a:pt x="5906" y="462"/>
                    <a:pt x="5916" y="455"/>
                    <a:pt x="5925" y="447"/>
                  </a:cubicBezTo>
                  <a:cubicBezTo>
                    <a:pt x="5938" y="434"/>
                    <a:pt x="5950" y="420"/>
                    <a:pt x="5961" y="406"/>
                  </a:cubicBezTo>
                  <a:cubicBezTo>
                    <a:pt x="5966" y="397"/>
                    <a:pt x="6002" y="291"/>
                    <a:pt x="6006" y="282"/>
                  </a:cubicBezTo>
                  <a:cubicBezTo>
                    <a:pt x="7131" y="618"/>
                    <a:pt x="7884" y="1111"/>
                    <a:pt x="8713" y="1940"/>
                  </a:cubicBezTo>
                  <a:close/>
                  <a:moveTo>
                    <a:pt x="4402" y="1542"/>
                  </a:moveTo>
                  <a:cubicBezTo>
                    <a:pt x="4402" y="1542"/>
                    <a:pt x="4700" y="1298"/>
                    <a:pt x="4870" y="1278"/>
                  </a:cubicBezTo>
                  <a:cubicBezTo>
                    <a:pt x="5040" y="1257"/>
                    <a:pt x="5160" y="1397"/>
                    <a:pt x="5546" y="1361"/>
                  </a:cubicBezTo>
                  <a:cubicBezTo>
                    <a:pt x="5931" y="1323"/>
                    <a:pt x="5774" y="1364"/>
                    <a:pt x="6196" y="1625"/>
                  </a:cubicBezTo>
                  <a:cubicBezTo>
                    <a:pt x="6619" y="1886"/>
                    <a:pt x="6527" y="1920"/>
                    <a:pt x="6589" y="2375"/>
                  </a:cubicBezTo>
                  <a:cubicBezTo>
                    <a:pt x="6652" y="2831"/>
                    <a:pt x="6648" y="2587"/>
                    <a:pt x="6847" y="2906"/>
                  </a:cubicBezTo>
                  <a:cubicBezTo>
                    <a:pt x="7046" y="3225"/>
                    <a:pt x="6764" y="3101"/>
                    <a:pt x="6382" y="3101"/>
                  </a:cubicBezTo>
                  <a:cubicBezTo>
                    <a:pt x="6002" y="3101"/>
                    <a:pt x="6005" y="3001"/>
                    <a:pt x="5736" y="2848"/>
                  </a:cubicBezTo>
                  <a:cubicBezTo>
                    <a:pt x="5466" y="2695"/>
                    <a:pt x="5529" y="2583"/>
                    <a:pt x="5425" y="2417"/>
                  </a:cubicBezTo>
                  <a:cubicBezTo>
                    <a:pt x="5321" y="2251"/>
                    <a:pt x="5309" y="2251"/>
                    <a:pt x="5135" y="2140"/>
                  </a:cubicBezTo>
                  <a:cubicBezTo>
                    <a:pt x="4961" y="2028"/>
                    <a:pt x="4941" y="2127"/>
                    <a:pt x="4746" y="2019"/>
                  </a:cubicBezTo>
                  <a:cubicBezTo>
                    <a:pt x="4551" y="1912"/>
                    <a:pt x="4485" y="2069"/>
                    <a:pt x="4336" y="2102"/>
                  </a:cubicBezTo>
                  <a:cubicBezTo>
                    <a:pt x="4186" y="2135"/>
                    <a:pt x="4041" y="2114"/>
                    <a:pt x="3921" y="1986"/>
                  </a:cubicBezTo>
                  <a:cubicBezTo>
                    <a:pt x="3801" y="1858"/>
                    <a:pt x="3722" y="1692"/>
                    <a:pt x="3801" y="1563"/>
                  </a:cubicBezTo>
                  <a:cubicBezTo>
                    <a:pt x="3880" y="1435"/>
                    <a:pt x="3917" y="1381"/>
                    <a:pt x="4049" y="1261"/>
                  </a:cubicBezTo>
                  <a:cubicBezTo>
                    <a:pt x="4182" y="1141"/>
                    <a:pt x="4402" y="1542"/>
                    <a:pt x="4402" y="1542"/>
                  </a:cubicBezTo>
                  <a:close/>
                  <a:moveTo>
                    <a:pt x="7120" y="1800"/>
                  </a:moveTo>
                  <a:cubicBezTo>
                    <a:pt x="7099" y="1803"/>
                    <a:pt x="6859" y="1953"/>
                    <a:pt x="6933" y="2094"/>
                  </a:cubicBezTo>
                  <a:cubicBezTo>
                    <a:pt x="7008" y="2235"/>
                    <a:pt x="7207" y="2309"/>
                    <a:pt x="7265" y="2251"/>
                  </a:cubicBezTo>
                  <a:cubicBezTo>
                    <a:pt x="7323" y="2194"/>
                    <a:pt x="7141" y="1796"/>
                    <a:pt x="7120" y="1800"/>
                  </a:cubicBezTo>
                  <a:close/>
                  <a:moveTo>
                    <a:pt x="1" y="1446"/>
                  </a:moveTo>
                  <a:cubicBezTo>
                    <a:pt x="155" y="1515"/>
                    <a:pt x="302" y="1575"/>
                    <a:pt x="345" y="1638"/>
                  </a:cubicBezTo>
                  <a:cubicBezTo>
                    <a:pt x="469" y="1820"/>
                    <a:pt x="353" y="1962"/>
                    <a:pt x="685" y="2028"/>
                  </a:cubicBezTo>
                  <a:cubicBezTo>
                    <a:pt x="1017" y="2093"/>
                    <a:pt x="1100" y="1995"/>
                    <a:pt x="1232" y="1787"/>
                  </a:cubicBezTo>
                  <a:cubicBezTo>
                    <a:pt x="1364" y="1580"/>
                    <a:pt x="1257" y="1671"/>
                    <a:pt x="1481" y="1248"/>
                  </a:cubicBezTo>
                  <a:cubicBezTo>
                    <a:pt x="1705" y="826"/>
                    <a:pt x="1580" y="834"/>
                    <a:pt x="1912" y="768"/>
                  </a:cubicBezTo>
                  <a:cubicBezTo>
                    <a:pt x="2243" y="702"/>
                    <a:pt x="2061" y="561"/>
                    <a:pt x="2342" y="486"/>
                  </a:cubicBezTo>
                  <a:cubicBezTo>
                    <a:pt x="2624" y="412"/>
                    <a:pt x="2798" y="644"/>
                    <a:pt x="3039" y="379"/>
                  </a:cubicBezTo>
                  <a:cubicBezTo>
                    <a:pt x="3129" y="279"/>
                    <a:pt x="3200" y="138"/>
                    <a:pt x="3254" y="0"/>
                  </a:cubicBezTo>
                  <a:cubicBezTo>
                    <a:pt x="2026" y="172"/>
                    <a:pt x="908" y="687"/>
                    <a:pt x="1" y="1446"/>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6688465" y="2876915"/>
              <a:ext cx="871106" cy="1064397"/>
            </a:xfrm>
            <a:custGeom>
              <a:avLst/>
              <a:gdLst/>
              <a:ahLst/>
              <a:cxnLst/>
              <a:rect l="l" t="t" r="r" b="b"/>
              <a:pathLst>
                <a:path w="8646" h="10565" extrusionOk="0">
                  <a:moveTo>
                    <a:pt x="6078" y="9079"/>
                  </a:moveTo>
                  <a:cubicBezTo>
                    <a:pt x="6082" y="9088"/>
                    <a:pt x="6086" y="9097"/>
                    <a:pt x="6091" y="9106"/>
                  </a:cubicBezTo>
                  <a:cubicBezTo>
                    <a:pt x="6209" y="9355"/>
                    <a:pt x="6083" y="9591"/>
                    <a:pt x="5913" y="9773"/>
                  </a:cubicBezTo>
                  <a:cubicBezTo>
                    <a:pt x="5888" y="9800"/>
                    <a:pt x="5828" y="9867"/>
                    <a:pt x="5803" y="9911"/>
                  </a:cubicBezTo>
                  <a:cubicBezTo>
                    <a:pt x="5823" y="9963"/>
                    <a:pt x="5867" y="10042"/>
                    <a:pt x="5886" y="10086"/>
                  </a:cubicBezTo>
                  <a:cubicBezTo>
                    <a:pt x="5908" y="10136"/>
                    <a:pt x="5924" y="10187"/>
                    <a:pt x="5941" y="10236"/>
                  </a:cubicBezTo>
                  <a:cubicBezTo>
                    <a:pt x="5958" y="10240"/>
                    <a:pt x="5975" y="10242"/>
                    <a:pt x="5987" y="10244"/>
                  </a:cubicBezTo>
                  <a:cubicBezTo>
                    <a:pt x="6204" y="10280"/>
                    <a:pt x="6385" y="10406"/>
                    <a:pt x="6532" y="10565"/>
                  </a:cubicBezTo>
                  <a:cubicBezTo>
                    <a:pt x="7391" y="10070"/>
                    <a:pt x="8117" y="9372"/>
                    <a:pt x="8646" y="8539"/>
                  </a:cubicBezTo>
                  <a:cubicBezTo>
                    <a:pt x="8611" y="8533"/>
                    <a:pt x="8575" y="8523"/>
                    <a:pt x="8538" y="8508"/>
                  </a:cubicBezTo>
                  <a:cubicBezTo>
                    <a:pt x="8460" y="8478"/>
                    <a:pt x="8427" y="8446"/>
                    <a:pt x="8372" y="8405"/>
                  </a:cubicBezTo>
                  <a:cubicBezTo>
                    <a:pt x="8274" y="8407"/>
                    <a:pt x="8129" y="8488"/>
                    <a:pt x="8047" y="8523"/>
                  </a:cubicBezTo>
                  <a:cubicBezTo>
                    <a:pt x="7991" y="8548"/>
                    <a:pt x="7930" y="8559"/>
                    <a:pt x="7869" y="8558"/>
                  </a:cubicBezTo>
                  <a:cubicBezTo>
                    <a:pt x="7715" y="8555"/>
                    <a:pt x="7605" y="8478"/>
                    <a:pt x="7513" y="8368"/>
                  </a:cubicBezTo>
                  <a:cubicBezTo>
                    <a:pt x="7432" y="8435"/>
                    <a:pt x="7331" y="8479"/>
                    <a:pt x="7215" y="8514"/>
                  </a:cubicBezTo>
                  <a:cubicBezTo>
                    <a:pt x="7074" y="8556"/>
                    <a:pt x="6934" y="8567"/>
                    <a:pt x="6787" y="8552"/>
                  </a:cubicBezTo>
                  <a:cubicBezTo>
                    <a:pt x="6755" y="8549"/>
                    <a:pt x="6718" y="8542"/>
                    <a:pt x="6681" y="8536"/>
                  </a:cubicBezTo>
                  <a:cubicBezTo>
                    <a:pt x="6590" y="8647"/>
                    <a:pt x="6491" y="8721"/>
                    <a:pt x="6354" y="8789"/>
                  </a:cubicBezTo>
                  <a:cubicBezTo>
                    <a:pt x="6301" y="8816"/>
                    <a:pt x="6281" y="8821"/>
                    <a:pt x="6246" y="8869"/>
                  </a:cubicBezTo>
                  <a:cubicBezTo>
                    <a:pt x="6195" y="8942"/>
                    <a:pt x="6139" y="9014"/>
                    <a:pt x="6078" y="9079"/>
                  </a:cubicBezTo>
                  <a:close/>
                  <a:moveTo>
                    <a:pt x="702" y="1254"/>
                  </a:moveTo>
                  <a:cubicBezTo>
                    <a:pt x="763" y="1216"/>
                    <a:pt x="856" y="1212"/>
                    <a:pt x="933" y="1220"/>
                  </a:cubicBezTo>
                  <a:cubicBezTo>
                    <a:pt x="935" y="1226"/>
                    <a:pt x="937" y="1233"/>
                    <a:pt x="937" y="1240"/>
                  </a:cubicBezTo>
                  <a:cubicBezTo>
                    <a:pt x="965" y="1358"/>
                    <a:pt x="1008" y="1460"/>
                    <a:pt x="1101" y="1543"/>
                  </a:cubicBezTo>
                  <a:cubicBezTo>
                    <a:pt x="1186" y="1619"/>
                    <a:pt x="1293" y="1646"/>
                    <a:pt x="1388" y="1714"/>
                  </a:cubicBezTo>
                  <a:cubicBezTo>
                    <a:pt x="1564" y="1842"/>
                    <a:pt x="1753" y="1960"/>
                    <a:pt x="1981" y="1941"/>
                  </a:cubicBezTo>
                  <a:cubicBezTo>
                    <a:pt x="2186" y="1923"/>
                    <a:pt x="2341" y="1805"/>
                    <a:pt x="2465" y="1649"/>
                  </a:cubicBezTo>
                  <a:cubicBezTo>
                    <a:pt x="2481" y="1628"/>
                    <a:pt x="2496" y="1608"/>
                    <a:pt x="2510" y="1588"/>
                  </a:cubicBezTo>
                  <a:cubicBezTo>
                    <a:pt x="2538" y="1606"/>
                    <a:pt x="2567" y="1624"/>
                    <a:pt x="2596" y="1640"/>
                  </a:cubicBezTo>
                  <a:cubicBezTo>
                    <a:pt x="2593" y="1655"/>
                    <a:pt x="2589" y="1669"/>
                    <a:pt x="2587" y="1681"/>
                  </a:cubicBezTo>
                  <a:cubicBezTo>
                    <a:pt x="2562" y="1807"/>
                    <a:pt x="2555" y="1929"/>
                    <a:pt x="2573" y="2057"/>
                  </a:cubicBezTo>
                  <a:cubicBezTo>
                    <a:pt x="2608" y="2304"/>
                    <a:pt x="2691" y="2567"/>
                    <a:pt x="2974" y="2627"/>
                  </a:cubicBezTo>
                  <a:cubicBezTo>
                    <a:pt x="3016" y="2636"/>
                    <a:pt x="3057" y="2638"/>
                    <a:pt x="3098" y="2635"/>
                  </a:cubicBezTo>
                  <a:cubicBezTo>
                    <a:pt x="3083" y="2684"/>
                    <a:pt x="3074" y="2736"/>
                    <a:pt x="3075" y="2794"/>
                  </a:cubicBezTo>
                  <a:cubicBezTo>
                    <a:pt x="3076" y="3087"/>
                    <a:pt x="3304" y="3260"/>
                    <a:pt x="3537" y="3387"/>
                  </a:cubicBezTo>
                  <a:cubicBezTo>
                    <a:pt x="3687" y="3468"/>
                    <a:pt x="3691" y="3486"/>
                    <a:pt x="3796" y="3601"/>
                  </a:cubicBezTo>
                  <a:cubicBezTo>
                    <a:pt x="3931" y="3748"/>
                    <a:pt x="4092" y="3814"/>
                    <a:pt x="4282" y="3864"/>
                  </a:cubicBezTo>
                  <a:cubicBezTo>
                    <a:pt x="4498" y="3922"/>
                    <a:pt x="4730" y="3896"/>
                    <a:pt x="4882" y="3714"/>
                  </a:cubicBezTo>
                  <a:cubicBezTo>
                    <a:pt x="5118" y="3433"/>
                    <a:pt x="4961" y="3039"/>
                    <a:pt x="4785" y="2775"/>
                  </a:cubicBezTo>
                  <a:cubicBezTo>
                    <a:pt x="4757" y="2734"/>
                    <a:pt x="4729" y="2694"/>
                    <a:pt x="4697" y="2656"/>
                  </a:cubicBezTo>
                  <a:cubicBezTo>
                    <a:pt x="4707" y="2644"/>
                    <a:pt x="4716" y="2631"/>
                    <a:pt x="4724" y="2619"/>
                  </a:cubicBezTo>
                  <a:cubicBezTo>
                    <a:pt x="4741" y="2593"/>
                    <a:pt x="4757" y="2568"/>
                    <a:pt x="4770" y="2541"/>
                  </a:cubicBezTo>
                  <a:cubicBezTo>
                    <a:pt x="4835" y="2589"/>
                    <a:pt x="4922" y="2630"/>
                    <a:pt x="5052" y="2665"/>
                  </a:cubicBezTo>
                  <a:cubicBezTo>
                    <a:pt x="5053" y="2665"/>
                    <a:pt x="5054" y="2666"/>
                    <a:pt x="5056" y="2666"/>
                  </a:cubicBezTo>
                  <a:cubicBezTo>
                    <a:pt x="5058" y="2668"/>
                    <a:pt x="5060" y="2670"/>
                    <a:pt x="5061" y="2671"/>
                  </a:cubicBezTo>
                  <a:cubicBezTo>
                    <a:pt x="5101" y="2711"/>
                    <a:pt x="5143" y="2773"/>
                    <a:pt x="5181" y="2818"/>
                  </a:cubicBezTo>
                  <a:cubicBezTo>
                    <a:pt x="5273" y="2928"/>
                    <a:pt x="5374" y="3018"/>
                    <a:pt x="5499" y="3091"/>
                  </a:cubicBezTo>
                  <a:cubicBezTo>
                    <a:pt x="5564" y="3128"/>
                    <a:pt x="5624" y="3157"/>
                    <a:pt x="5686" y="3178"/>
                  </a:cubicBezTo>
                  <a:cubicBezTo>
                    <a:pt x="5520" y="3355"/>
                    <a:pt x="5495" y="3604"/>
                    <a:pt x="5562" y="3844"/>
                  </a:cubicBezTo>
                  <a:cubicBezTo>
                    <a:pt x="5617" y="4038"/>
                    <a:pt x="5723" y="4207"/>
                    <a:pt x="5906" y="4283"/>
                  </a:cubicBezTo>
                  <a:cubicBezTo>
                    <a:pt x="5900" y="4296"/>
                    <a:pt x="5892" y="4310"/>
                    <a:pt x="5885" y="4324"/>
                  </a:cubicBezTo>
                  <a:cubicBezTo>
                    <a:pt x="5878" y="4335"/>
                    <a:pt x="5868" y="4353"/>
                    <a:pt x="5858" y="4369"/>
                  </a:cubicBezTo>
                  <a:cubicBezTo>
                    <a:pt x="5567" y="4423"/>
                    <a:pt x="5387" y="4686"/>
                    <a:pt x="5290" y="4951"/>
                  </a:cubicBezTo>
                  <a:cubicBezTo>
                    <a:pt x="5230" y="5118"/>
                    <a:pt x="5177" y="5355"/>
                    <a:pt x="5199" y="5532"/>
                  </a:cubicBezTo>
                  <a:cubicBezTo>
                    <a:pt x="5204" y="5567"/>
                    <a:pt x="5211" y="5597"/>
                    <a:pt x="5218" y="5627"/>
                  </a:cubicBezTo>
                  <a:cubicBezTo>
                    <a:pt x="5200" y="5647"/>
                    <a:pt x="5179" y="5667"/>
                    <a:pt x="5166" y="5680"/>
                  </a:cubicBezTo>
                  <a:cubicBezTo>
                    <a:pt x="5028" y="5814"/>
                    <a:pt x="4878" y="5803"/>
                    <a:pt x="4771" y="6003"/>
                  </a:cubicBezTo>
                  <a:cubicBezTo>
                    <a:pt x="4748" y="6047"/>
                    <a:pt x="4733" y="6091"/>
                    <a:pt x="4725" y="6134"/>
                  </a:cubicBezTo>
                  <a:cubicBezTo>
                    <a:pt x="4598" y="6084"/>
                    <a:pt x="4461" y="6073"/>
                    <a:pt x="4323" y="6145"/>
                  </a:cubicBezTo>
                  <a:cubicBezTo>
                    <a:pt x="4248" y="6184"/>
                    <a:pt x="4195" y="6235"/>
                    <a:pt x="4152" y="6297"/>
                  </a:cubicBezTo>
                  <a:cubicBezTo>
                    <a:pt x="4088" y="6254"/>
                    <a:pt x="4013" y="6227"/>
                    <a:pt x="3932" y="6218"/>
                  </a:cubicBezTo>
                  <a:cubicBezTo>
                    <a:pt x="3796" y="6203"/>
                    <a:pt x="3665" y="6232"/>
                    <a:pt x="3554" y="6313"/>
                  </a:cubicBezTo>
                  <a:cubicBezTo>
                    <a:pt x="3482" y="6366"/>
                    <a:pt x="3463" y="6408"/>
                    <a:pt x="3410" y="6462"/>
                  </a:cubicBezTo>
                  <a:cubicBezTo>
                    <a:pt x="3397" y="6469"/>
                    <a:pt x="3372" y="6475"/>
                    <a:pt x="3359" y="6478"/>
                  </a:cubicBezTo>
                  <a:cubicBezTo>
                    <a:pt x="3167" y="6519"/>
                    <a:pt x="2997" y="6607"/>
                    <a:pt x="2924" y="6803"/>
                  </a:cubicBezTo>
                  <a:cubicBezTo>
                    <a:pt x="2823" y="7073"/>
                    <a:pt x="3012" y="7206"/>
                    <a:pt x="2951" y="7476"/>
                  </a:cubicBezTo>
                  <a:cubicBezTo>
                    <a:pt x="2910" y="7659"/>
                    <a:pt x="2877" y="7857"/>
                    <a:pt x="2927" y="8035"/>
                  </a:cubicBezTo>
                  <a:cubicBezTo>
                    <a:pt x="2867" y="8005"/>
                    <a:pt x="2816" y="7960"/>
                    <a:pt x="2715" y="7872"/>
                  </a:cubicBezTo>
                  <a:cubicBezTo>
                    <a:pt x="2696" y="7854"/>
                    <a:pt x="2652" y="7819"/>
                    <a:pt x="2648" y="7789"/>
                  </a:cubicBezTo>
                  <a:cubicBezTo>
                    <a:pt x="2639" y="7738"/>
                    <a:pt x="2641" y="7674"/>
                    <a:pt x="2638" y="7621"/>
                  </a:cubicBezTo>
                  <a:cubicBezTo>
                    <a:pt x="2631" y="7496"/>
                    <a:pt x="2611" y="7378"/>
                    <a:pt x="2574" y="7257"/>
                  </a:cubicBezTo>
                  <a:cubicBezTo>
                    <a:pt x="2418" y="6763"/>
                    <a:pt x="2032" y="6648"/>
                    <a:pt x="1773" y="6781"/>
                  </a:cubicBezTo>
                  <a:cubicBezTo>
                    <a:pt x="1733" y="6697"/>
                    <a:pt x="1692" y="6614"/>
                    <a:pt x="1648" y="6532"/>
                  </a:cubicBezTo>
                  <a:cubicBezTo>
                    <a:pt x="1633" y="6503"/>
                    <a:pt x="1612" y="6467"/>
                    <a:pt x="1601" y="6437"/>
                  </a:cubicBezTo>
                  <a:cubicBezTo>
                    <a:pt x="1587" y="6401"/>
                    <a:pt x="1578" y="6321"/>
                    <a:pt x="1571" y="6282"/>
                  </a:cubicBezTo>
                  <a:cubicBezTo>
                    <a:pt x="1547" y="6124"/>
                    <a:pt x="1512" y="5981"/>
                    <a:pt x="1413" y="5851"/>
                  </a:cubicBezTo>
                  <a:cubicBezTo>
                    <a:pt x="1359" y="5779"/>
                    <a:pt x="1307" y="5732"/>
                    <a:pt x="1257" y="5655"/>
                  </a:cubicBezTo>
                  <a:cubicBezTo>
                    <a:pt x="1197" y="5474"/>
                    <a:pt x="1330" y="4669"/>
                    <a:pt x="1328" y="4433"/>
                  </a:cubicBezTo>
                  <a:cubicBezTo>
                    <a:pt x="1326" y="4300"/>
                    <a:pt x="1305" y="4178"/>
                    <a:pt x="1267" y="4051"/>
                  </a:cubicBezTo>
                  <a:cubicBezTo>
                    <a:pt x="1256" y="4019"/>
                    <a:pt x="1235" y="3963"/>
                    <a:pt x="1227" y="3926"/>
                  </a:cubicBezTo>
                  <a:cubicBezTo>
                    <a:pt x="1229" y="3922"/>
                    <a:pt x="1232" y="3918"/>
                    <a:pt x="1233" y="3915"/>
                  </a:cubicBezTo>
                  <a:cubicBezTo>
                    <a:pt x="1344" y="3717"/>
                    <a:pt x="1407" y="3491"/>
                    <a:pt x="1245" y="3293"/>
                  </a:cubicBezTo>
                  <a:cubicBezTo>
                    <a:pt x="1182" y="3216"/>
                    <a:pt x="1106" y="3172"/>
                    <a:pt x="1021" y="3148"/>
                  </a:cubicBezTo>
                  <a:cubicBezTo>
                    <a:pt x="1030" y="3112"/>
                    <a:pt x="1038" y="3076"/>
                    <a:pt x="1044" y="3038"/>
                  </a:cubicBezTo>
                  <a:cubicBezTo>
                    <a:pt x="1084" y="2988"/>
                    <a:pt x="1114" y="2953"/>
                    <a:pt x="1141" y="2884"/>
                  </a:cubicBezTo>
                  <a:cubicBezTo>
                    <a:pt x="1198" y="2735"/>
                    <a:pt x="1171" y="2587"/>
                    <a:pt x="1094" y="2452"/>
                  </a:cubicBezTo>
                  <a:cubicBezTo>
                    <a:pt x="1063" y="2398"/>
                    <a:pt x="1027" y="2348"/>
                    <a:pt x="986" y="2302"/>
                  </a:cubicBezTo>
                  <a:cubicBezTo>
                    <a:pt x="940" y="2252"/>
                    <a:pt x="890" y="2209"/>
                    <a:pt x="843" y="2160"/>
                  </a:cubicBezTo>
                  <a:cubicBezTo>
                    <a:pt x="781" y="2095"/>
                    <a:pt x="727" y="2022"/>
                    <a:pt x="676" y="1947"/>
                  </a:cubicBezTo>
                  <a:cubicBezTo>
                    <a:pt x="614" y="1854"/>
                    <a:pt x="540" y="1772"/>
                    <a:pt x="452" y="1709"/>
                  </a:cubicBezTo>
                  <a:cubicBezTo>
                    <a:pt x="525" y="1648"/>
                    <a:pt x="586" y="1572"/>
                    <a:pt x="632" y="1481"/>
                  </a:cubicBezTo>
                  <a:cubicBezTo>
                    <a:pt x="674" y="1394"/>
                    <a:pt x="684" y="1331"/>
                    <a:pt x="702" y="1254"/>
                  </a:cubicBezTo>
                  <a:close/>
                  <a:moveTo>
                    <a:pt x="4565" y="586"/>
                  </a:moveTo>
                  <a:cubicBezTo>
                    <a:pt x="4599" y="601"/>
                    <a:pt x="4633" y="621"/>
                    <a:pt x="4674" y="647"/>
                  </a:cubicBezTo>
                  <a:cubicBezTo>
                    <a:pt x="4885" y="783"/>
                    <a:pt x="4949" y="829"/>
                    <a:pt x="5084" y="1047"/>
                  </a:cubicBezTo>
                  <a:cubicBezTo>
                    <a:pt x="5140" y="1136"/>
                    <a:pt x="5163" y="1207"/>
                    <a:pt x="5198" y="1302"/>
                  </a:cubicBezTo>
                  <a:cubicBezTo>
                    <a:pt x="5198" y="1303"/>
                    <a:pt x="5199" y="1305"/>
                    <a:pt x="5199" y="1307"/>
                  </a:cubicBezTo>
                  <a:cubicBezTo>
                    <a:pt x="5214" y="1320"/>
                    <a:pt x="5242" y="1337"/>
                    <a:pt x="5256" y="1344"/>
                  </a:cubicBezTo>
                  <a:cubicBezTo>
                    <a:pt x="5354" y="1400"/>
                    <a:pt x="5438" y="1472"/>
                    <a:pt x="5529" y="1524"/>
                  </a:cubicBezTo>
                  <a:cubicBezTo>
                    <a:pt x="5541" y="1530"/>
                    <a:pt x="5555" y="1535"/>
                    <a:pt x="5573" y="1538"/>
                  </a:cubicBezTo>
                  <a:cubicBezTo>
                    <a:pt x="5549" y="1450"/>
                    <a:pt x="5539" y="1357"/>
                    <a:pt x="5527" y="1267"/>
                  </a:cubicBezTo>
                  <a:cubicBezTo>
                    <a:pt x="5514" y="1177"/>
                    <a:pt x="5507" y="1088"/>
                    <a:pt x="5498" y="998"/>
                  </a:cubicBezTo>
                  <a:cubicBezTo>
                    <a:pt x="5496" y="977"/>
                    <a:pt x="5494" y="943"/>
                    <a:pt x="5490" y="917"/>
                  </a:cubicBezTo>
                  <a:cubicBezTo>
                    <a:pt x="5450" y="879"/>
                    <a:pt x="5354" y="821"/>
                    <a:pt x="5315" y="798"/>
                  </a:cubicBezTo>
                  <a:cubicBezTo>
                    <a:pt x="5230" y="745"/>
                    <a:pt x="5147" y="689"/>
                    <a:pt x="5067" y="627"/>
                  </a:cubicBezTo>
                  <a:cubicBezTo>
                    <a:pt x="5049" y="612"/>
                    <a:pt x="5030" y="595"/>
                    <a:pt x="5011" y="580"/>
                  </a:cubicBezTo>
                  <a:cubicBezTo>
                    <a:pt x="4976" y="582"/>
                    <a:pt x="4938" y="586"/>
                    <a:pt x="4909" y="589"/>
                  </a:cubicBezTo>
                  <a:cubicBezTo>
                    <a:pt x="4792" y="600"/>
                    <a:pt x="4679" y="600"/>
                    <a:pt x="4565" y="586"/>
                  </a:cubicBezTo>
                  <a:close/>
                  <a:moveTo>
                    <a:pt x="1" y="262"/>
                  </a:moveTo>
                  <a:cubicBezTo>
                    <a:pt x="57" y="347"/>
                    <a:pt x="77" y="407"/>
                    <a:pt x="101" y="483"/>
                  </a:cubicBezTo>
                  <a:cubicBezTo>
                    <a:pt x="121" y="487"/>
                    <a:pt x="151" y="492"/>
                    <a:pt x="174" y="493"/>
                  </a:cubicBezTo>
                  <a:cubicBezTo>
                    <a:pt x="194" y="469"/>
                    <a:pt x="215" y="433"/>
                    <a:pt x="228" y="414"/>
                  </a:cubicBezTo>
                  <a:cubicBezTo>
                    <a:pt x="237" y="398"/>
                    <a:pt x="257" y="368"/>
                    <a:pt x="263" y="350"/>
                  </a:cubicBezTo>
                  <a:cubicBezTo>
                    <a:pt x="307" y="221"/>
                    <a:pt x="352" y="115"/>
                    <a:pt x="409" y="1"/>
                  </a:cubicBezTo>
                  <a:cubicBezTo>
                    <a:pt x="270" y="82"/>
                    <a:pt x="133" y="169"/>
                    <a:pt x="1" y="2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6610587" y="2750781"/>
              <a:ext cx="1046617" cy="1251687"/>
            </a:xfrm>
            <a:custGeom>
              <a:avLst/>
              <a:gdLst/>
              <a:ahLst/>
              <a:cxnLst/>
              <a:rect l="l" t="t" r="r" b="b"/>
              <a:pathLst>
                <a:path w="10388" h="12424" extrusionOk="0">
                  <a:moveTo>
                    <a:pt x="266" y="1514"/>
                  </a:moveTo>
                  <a:cubicBezTo>
                    <a:pt x="380" y="1565"/>
                    <a:pt x="474" y="1615"/>
                    <a:pt x="518" y="1678"/>
                  </a:cubicBezTo>
                  <a:cubicBezTo>
                    <a:pt x="567" y="1751"/>
                    <a:pt x="584" y="1814"/>
                    <a:pt x="599" y="1871"/>
                  </a:cubicBezTo>
                  <a:cubicBezTo>
                    <a:pt x="618" y="1942"/>
                    <a:pt x="633" y="1997"/>
                    <a:pt x="802" y="2031"/>
                  </a:cubicBezTo>
                  <a:cubicBezTo>
                    <a:pt x="945" y="2059"/>
                    <a:pt x="1030" y="2054"/>
                    <a:pt x="1091" y="2022"/>
                  </a:cubicBezTo>
                  <a:cubicBezTo>
                    <a:pt x="1151" y="1990"/>
                    <a:pt x="1198" y="1921"/>
                    <a:pt x="1256" y="1830"/>
                  </a:cubicBezTo>
                  <a:cubicBezTo>
                    <a:pt x="1311" y="1744"/>
                    <a:pt x="1320" y="1717"/>
                    <a:pt x="1333" y="1675"/>
                  </a:cubicBezTo>
                  <a:cubicBezTo>
                    <a:pt x="1352" y="1615"/>
                    <a:pt x="1378" y="1531"/>
                    <a:pt x="1502" y="1297"/>
                  </a:cubicBezTo>
                  <a:cubicBezTo>
                    <a:pt x="1563" y="1181"/>
                    <a:pt x="1598" y="1097"/>
                    <a:pt x="1623" y="1037"/>
                  </a:cubicBezTo>
                  <a:cubicBezTo>
                    <a:pt x="1705" y="840"/>
                    <a:pt x="1710" y="827"/>
                    <a:pt x="1993" y="771"/>
                  </a:cubicBezTo>
                  <a:cubicBezTo>
                    <a:pt x="2129" y="744"/>
                    <a:pt x="2151" y="706"/>
                    <a:pt x="2173" y="668"/>
                  </a:cubicBezTo>
                  <a:cubicBezTo>
                    <a:pt x="2212" y="601"/>
                    <a:pt x="2250" y="536"/>
                    <a:pt x="2419" y="490"/>
                  </a:cubicBezTo>
                  <a:cubicBezTo>
                    <a:pt x="2549" y="456"/>
                    <a:pt x="2653" y="476"/>
                    <a:pt x="2750" y="494"/>
                  </a:cubicBezTo>
                  <a:cubicBezTo>
                    <a:pt x="2860" y="515"/>
                    <a:pt x="2959" y="534"/>
                    <a:pt x="3073" y="409"/>
                  </a:cubicBezTo>
                  <a:cubicBezTo>
                    <a:pt x="3112" y="366"/>
                    <a:pt x="3149" y="310"/>
                    <a:pt x="3182" y="251"/>
                  </a:cubicBezTo>
                  <a:cubicBezTo>
                    <a:pt x="3190" y="235"/>
                    <a:pt x="3199" y="219"/>
                    <a:pt x="3207" y="202"/>
                  </a:cubicBezTo>
                  <a:cubicBezTo>
                    <a:pt x="2666" y="291"/>
                    <a:pt x="2148" y="448"/>
                    <a:pt x="1662" y="664"/>
                  </a:cubicBezTo>
                  <a:cubicBezTo>
                    <a:pt x="1160" y="888"/>
                    <a:pt x="692" y="1174"/>
                    <a:pt x="266" y="1514"/>
                  </a:cubicBezTo>
                  <a:close/>
                  <a:moveTo>
                    <a:pt x="6985" y="8693"/>
                  </a:moveTo>
                  <a:cubicBezTo>
                    <a:pt x="7127" y="8684"/>
                    <a:pt x="7454" y="8619"/>
                    <a:pt x="7482" y="8613"/>
                  </a:cubicBezTo>
                  <a:cubicBezTo>
                    <a:pt x="7501" y="8609"/>
                    <a:pt x="7522" y="8611"/>
                    <a:pt x="7541" y="8621"/>
                  </a:cubicBezTo>
                  <a:cubicBezTo>
                    <a:pt x="7585" y="8644"/>
                    <a:pt x="7602" y="8697"/>
                    <a:pt x="7579" y="8741"/>
                  </a:cubicBezTo>
                  <a:cubicBezTo>
                    <a:pt x="7579" y="8741"/>
                    <a:pt x="7413" y="9065"/>
                    <a:pt x="7248" y="9193"/>
                  </a:cubicBezTo>
                  <a:cubicBezTo>
                    <a:pt x="7084" y="9320"/>
                    <a:pt x="7037" y="9278"/>
                    <a:pt x="6933" y="9186"/>
                  </a:cubicBezTo>
                  <a:cubicBezTo>
                    <a:pt x="6908" y="9165"/>
                    <a:pt x="6879" y="9140"/>
                    <a:pt x="6840" y="9114"/>
                  </a:cubicBezTo>
                  <a:cubicBezTo>
                    <a:pt x="6808" y="9094"/>
                    <a:pt x="6789" y="9105"/>
                    <a:pt x="6761" y="9121"/>
                  </a:cubicBezTo>
                  <a:cubicBezTo>
                    <a:pt x="6693" y="9161"/>
                    <a:pt x="6604" y="9212"/>
                    <a:pt x="6418" y="9203"/>
                  </a:cubicBezTo>
                  <a:cubicBezTo>
                    <a:pt x="6250" y="9194"/>
                    <a:pt x="6118" y="9162"/>
                    <a:pt x="6006" y="9113"/>
                  </a:cubicBezTo>
                  <a:cubicBezTo>
                    <a:pt x="5894" y="9065"/>
                    <a:pt x="5803" y="8999"/>
                    <a:pt x="5718" y="8923"/>
                  </a:cubicBezTo>
                  <a:cubicBezTo>
                    <a:pt x="5627" y="8842"/>
                    <a:pt x="5620" y="8782"/>
                    <a:pt x="5669" y="8728"/>
                  </a:cubicBezTo>
                  <a:cubicBezTo>
                    <a:pt x="5704" y="8689"/>
                    <a:pt x="5753" y="8685"/>
                    <a:pt x="5813" y="8680"/>
                  </a:cubicBezTo>
                  <a:lnTo>
                    <a:pt x="5813" y="8680"/>
                  </a:lnTo>
                  <a:cubicBezTo>
                    <a:pt x="5864" y="8676"/>
                    <a:pt x="5929" y="8671"/>
                    <a:pt x="5955" y="8645"/>
                  </a:cubicBezTo>
                  <a:lnTo>
                    <a:pt x="5955" y="8645"/>
                  </a:lnTo>
                  <a:cubicBezTo>
                    <a:pt x="6042" y="8558"/>
                    <a:pt x="6111" y="8572"/>
                    <a:pt x="6228" y="8596"/>
                  </a:cubicBezTo>
                  <a:cubicBezTo>
                    <a:pt x="6312" y="8611"/>
                    <a:pt x="6431" y="8635"/>
                    <a:pt x="6619" y="8612"/>
                  </a:cubicBezTo>
                  <a:cubicBezTo>
                    <a:pt x="6904" y="8577"/>
                    <a:pt x="6961" y="8635"/>
                    <a:pt x="6985" y="8693"/>
                  </a:cubicBezTo>
                  <a:close/>
                  <a:moveTo>
                    <a:pt x="7327" y="8823"/>
                  </a:moveTo>
                  <a:cubicBezTo>
                    <a:pt x="7274" y="8907"/>
                    <a:pt x="7205" y="9002"/>
                    <a:pt x="7140" y="9052"/>
                  </a:cubicBezTo>
                  <a:cubicBezTo>
                    <a:pt x="7091" y="9091"/>
                    <a:pt x="7078" y="9079"/>
                    <a:pt x="7050" y="9054"/>
                  </a:cubicBezTo>
                  <a:cubicBezTo>
                    <a:pt x="7021" y="9028"/>
                    <a:pt x="6985" y="8997"/>
                    <a:pt x="6934" y="8965"/>
                  </a:cubicBezTo>
                  <a:cubicBezTo>
                    <a:pt x="6811" y="8887"/>
                    <a:pt x="6755" y="8920"/>
                    <a:pt x="6672" y="8969"/>
                  </a:cubicBezTo>
                  <a:cubicBezTo>
                    <a:pt x="6624" y="8996"/>
                    <a:pt x="6561" y="9033"/>
                    <a:pt x="6428" y="9026"/>
                  </a:cubicBezTo>
                  <a:cubicBezTo>
                    <a:pt x="6281" y="9018"/>
                    <a:pt x="6169" y="8992"/>
                    <a:pt x="6076" y="8951"/>
                  </a:cubicBezTo>
                  <a:cubicBezTo>
                    <a:pt x="6012" y="8924"/>
                    <a:pt x="5957" y="8889"/>
                    <a:pt x="5904" y="8849"/>
                  </a:cubicBezTo>
                  <a:cubicBezTo>
                    <a:pt x="5965" y="8839"/>
                    <a:pt x="6031" y="8820"/>
                    <a:pt x="6080" y="8771"/>
                  </a:cubicBezTo>
                  <a:lnTo>
                    <a:pt x="6080" y="8770"/>
                  </a:lnTo>
                  <a:lnTo>
                    <a:pt x="6080" y="8770"/>
                  </a:lnTo>
                  <a:cubicBezTo>
                    <a:pt x="6100" y="8750"/>
                    <a:pt x="6135" y="8757"/>
                    <a:pt x="6194" y="8769"/>
                  </a:cubicBezTo>
                  <a:cubicBezTo>
                    <a:pt x="6289" y="8788"/>
                    <a:pt x="6424" y="8815"/>
                    <a:pt x="6641" y="8788"/>
                  </a:cubicBezTo>
                  <a:cubicBezTo>
                    <a:pt x="6823" y="8766"/>
                    <a:pt x="6824" y="8770"/>
                    <a:pt x="6826" y="8775"/>
                  </a:cubicBezTo>
                  <a:cubicBezTo>
                    <a:pt x="6844" y="8831"/>
                    <a:pt x="6859" y="8878"/>
                    <a:pt x="6983" y="8871"/>
                  </a:cubicBezTo>
                  <a:cubicBezTo>
                    <a:pt x="7066" y="8866"/>
                    <a:pt x="7209" y="8844"/>
                    <a:pt x="7327" y="8823"/>
                  </a:cubicBezTo>
                  <a:close/>
                  <a:moveTo>
                    <a:pt x="123" y="1643"/>
                  </a:moveTo>
                  <a:lnTo>
                    <a:pt x="65" y="1617"/>
                  </a:lnTo>
                  <a:cubicBezTo>
                    <a:pt x="52" y="1611"/>
                    <a:pt x="41" y="1604"/>
                    <a:pt x="31" y="1592"/>
                  </a:cubicBezTo>
                  <a:cubicBezTo>
                    <a:pt x="0" y="1555"/>
                    <a:pt x="5" y="1499"/>
                    <a:pt x="43" y="1467"/>
                  </a:cubicBezTo>
                  <a:cubicBezTo>
                    <a:pt x="508" y="1079"/>
                    <a:pt x="1029" y="753"/>
                    <a:pt x="1591" y="503"/>
                  </a:cubicBezTo>
                  <a:cubicBezTo>
                    <a:pt x="2138" y="260"/>
                    <a:pt x="2725" y="90"/>
                    <a:pt x="3338" y="3"/>
                  </a:cubicBezTo>
                  <a:cubicBezTo>
                    <a:pt x="3353" y="1"/>
                    <a:pt x="3369" y="1"/>
                    <a:pt x="3385" y="8"/>
                  </a:cubicBezTo>
                  <a:cubicBezTo>
                    <a:pt x="3431" y="26"/>
                    <a:pt x="3453" y="77"/>
                    <a:pt x="3436" y="123"/>
                  </a:cubicBezTo>
                  <a:cubicBezTo>
                    <a:pt x="3407" y="194"/>
                    <a:pt x="3374" y="268"/>
                    <a:pt x="3336" y="337"/>
                  </a:cubicBezTo>
                  <a:cubicBezTo>
                    <a:pt x="3298" y="407"/>
                    <a:pt x="3253" y="472"/>
                    <a:pt x="3204" y="528"/>
                  </a:cubicBezTo>
                  <a:cubicBezTo>
                    <a:pt x="3024" y="726"/>
                    <a:pt x="2879" y="698"/>
                    <a:pt x="2717" y="668"/>
                  </a:cubicBezTo>
                  <a:cubicBezTo>
                    <a:pt x="2639" y="654"/>
                    <a:pt x="2555" y="638"/>
                    <a:pt x="2464" y="661"/>
                  </a:cubicBezTo>
                  <a:cubicBezTo>
                    <a:pt x="2366" y="688"/>
                    <a:pt x="2346" y="722"/>
                    <a:pt x="2326" y="756"/>
                  </a:cubicBezTo>
                  <a:cubicBezTo>
                    <a:pt x="2283" y="829"/>
                    <a:pt x="2241" y="902"/>
                    <a:pt x="2028" y="944"/>
                  </a:cubicBezTo>
                  <a:cubicBezTo>
                    <a:pt x="1837" y="983"/>
                    <a:pt x="1834" y="990"/>
                    <a:pt x="1786" y="1105"/>
                  </a:cubicBezTo>
                  <a:cubicBezTo>
                    <a:pt x="1760" y="1168"/>
                    <a:pt x="1724" y="1255"/>
                    <a:pt x="1658" y="1380"/>
                  </a:cubicBezTo>
                  <a:cubicBezTo>
                    <a:pt x="1541" y="1600"/>
                    <a:pt x="1518" y="1674"/>
                    <a:pt x="1502" y="1727"/>
                  </a:cubicBezTo>
                  <a:cubicBezTo>
                    <a:pt x="1484" y="1782"/>
                    <a:pt x="1473" y="1818"/>
                    <a:pt x="1406" y="1925"/>
                  </a:cubicBezTo>
                  <a:cubicBezTo>
                    <a:pt x="1377" y="1969"/>
                    <a:pt x="1350" y="2010"/>
                    <a:pt x="1323" y="2045"/>
                  </a:cubicBezTo>
                  <a:cubicBezTo>
                    <a:pt x="1351" y="2034"/>
                    <a:pt x="1379" y="2024"/>
                    <a:pt x="1408" y="2017"/>
                  </a:cubicBezTo>
                  <a:cubicBezTo>
                    <a:pt x="1587" y="1969"/>
                    <a:pt x="1768" y="1989"/>
                    <a:pt x="1871" y="2010"/>
                  </a:cubicBezTo>
                  <a:cubicBezTo>
                    <a:pt x="1975" y="2032"/>
                    <a:pt x="2043" y="2081"/>
                    <a:pt x="2091" y="2152"/>
                  </a:cubicBezTo>
                  <a:cubicBezTo>
                    <a:pt x="2135" y="2216"/>
                    <a:pt x="2158" y="2293"/>
                    <a:pt x="2179" y="2384"/>
                  </a:cubicBezTo>
                  <a:cubicBezTo>
                    <a:pt x="2192" y="2436"/>
                    <a:pt x="2199" y="2439"/>
                    <a:pt x="2227" y="2451"/>
                  </a:cubicBezTo>
                  <a:cubicBezTo>
                    <a:pt x="2271" y="2471"/>
                    <a:pt x="2338" y="2500"/>
                    <a:pt x="2444" y="2576"/>
                  </a:cubicBezTo>
                  <a:cubicBezTo>
                    <a:pt x="2552" y="2655"/>
                    <a:pt x="2632" y="2707"/>
                    <a:pt x="2693" y="2713"/>
                  </a:cubicBezTo>
                  <a:cubicBezTo>
                    <a:pt x="2743" y="2719"/>
                    <a:pt x="2793" y="2686"/>
                    <a:pt x="2861" y="2602"/>
                  </a:cubicBezTo>
                  <a:cubicBezTo>
                    <a:pt x="2933" y="2512"/>
                    <a:pt x="2929" y="2449"/>
                    <a:pt x="2927" y="2403"/>
                  </a:cubicBezTo>
                  <a:cubicBezTo>
                    <a:pt x="2922" y="2306"/>
                    <a:pt x="2918" y="2244"/>
                    <a:pt x="3064" y="2203"/>
                  </a:cubicBezTo>
                  <a:cubicBezTo>
                    <a:pt x="3199" y="2164"/>
                    <a:pt x="3287" y="2235"/>
                    <a:pt x="3404" y="2331"/>
                  </a:cubicBezTo>
                  <a:cubicBezTo>
                    <a:pt x="3475" y="2388"/>
                    <a:pt x="3561" y="2457"/>
                    <a:pt x="3676" y="2510"/>
                  </a:cubicBezTo>
                  <a:cubicBezTo>
                    <a:pt x="3921" y="2622"/>
                    <a:pt x="3890" y="2765"/>
                    <a:pt x="3847" y="2956"/>
                  </a:cubicBezTo>
                  <a:cubicBezTo>
                    <a:pt x="3829" y="3039"/>
                    <a:pt x="3807" y="3136"/>
                    <a:pt x="3822" y="3241"/>
                  </a:cubicBezTo>
                  <a:cubicBezTo>
                    <a:pt x="3837" y="3352"/>
                    <a:pt x="3832" y="3407"/>
                    <a:pt x="3838" y="3408"/>
                  </a:cubicBezTo>
                  <a:cubicBezTo>
                    <a:pt x="3847" y="3408"/>
                    <a:pt x="3887" y="3346"/>
                    <a:pt x="3961" y="3221"/>
                  </a:cubicBezTo>
                  <a:cubicBezTo>
                    <a:pt x="4023" y="3115"/>
                    <a:pt x="4064" y="2971"/>
                    <a:pt x="4102" y="2841"/>
                  </a:cubicBezTo>
                  <a:cubicBezTo>
                    <a:pt x="4140" y="2710"/>
                    <a:pt x="4175" y="2591"/>
                    <a:pt x="4228" y="2519"/>
                  </a:cubicBezTo>
                  <a:cubicBezTo>
                    <a:pt x="4297" y="2422"/>
                    <a:pt x="4381" y="2393"/>
                    <a:pt x="4498" y="2477"/>
                  </a:cubicBezTo>
                  <a:cubicBezTo>
                    <a:pt x="4499" y="2478"/>
                    <a:pt x="4501" y="2478"/>
                    <a:pt x="4502" y="2479"/>
                  </a:cubicBezTo>
                  <a:cubicBezTo>
                    <a:pt x="4631" y="2575"/>
                    <a:pt x="4718" y="2794"/>
                    <a:pt x="4738" y="3032"/>
                  </a:cubicBezTo>
                  <a:cubicBezTo>
                    <a:pt x="4758" y="3264"/>
                    <a:pt x="4716" y="3521"/>
                    <a:pt x="4589" y="3697"/>
                  </a:cubicBezTo>
                  <a:lnTo>
                    <a:pt x="4589" y="3697"/>
                  </a:lnTo>
                  <a:lnTo>
                    <a:pt x="4585" y="3703"/>
                  </a:lnTo>
                  <a:cubicBezTo>
                    <a:pt x="4537" y="3768"/>
                    <a:pt x="4489" y="3823"/>
                    <a:pt x="4447" y="3872"/>
                  </a:cubicBezTo>
                  <a:cubicBezTo>
                    <a:pt x="4401" y="3925"/>
                    <a:pt x="4361" y="3971"/>
                    <a:pt x="4341" y="4007"/>
                  </a:cubicBezTo>
                  <a:cubicBezTo>
                    <a:pt x="4312" y="4060"/>
                    <a:pt x="4348" y="4112"/>
                    <a:pt x="4539" y="4215"/>
                  </a:cubicBezTo>
                  <a:cubicBezTo>
                    <a:pt x="4764" y="4337"/>
                    <a:pt x="4836" y="4425"/>
                    <a:pt x="4895" y="4495"/>
                  </a:cubicBezTo>
                  <a:cubicBezTo>
                    <a:pt x="4945" y="4555"/>
                    <a:pt x="4981" y="4598"/>
                    <a:pt x="5179" y="4651"/>
                  </a:cubicBezTo>
                  <a:cubicBezTo>
                    <a:pt x="5230" y="4665"/>
                    <a:pt x="5263" y="4667"/>
                    <a:pt x="5282" y="4659"/>
                  </a:cubicBezTo>
                  <a:cubicBezTo>
                    <a:pt x="5287" y="4657"/>
                    <a:pt x="5290" y="4651"/>
                    <a:pt x="5292" y="4643"/>
                  </a:cubicBezTo>
                  <a:cubicBezTo>
                    <a:pt x="5296" y="4618"/>
                    <a:pt x="5291" y="4583"/>
                    <a:pt x="5280" y="4542"/>
                  </a:cubicBezTo>
                  <a:cubicBezTo>
                    <a:pt x="5240" y="4405"/>
                    <a:pt x="5129" y="4230"/>
                    <a:pt x="5015" y="4121"/>
                  </a:cubicBezTo>
                  <a:cubicBezTo>
                    <a:pt x="4819" y="3931"/>
                    <a:pt x="4912" y="3823"/>
                    <a:pt x="5028" y="3691"/>
                  </a:cubicBezTo>
                  <a:cubicBezTo>
                    <a:pt x="5087" y="3623"/>
                    <a:pt x="5155" y="3545"/>
                    <a:pt x="5138" y="3431"/>
                  </a:cubicBezTo>
                  <a:cubicBezTo>
                    <a:pt x="5115" y="3276"/>
                    <a:pt x="5104" y="3271"/>
                    <a:pt x="5081" y="3263"/>
                  </a:cubicBezTo>
                  <a:cubicBezTo>
                    <a:pt x="5038" y="3249"/>
                    <a:pt x="4982" y="3229"/>
                    <a:pt x="4904" y="3155"/>
                  </a:cubicBezTo>
                  <a:cubicBezTo>
                    <a:pt x="4795" y="3051"/>
                    <a:pt x="4747" y="2972"/>
                    <a:pt x="4759" y="2879"/>
                  </a:cubicBezTo>
                  <a:cubicBezTo>
                    <a:pt x="4769" y="2794"/>
                    <a:pt x="4832" y="2720"/>
                    <a:pt x="4945" y="2623"/>
                  </a:cubicBezTo>
                  <a:cubicBezTo>
                    <a:pt x="5093" y="2493"/>
                    <a:pt x="5205" y="2540"/>
                    <a:pt x="5321" y="2672"/>
                  </a:cubicBezTo>
                  <a:cubicBezTo>
                    <a:pt x="5367" y="2726"/>
                    <a:pt x="5413" y="2794"/>
                    <a:pt x="5464" y="2871"/>
                  </a:cubicBezTo>
                  <a:cubicBezTo>
                    <a:pt x="5504" y="2931"/>
                    <a:pt x="5547" y="2995"/>
                    <a:pt x="5595" y="3059"/>
                  </a:cubicBezTo>
                  <a:cubicBezTo>
                    <a:pt x="5673" y="3162"/>
                    <a:pt x="5716" y="3236"/>
                    <a:pt x="5748" y="3293"/>
                  </a:cubicBezTo>
                  <a:cubicBezTo>
                    <a:pt x="5800" y="3383"/>
                    <a:pt x="5819" y="3416"/>
                    <a:pt x="5954" y="3454"/>
                  </a:cubicBezTo>
                  <a:cubicBezTo>
                    <a:pt x="6117" y="3499"/>
                    <a:pt x="6191" y="3593"/>
                    <a:pt x="6273" y="3700"/>
                  </a:cubicBezTo>
                  <a:cubicBezTo>
                    <a:pt x="6333" y="3776"/>
                    <a:pt x="6398" y="3860"/>
                    <a:pt x="6514" y="3926"/>
                  </a:cubicBezTo>
                  <a:cubicBezTo>
                    <a:pt x="6628" y="3993"/>
                    <a:pt x="6698" y="3994"/>
                    <a:pt x="6767" y="3996"/>
                  </a:cubicBezTo>
                  <a:cubicBezTo>
                    <a:pt x="6867" y="3999"/>
                    <a:pt x="6966" y="4001"/>
                    <a:pt x="7134" y="4111"/>
                  </a:cubicBezTo>
                  <a:cubicBezTo>
                    <a:pt x="7299" y="4218"/>
                    <a:pt x="7350" y="4315"/>
                    <a:pt x="7395" y="4397"/>
                  </a:cubicBezTo>
                  <a:cubicBezTo>
                    <a:pt x="7424" y="4453"/>
                    <a:pt x="7449" y="4499"/>
                    <a:pt x="7529" y="4529"/>
                  </a:cubicBezTo>
                  <a:cubicBezTo>
                    <a:pt x="7610" y="4562"/>
                    <a:pt x="7674" y="4602"/>
                    <a:pt x="7712" y="4647"/>
                  </a:cubicBezTo>
                  <a:cubicBezTo>
                    <a:pt x="7745" y="4687"/>
                    <a:pt x="7761" y="4729"/>
                    <a:pt x="7759" y="4776"/>
                  </a:cubicBezTo>
                  <a:cubicBezTo>
                    <a:pt x="7756" y="4821"/>
                    <a:pt x="7736" y="4864"/>
                    <a:pt x="7696" y="4903"/>
                  </a:cubicBezTo>
                  <a:cubicBezTo>
                    <a:pt x="7648" y="4949"/>
                    <a:pt x="7566" y="4993"/>
                    <a:pt x="7443" y="5028"/>
                  </a:cubicBezTo>
                  <a:cubicBezTo>
                    <a:pt x="7141" y="5115"/>
                    <a:pt x="7056" y="4905"/>
                    <a:pt x="6996" y="4753"/>
                  </a:cubicBezTo>
                  <a:cubicBezTo>
                    <a:pt x="6983" y="4723"/>
                    <a:pt x="7030" y="4695"/>
                    <a:pt x="7003" y="4696"/>
                  </a:cubicBezTo>
                  <a:lnTo>
                    <a:pt x="7001" y="4696"/>
                  </a:lnTo>
                  <a:cubicBezTo>
                    <a:pt x="6973" y="4699"/>
                    <a:pt x="6932" y="4701"/>
                    <a:pt x="6893" y="4713"/>
                  </a:cubicBezTo>
                  <a:cubicBezTo>
                    <a:pt x="6822" y="4733"/>
                    <a:pt x="6749" y="4791"/>
                    <a:pt x="6799" y="4965"/>
                  </a:cubicBezTo>
                  <a:cubicBezTo>
                    <a:pt x="6838" y="5104"/>
                    <a:pt x="6890" y="5099"/>
                    <a:pt x="6948" y="5092"/>
                  </a:cubicBezTo>
                  <a:cubicBezTo>
                    <a:pt x="7030" y="5083"/>
                    <a:pt x="7119" y="5073"/>
                    <a:pt x="7216" y="5153"/>
                  </a:cubicBezTo>
                  <a:cubicBezTo>
                    <a:pt x="7327" y="5242"/>
                    <a:pt x="7374" y="5305"/>
                    <a:pt x="7372" y="5372"/>
                  </a:cubicBezTo>
                  <a:cubicBezTo>
                    <a:pt x="7369" y="5449"/>
                    <a:pt x="7318" y="5489"/>
                    <a:pt x="7234" y="5545"/>
                  </a:cubicBezTo>
                  <a:lnTo>
                    <a:pt x="7230" y="5548"/>
                  </a:lnTo>
                  <a:cubicBezTo>
                    <a:pt x="7204" y="5565"/>
                    <a:pt x="7170" y="5633"/>
                    <a:pt x="7131" y="5708"/>
                  </a:cubicBezTo>
                  <a:cubicBezTo>
                    <a:pt x="7044" y="5878"/>
                    <a:pt x="6941" y="6078"/>
                    <a:pt x="6732" y="6092"/>
                  </a:cubicBezTo>
                  <a:lnTo>
                    <a:pt x="6727" y="6093"/>
                  </a:lnTo>
                  <a:cubicBezTo>
                    <a:pt x="6645" y="6103"/>
                    <a:pt x="6576" y="6214"/>
                    <a:pt x="6526" y="6340"/>
                  </a:cubicBezTo>
                  <a:cubicBezTo>
                    <a:pt x="6470" y="6482"/>
                    <a:pt x="6443" y="6636"/>
                    <a:pt x="6448" y="6713"/>
                  </a:cubicBezTo>
                  <a:lnTo>
                    <a:pt x="6449" y="6723"/>
                  </a:lnTo>
                  <a:cubicBezTo>
                    <a:pt x="6452" y="6749"/>
                    <a:pt x="6459" y="6775"/>
                    <a:pt x="6466" y="6800"/>
                  </a:cubicBezTo>
                  <a:cubicBezTo>
                    <a:pt x="6504" y="6931"/>
                    <a:pt x="6531" y="7028"/>
                    <a:pt x="6274" y="7277"/>
                  </a:cubicBezTo>
                  <a:cubicBezTo>
                    <a:pt x="6161" y="7387"/>
                    <a:pt x="6069" y="7434"/>
                    <a:pt x="6008" y="7465"/>
                  </a:cubicBezTo>
                  <a:cubicBezTo>
                    <a:pt x="5977" y="7481"/>
                    <a:pt x="5970" y="7483"/>
                    <a:pt x="6022" y="7590"/>
                  </a:cubicBezTo>
                  <a:cubicBezTo>
                    <a:pt x="6096" y="7740"/>
                    <a:pt x="6195" y="7943"/>
                    <a:pt x="6237" y="8105"/>
                  </a:cubicBezTo>
                  <a:cubicBezTo>
                    <a:pt x="6299" y="8339"/>
                    <a:pt x="6264" y="8499"/>
                    <a:pt x="6000" y="8431"/>
                  </a:cubicBezTo>
                  <a:cubicBezTo>
                    <a:pt x="5799" y="8379"/>
                    <a:pt x="5744" y="8291"/>
                    <a:pt x="5671" y="8173"/>
                  </a:cubicBezTo>
                  <a:cubicBezTo>
                    <a:pt x="5623" y="8095"/>
                    <a:pt x="5564" y="8000"/>
                    <a:pt x="5422" y="7895"/>
                  </a:cubicBezTo>
                  <a:cubicBezTo>
                    <a:pt x="5340" y="7833"/>
                    <a:pt x="5321" y="7822"/>
                    <a:pt x="5318" y="7825"/>
                  </a:cubicBezTo>
                  <a:cubicBezTo>
                    <a:pt x="5310" y="7835"/>
                    <a:pt x="5302" y="7854"/>
                    <a:pt x="5292" y="7874"/>
                  </a:cubicBezTo>
                  <a:cubicBezTo>
                    <a:pt x="5245" y="7967"/>
                    <a:pt x="5180" y="8095"/>
                    <a:pt x="4977" y="8164"/>
                  </a:cubicBezTo>
                  <a:cubicBezTo>
                    <a:pt x="4765" y="8236"/>
                    <a:pt x="4689" y="8189"/>
                    <a:pt x="4657" y="8098"/>
                  </a:cubicBezTo>
                  <a:cubicBezTo>
                    <a:pt x="4645" y="8060"/>
                    <a:pt x="4647" y="8025"/>
                    <a:pt x="4649" y="7988"/>
                  </a:cubicBezTo>
                  <a:cubicBezTo>
                    <a:pt x="4649" y="7969"/>
                    <a:pt x="4656" y="7949"/>
                    <a:pt x="4653" y="7949"/>
                  </a:cubicBezTo>
                  <a:cubicBezTo>
                    <a:pt x="4614" y="7944"/>
                    <a:pt x="4598" y="7964"/>
                    <a:pt x="4576" y="7992"/>
                  </a:cubicBezTo>
                  <a:cubicBezTo>
                    <a:pt x="4522" y="8062"/>
                    <a:pt x="4450" y="8153"/>
                    <a:pt x="4234" y="8200"/>
                  </a:cubicBezTo>
                  <a:cubicBezTo>
                    <a:pt x="4161" y="8216"/>
                    <a:pt x="4148" y="8225"/>
                    <a:pt x="4151" y="8238"/>
                  </a:cubicBezTo>
                  <a:cubicBezTo>
                    <a:pt x="4154" y="8255"/>
                    <a:pt x="4161" y="8274"/>
                    <a:pt x="4167" y="8296"/>
                  </a:cubicBezTo>
                  <a:cubicBezTo>
                    <a:pt x="4202" y="8406"/>
                    <a:pt x="4252" y="8572"/>
                    <a:pt x="4194" y="8833"/>
                  </a:cubicBezTo>
                  <a:cubicBezTo>
                    <a:pt x="4125" y="9136"/>
                    <a:pt x="4154" y="9208"/>
                    <a:pt x="4297" y="9240"/>
                  </a:cubicBezTo>
                  <a:cubicBezTo>
                    <a:pt x="4351" y="9252"/>
                    <a:pt x="4420" y="9262"/>
                    <a:pt x="4503" y="9273"/>
                  </a:cubicBezTo>
                  <a:lnTo>
                    <a:pt x="4592" y="9285"/>
                  </a:lnTo>
                  <a:cubicBezTo>
                    <a:pt x="4801" y="9316"/>
                    <a:pt x="4984" y="9251"/>
                    <a:pt x="5143" y="9196"/>
                  </a:cubicBezTo>
                  <a:cubicBezTo>
                    <a:pt x="5332" y="9129"/>
                    <a:pt x="5493" y="9073"/>
                    <a:pt x="5654" y="9163"/>
                  </a:cubicBezTo>
                  <a:cubicBezTo>
                    <a:pt x="5792" y="9240"/>
                    <a:pt x="5801" y="9320"/>
                    <a:pt x="5753" y="9405"/>
                  </a:cubicBezTo>
                  <a:cubicBezTo>
                    <a:pt x="5731" y="9444"/>
                    <a:pt x="5696" y="9477"/>
                    <a:pt x="5660" y="9510"/>
                  </a:cubicBezTo>
                  <a:cubicBezTo>
                    <a:pt x="5616" y="9551"/>
                    <a:pt x="5566" y="9595"/>
                    <a:pt x="5587" y="9629"/>
                  </a:cubicBezTo>
                  <a:cubicBezTo>
                    <a:pt x="5603" y="9654"/>
                    <a:pt x="5614" y="9646"/>
                    <a:pt x="5629" y="9637"/>
                  </a:cubicBezTo>
                  <a:cubicBezTo>
                    <a:pt x="5703" y="9588"/>
                    <a:pt x="5792" y="9530"/>
                    <a:pt x="5938" y="9616"/>
                  </a:cubicBezTo>
                  <a:cubicBezTo>
                    <a:pt x="6073" y="9696"/>
                    <a:pt x="6100" y="9802"/>
                    <a:pt x="6126" y="9910"/>
                  </a:cubicBezTo>
                  <a:cubicBezTo>
                    <a:pt x="6143" y="9979"/>
                    <a:pt x="6161" y="10048"/>
                    <a:pt x="6226" y="10090"/>
                  </a:cubicBezTo>
                  <a:cubicBezTo>
                    <a:pt x="6289" y="10131"/>
                    <a:pt x="6346" y="10125"/>
                    <a:pt x="6400" y="10090"/>
                  </a:cubicBezTo>
                  <a:cubicBezTo>
                    <a:pt x="6473" y="10044"/>
                    <a:pt x="6548" y="9952"/>
                    <a:pt x="6630" y="9839"/>
                  </a:cubicBezTo>
                  <a:cubicBezTo>
                    <a:pt x="6729" y="9702"/>
                    <a:pt x="6817" y="9657"/>
                    <a:pt x="6905" y="9614"/>
                  </a:cubicBezTo>
                  <a:cubicBezTo>
                    <a:pt x="6973" y="9580"/>
                    <a:pt x="7039" y="9547"/>
                    <a:pt x="7110" y="9447"/>
                  </a:cubicBezTo>
                  <a:cubicBezTo>
                    <a:pt x="7235" y="9269"/>
                    <a:pt x="7358" y="9288"/>
                    <a:pt x="7519" y="9313"/>
                  </a:cubicBezTo>
                  <a:cubicBezTo>
                    <a:pt x="7611" y="9327"/>
                    <a:pt x="7719" y="9345"/>
                    <a:pt x="7849" y="9306"/>
                  </a:cubicBezTo>
                  <a:cubicBezTo>
                    <a:pt x="7980" y="9265"/>
                    <a:pt x="7986" y="9246"/>
                    <a:pt x="7991" y="9230"/>
                  </a:cubicBezTo>
                  <a:cubicBezTo>
                    <a:pt x="8010" y="9167"/>
                    <a:pt x="8026" y="9115"/>
                    <a:pt x="8214" y="9079"/>
                  </a:cubicBezTo>
                  <a:cubicBezTo>
                    <a:pt x="8443" y="9035"/>
                    <a:pt x="8555" y="9181"/>
                    <a:pt x="8634" y="9285"/>
                  </a:cubicBezTo>
                  <a:cubicBezTo>
                    <a:pt x="8649" y="9305"/>
                    <a:pt x="8600" y="9347"/>
                    <a:pt x="8631" y="9333"/>
                  </a:cubicBezTo>
                  <a:cubicBezTo>
                    <a:pt x="8645" y="9327"/>
                    <a:pt x="8660" y="9320"/>
                    <a:pt x="8676" y="9313"/>
                  </a:cubicBezTo>
                  <a:cubicBezTo>
                    <a:pt x="8795" y="9255"/>
                    <a:pt x="9013" y="9150"/>
                    <a:pt x="9237" y="9182"/>
                  </a:cubicBezTo>
                  <a:cubicBezTo>
                    <a:pt x="9340" y="9196"/>
                    <a:pt x="9397" y="9243"/>
                    <a:pt x="9445" y="9283"/>
                  </a:cubicBezTo>
                  <a:cubicBezTo>
                    <a:pt x="9487" y="9318"/>
                    <a:pt x="9517" y="9341"/>
                    <a:pt x="9687" y="9188"/>
                  </a:cubicBezTo>
                  <a:cubicBezTo>
                    <a:pt x="9770" y="9113"/>
                    <a:pt x="9866" y="9051"/>
                    <a:pt x="9966" y="8998"/>
                  </a:cubicBezTo>
                  <a:cubicBezTo>
                    <a:pt x="10062" y="8948"/>
                    <a:pt x="10162" y="8907"/>
                    <a:pt x="10254" y="8875"/>
                  </a:cubicBezTo>
                  <a:cubicBezTo>
                    <a:pt x="10275" y="8866"/>
                    <a:pt x="10299" y="8866"/>
                    <a:pt x="10320" y="8875"/>
                  </a:cubicBezTo>
                  <a:cubicBezTo>
                    <a:pt x="10366" y="8893"/>
                    <a:pt x="10388" y="8944"/>
                    <a:pt x="10369" y="8989"/>
                  </a:cubicBezTo>
                  <a:cubicBezTo>
                    <a:pt x="10071" y="9729"/>
                    <a:pt x="9642" y="10402"/>
                    <a:pt x="9111" y="10979"/>
                  </a:cubicBezTo>
                  <a:cubicBezTo>
                    <a:pt x="8579" y="11559"/>
                    <a:pt x="7942" y="12043"/>
                    <a:pt x="7233" y="12403"/>
                  </a:cubicBezTo>
                  <a:lnTo>
                    <a:pt x="7233" y="12403"/>
                  </a:lnTo>
                  <a:cubicBezTo>
                    <a:pt x="7192" y="12424"/>
                    <a:pt x="7141" y="12410"/>
                    <a:pt x="7118" y="12369"/>
                  </a:cubicBezTo>
                  <a:cubicBezTo>
                    <a:pt x="7066" y="12286"/>
                    <a:pt x="7000" y="12190"/>
                    <a:pt x="6921" y="12113"/>
                  </a:cubicBezTo>
                  <a:cubicBezTo>
                    <a:pt x="6849" y="12041"/>
                    <a:pt x="6768" y="11985"/>
                    <a:pt x="6683" y="11971"/>
                  </a:cubicBezTo>
                  <a:cubicBezTo>
                    <a:pt x="6351" y="11917"/>
                    <a:pt x="6326" y="11842"/>
                    <a:pt x="6267" y="11662"/>
                  </a:cubicBezTo>
                  <a:cubicBezTo>
                    <a:pt x="6253" y="11623"/>
                    <a:pt x="6239" y="11577"/>
                    <a:pt x="6218" y="11529"/>
                  </a:cubicBezTo>
                  <a:cubicBezTo>
                    <a:pt x="6207" y="11504"/>
                    <a:pt x="6191" y="11470"/>
                    <a:pt x="6175" y="11438"/>
                  </a:cubicBezTo>
                  <a:cubicBezTo>
                    <a:pt x="6067" y="11216"/>
                    <a:pt x="5992" y="11063"/>
                    <a:pt x="6334" y="10697"/>
                  </a:cubicBezTo>
                  <a:cubicBezTo>
                    <a:pt x="6417" y="10609"/>
                    <a:pt x="6439" y="10572"/>
                    <a:pt x="6429" y="10564"/>
                  </a:cubicBezTo>
                  <a:cubicBezTo>
                    <a:pt x="6399" y="10536"/>
                    <a:pt x="6304" y="10519"/>
                    <a:pt x="6196" y="10501"/>
                  </a:cubicBezTo>
                  <a:cubicBezTo>
                    <a:pt x="6094" y="10483"/>
                    <a:pt x="5984" y="10463"/>
                    <a:pt x="5883" y="10426"/>
                  </a:cubicBezTo>
                  <a:cubicBezTo>
                    <a:pt x="5660" y="10341"/>
                    <a:pt x="5630" y="10286"/>
                    <a:pt x="5600" y="10233"/>
                  </a:cubicBezTo>
                  <a:cubicBezTo>
                    <a:pt x="5592" y="10217"/>
                    <a:pt x="5583" y="10202"/>
                    <a:pt x="5534" y="10177"/>
                  </a:cubicBezTo>
                  <a:cubicBezTo>
                    <a:pt x="5491" y="10155"/>
                    <a:pt x="5448" y="10175"/>
                    <a:pt x="5401" y="10196"/>
                  </a:cubicBezTo>
                  <a:cubicBezTo>
                    <a:pt x="5301" y="10242"/>
                    <a:pt x="5191" y="10292"/>
                    <a:pt x="5014" y="10197"/>
                  </a:cubicBezTo>
                  <a:cubicBezTo>
                    <a:pt x="4867" y="10117"/>
                    <a:pt x="4808" y="10049"/>
                    <a:pt x="4757" y="9990"/>
                  </a:cubicBezTo>
                  <a:cubicBezTo>
                    <a:pt x="4721" y="9949"/>
                    <a:pt x="4690" y="9913"/>
                    <a:pt x="4621" y="9880"/>
                  </a:cubicBezTo>
                  <a:cubicBezTo>
                    <a:pt x="4553" y="9848"/>
                    <a:pt x="4485" y="9883"/>
                    <a:pt x="4425" y="9914"/>
                  </a:cubicBezTo>
                  <a:cubicBezTo>
                    <a:pt x="4354" y="9951"/>
                    <a:pt x="4291" y="9985"/>
                    <a:pt x="4210" y="9965"/>
                  </a:cubicBezTo>
                  <a:cubicBezTo>
                    <a:pt x="4154" y="9951"/>
                    <a:pt x="4098" y="9927"/>
                    <a:pt x="4036" y="9903"/>
                  </a:cubicBezTo>
                  <a:cubicBezTo>
                    <a:pt x="3964" y="9874"/>
                    <a:pt x="3885" y="9842"/>
                    <a:pt x="3793" y="9820"/>
                  </a:cubicBezTo>
                  <a:lnTo>
                    <a:pt x="3745" y="9808"/>
                  </a:lnTo>
                  <a:cubicBezTo>
                    <a:pt x="3585" y="9773"/>
                    <a:pt x="3467" y="9746"/>
                    <a:pt x="3170" y="9485"/>
                  </a:cubicBezTo>
                  <a:cubicBezTo>
                    <a:pt x="2946" y="9287"/>
                    <a:pt x="2941" y="9148"/>
                    <a:pt x="2934" y="8966"/>
                  </a:cubicBezTo>
                  <a:cubicBezTo>
                    <a:pt x="2930" y="8879"/>
                    <a:pt x="2927" y="8779"/>
                    <a:pt x="2887" y="8653"/>
                  </a:cubicBezTo>
                  <a:cubicBezTo>
                    <a:pt x="2854" y="8548"/>
                    <a:pt x="2811" y="8487"/>
                    <a:pt x="2774" y="8466"/>
                  </a:cubicBezTo>
                  <a:cubicBezTo>
                    <a:pt x="2770" y="8494"/>
                    <a:pt x="2779" y="8541"/>
                    <a:pt x="2809" y="8609"/>
                  </a:cubicBezTo>
                  <a:cubicBezTo>
                    <a:pt x="2869" y="8747"/>
                    <a:pt x="2887" y="8845"/>
                    <a:pt x="2880" y="8909"/>
                  </a:cubicBezTo>
                  <a:cubicBezTo>
                    <a:pt x="2875" y="8956"/>
                    <a:pt x="2858" y="8991"/>
                    <a:pt x="2832" y="9017"/>
                  </a:cubicBezTo>
                  <a:cubicBezTo>
                    <a:pt x="2802" y="9045"/>
                    <a:pt x="2765" y="9058"/>
                    <a:pt x="2724" y="9057"/>
                  </a:cubicBezTo>
                  <a:cubicBezTo>
                    <a:pt x="2680" y="9056"/>
                    <a:pt x="2632" y="9037"/>
                    <a:pt x="2588" y="9005"/>
                  </a:cubicBezTo>
                  <a:cubicBezTo>
                    <a:pt x="2526" y="8960"/>
                    <a:pt x="2467" y="8898"/>
                    <a:pt x="2393" y="8784"/>
                  </a:cubicBezTo>
                  <a:cubicBezTo>
                    <a:pt x="2324" y="8678"/>
                    <a:pt x="2243" y="8523"/>
                    <a:pt x="2133" y="8287"/>
                  </a:cubicBezTo>
                  <a:cubicBezTo>
                    <a:pt x="2061" y="8133"/>
                    <a:pt x="2016" y="8046"/>
                    <a:pt x="1986" y="7987"/>
                  </a:cubicBezTo>
                  <a:cubicBezTo>
                    <a:pt x="1913" y="7850"/>
                    <a:pt x="1905" y="7834"/>
                    <a:pt x="1869" y="7609"/>
                  </a:cubicBezTo>
                  <a:cubicBezTo>
                    <a:pt x="1841" y="7434"/>
                    <a:pt x="1816" y="7405"/>
                    <a:pt x="1766" y="7349"/>
                  </a:cubicBezTo>
                  <a:cubicBezTo>
                    <a:pt x="1728" y="7308"/>
                    <a:pt x="1680" y="7255"/>
                    <a:pt x="1616" y="7153"/>
                  </a:cubicBezTo>
                  <a:cubicBezTo>
                    <a:pt x="1488" y="6947"/>
                    <a:pt x="1539" y="6504"/>
                    <a:pt x="1583" y="6125"/>
                  </a:cubicBezTo>
                  <a:cubicBezTo>
                    <a:pt x="1603" y="5953"/>
                    <a:pt x="1621" y="5796"/>
                    <a:pt x="1620" y="5691"/>
                  </a:cubicBezTo>
                  <a:cubicBezTo>
                    <a:pt x="1619" y="5563"/>
                    <a:pt x="1588" y="5471"/>
                    <a:pt x="1563" y="5390"/>
                  </a:cubicBezTo>
                  <a:cubicBezTo>
                    <a:pt x="1515" y="5243"/>
                    <a:pt x="1478" y="5128"/>
                    <a:pt x="1586" y="4934"/>
                  </a:cubicBezTo>
                  <a:cubicBezTo>
                    <a:pt x="1622" y="4867"/>
                    <a:pt x="1676" y="4871"/>
                    <a:pt x="1659" y="4861"/>
                  </a:cubicBezTo>
                  <a:cubicBezTo>
                    <a:pt x="1656" y="4860"/>
                    <a:pt x="1629" y="4859"/>
                    <a:pt x="1595" y="4858"/>
                  </a:cubicBezTo>
                  <a:cubicBezTo>
                    <a:pt x="1552" y="4856"/>
                    <a:pt x="1501" y="4854"/>
                    <a:pt x="1443" y="4844"/>
                  </a:cubicBezTo>
                  <a:cubicBezTo>
                    <a:pt x="1259" y="4810"/>
                    <a:pt x="1244" y="4673"/>
                    <a:pt x="1275" y="4504"/>
                  </a:cubicBezTo>
                  <a:cubicBezTo>
                    <a:pt x="1284" y="4454"/>
                    <a:pt x="1296" y="4408"/>
                    <a:pt x="1308" y="4361"/>
                  </a:cubicBezTo>
                  <a:cubicBezTo>
                    <a:pt x="1322" y="4307"/>
                    <a:pt x="1336" y="4253"/>
                    <a:pt x="1343" y="4206"/>
                  </a:cubicBezTo>
                  <a:cubicBezTo>
                    <a:pt x="1362" y="4080"/>
                    <a:pt x="1411" y="4024"/>
                    <a:pt x="1449" y="3982"/>
                  </a:cubicBezTo>
                  <a:cubicBezTo>
                    <a:pt x="1456" y="3972"/>
                    <a:pt x="1463" y="3966"/>
                    <a:pt x="1449" y="3944"/>
                  </a:cubicBezTo>
                  <a:cubicBezTo>
                    <a:pt x="1420" y="3892"/>
                    <a:pt x="1386" y="3860"/>
                    <a:pt x="1342" y="3817"/>
                  </a:cubicBezTo>
                  <a:cubicBezTo>
                    <a:pt x="1273" y="3752"/>
                    <a:pt x="1183" y="3665"/>
                    <a:pt x="1050" y="3468"/>
                  </a:cubicBezTo>
                  <a:cubicBezTo>
                    <a:pt x="948" y="3316"/>
                    <a:pt x="857" y="3311"/>
                    <a:pt x="781" y="3307"/>
                  </a:cubicBezTo>
                  <a:cubicBezTo>
                    <a:pt x="683" y="3301"/>
                    <a:pt x="597" y="3297"/>
                    <a:pt x="520" y="3177"/>
                  </a:cubicBezTo>
                  <a:cubicBezTo>
                    <a:pt x="440" y="3055"/>
                    <a:pt x="413" y="2946"/>
                    <a:pt x="461" y="2848"/>
                  </a:cubicBezTo>
                  <a:cubicBezTo>
                    <a:pt x="505" y="2757"/>
                    <a:pt x="609" y="2690"/>
                    <a:pt x="793" y="2645"/>
                  </a:cubicBezTo>
                  <a:lnTo>
                    <a:pt x="797" y="2644"/>
                  </a:lnTo>
                  <a:cubicBezTo>
                    <a:pt x="967" y="2604"/>
                    <a:pt x="991" y="2485"/>
                    <a:pt x="1009" y="2390"/>
                  </a:cubicBezTo>
                  <a:cubicBezTo>
                    <a:pt x="1020" y="2335"/>
                    <a:pt x="1030" y="2286"/>
                    <a:pt x="1058" y="2243"/>
                  </a:cubicBezTo>
                  <a:lnTo>
                    <a:pt x="1064" y="2236"/>
                  </a:lnTo>
                  <a:cubicBezTo>
                    <a:pt x="1070" y="2228"/>
                    <a:pt x="1077" y="2220"/>
                    <a:pt x="1084" y="2213"/>
                  </a:cubicBezTo>
                  <a:cubicBezTo>
                    <a:pt x="1002" y="2233"/>
                    <a:pt x="901" y="2231"/>
                    <a:pt x="767" y="2204"/>
                  </a:cubicBezTo>
                  <a:cubicBezTo>
                    <a:pt x="491" y="2149"/>
                    <a:pt x="464" y="2048"/>
                    <a:pt x="428" y="1916"/>
                  </a:cubicBezTo>
                  <a:cubicBezTo>
                    <a:pt x="417" y="1873"/>
                    <a:pt x="403" y="1825"/>
                    <a:pt x="371" y="1778"/>
                  </a:cubicBezTo>
                  <a:cubicBezTo>
                    <a:pt x="348" y="1743"/>
                    <a:pt x="243" y="1696"/>
                    <a:pt x="123" y="1643"/>
                  </a:cubicBezTo>
                  <a:close/>
                  <a:moveTo>
                    <a:pt x="7957" y="2028"/>
                  </a:moveTo>
                  <a:lnTo>
                    <a:pt x="7955" y="2030"/>
                  </a:lnTo>
                  <a:cubicBezTo>
                    <a:pt x="7951" y="2035"/>
                    <a:pt x="7953" y="2032"/>
                    <a:pt x="7957" y="2028"/>
                  </a:cubicBezTo>
                  <a:close/>
                  <a:moveTo>
                    <a:pt x="5949" y="264"/>
                  </a:moveTo>
                  <a:cubicBezTo>
                    <a:pt x="5953" y="215"/>
                    <a:pt x="5996" y="180"/>
                    <a:pt x="6044" y="184"/>
                  </a:cubicBezTo>
                  <a:cubicBezTo>
                    <a:pt x="6093" y="188"/>
                    <a:pt x="6129" y="232"/>
                    <a:pt x="6124" y="280"/>
                  </a:cubicBezTo>
                  <a:cubicBezTo>
                    <a:pt x="6119" y="337"/>
                    <a:pt x="6108" y="389"/>
                    <a:pt x="6091" y="434"/>
                  </a:cubicBezTo>
                  <a:cubicBezTo>
                    <a:pt x="6070" y="488"/>
                    <a:pt x="6039" y="531"/>
                    <a:pt x="5994" y="559"/>
                  </a:cubicBezTo>
                  <a:cubicBezTo>
                    <a:pt x="5968" y="577"/>
                    <a:pt x="6671" y="824"/>
                    <a:pt x="6673" y="824"/>
                  </a:cubicBezTo>
                  <a:cubicBezTo>
                    <a:pt x="6706" y="836"/>
                    <a:pt x="6728" y="865"/>
                    <a:pt x="6731" y="897"/>
                  </a:cubicBezTo>
                  <a:cubicBezTo>
                    <a:pt x="6731" y="898"/>
                    <a:pt x="6757" y="1189"/>
                    <a:pt x="7297" y="1285"/>
                  </a:cubicBezTo>
                  <a:cubicBezTo>
                    <a:pt x="7564" y="1332"/>
                    <a:pt x="7748" y="1398"/>
                    <a:pt x="7872" y="1468"/>
                  </a:cubicBezTo>
                  <a:cubicBezTo>
                    <a:pt x="8063" y="1577"/>
                    <a:pt x="8125" y="1701"/>
                    <a:pt x="8132" y="1797"/>
                  </a:cubicBezTo>
                  <a:cubicBezTo>
                    <a:pt x="8139" y="1900"/>
                    <a:pt x="8066" y="1950"/>
                    <a:pt x="7999" y="1997"/>
                  </a:cubicBezTo>
                  <a:lnTo>
                    <a:pt x="7979" y="2010"/>
                  </a:lnTo>
                  <a:cubicBezTo>
                    <a:pt x="8019" y="2041"/>
                    <a:pt x="8068" y="2060"/>
                    <a:pt x="8114" y="2078"/>
                  </a:cubicBezTo>
                  <a:cubicBezTo>
                    <a:pt x="8248" y="2129"/>
                    <a:pt x="8364" y="2174"/>
                    <a:pt x="8379" y="2388"/>
                  </a:cubicBezTo>
                  <a:cubicBezTo>
                    <a:pt x="8393" y="2377"/>
                    <a:pt x="8408" y="2366"/>
                    <a:pt x="8425" y="2354"/>
                  </a:cubicBezTo>
                  <a:cubicBezTo>
                    <a:pt x="8538" y="2269"/>
                    <a:pt x="8660" y="2179"/>
                    <a:pt x="8759" y="2303"/>
                  </a:cubicBezTo>
                  <a:cubicBezTo>
                    <a:pt x="8776" y="2324"/>
                    <a:pt x="8789" y="2327"/>
                    <a:pt x="8801" y="2330"/>
                  </a:cubicBezTo>
                  <a:cubicBezTo>
                    <a:pt x="8870" y="2347"/>
                    <a:pt x="8937" y="2362"/>
                    <a:pt x="9037" y="2615"/>
                  </a:cubicBezTo>
                  <a:cubicBezTo>
                    <a:pt x="9118" y="2818"/>
                    <a:pt x="9352" y="3045"/>
                    <a:pt x="9519" y="3207"/>
                  </a:cubicBezTo>
                  <a:cubicBezTo>
                    <a:pt x="9544" y="3232"/>
                    <a:pt x="9569" y="3255"/>
                    <a:pt x="9591" y="3277"/>
                  </a:cubicBezTo>
                  <a:cubicBezTo>
                    <a:pt x="9590" y="3264"/>
                    <a:pt x="9589" y="3250"/>
                    <a:pt x="9590" y="3236"/>
                  </a:cubicBezTo>
                  <a:cubicBezTo>
                    <a:pt x="9592" y="3157"/>
                    <a:pt x="9597" y="3060"/>
                    <a:pt x="9602" y="2949"/>
                  </a:cubicBezTo>
                  <a:cubicBezTo>
                    <a:pt x="9604" y="2900"/>
                    <a:pt x="9646" y="2863"/>
                    <a:pt x="9694" y="2865"/>
                  </a:cubicBezTo>
                  <a:cubicBezTo>
                    <a:pt x="9743" y="2868"/>
                    <a:pt x="9781" y="2909"/>
                    <a:pt x="9778" y="2958"/>
                  </a:cubicBezTo>
                  <a:cubicBezTo>
                    <a:pt x="9772" y="3076"/>
                    <a:pt x="9769" y="3168"/>
                    <a:pt x="9766" y="3242"/>
                  </a:cubicBezTo>
                  <a:cubicBezTo>
                    <a:pt x="9759" y="3429"/>
                    <a:pt x="9756" y="3524"/>
                    <a:pt x="9699" y="3556"/>
                  </a:cubicBezTo>
                  <a:cubicBezTo>
                    <a:pt x="9640" y="3589"/>
                    <a:pt x="9596" y="3571"/>
                    <a:pt x="9558" y="3504"/>
                  </a:cubicBezTo>
                  <a:lnTo>
                    <a:pt x="9558" y="3504"/>
                  </a:lnTo>
                  <a:lnTo>
                    <a:pt x="9558" y="3504"/>
                  </a:lnTo>
                  <a:cubicBezTo>
                    <a:pt x="9542" y="3476"/>
                    <a:pt x="9477" y="3413"/>
                    <a:pt x="9395" y="3333"/>
                  </a:cubicBezTo>
                  <a:cubicBezTo>
                    <a:pt x="9218" y="3161"/>
                    <a:pt x="8968" y="2919"/>
                    <a:pt x="8873" y="2681"/>
                  </a:cubicBezTo>
                  <a:cubicBezTo>
                    <a:pt x="8806" y="2513"/>
                    <a:pt x="8784" y="2508"/>
                    <a:pt x="8760" y="2503"/>
                  </a:cubicBezTo>
                  <a:cubicBezTo>
                    <a:pt x="8719" y="2493"/>
                    <a:pt x="8677" y="2483"/>
                    <a:pt x="8621" y="2413"/>
                  </a:cubicBezTo>
                  <a:cubicBezTo>
                    <a:pt x="8613" y="2403"/>
                    <a:pt x="8578" y="2460"/>
                    <a:pt x="8530" y="2496"/>
                  </a:cubicBezTo>
                  <a:cubicBezTo>
                    <a:pt x="8467" y="2543"/>
                    <a:pt x="8406" y="2588"/>
                    <a:pt x="8343" y="2589"/>
                  </a:cubicBezTo>
                  <a:cubicBezTo>
                    <a:pt x="8261" y="2592"/>
                    <a:pt x="8208" y="2547"/>
                    <a:pt x="8204" y="2418"/>
                  </a:cubicBezTo>
                  <a:cubicBezTo>
                    <a:pt x="8200" y="2300"/>
                    <a:pt x="8131" y="2273"/>
                    <a:pt x="8051" y="2243"/>
                  </a:cubicBezTo>
                  <a:cubicBezTo>
                    <a:pt x="7991" y="2219"/>
                    <a:pt x="7927" y="2195"/>
                    <a:pt x="7864" y="2146"/>
                  </a:cubicBezTo>
                  <a:cubicBezTo>
                    <a:pt x="7757" y="2060"/>
                    <a:pt x="7762" y="1989"/>
                    <a:pt x="7816" y="1920"/>
                  </a:cubicBezTo>
                  <a:cubicBezTo>
                    <a:pt x="7839" y="1891"/>
                    <a:pt x="7869" y="1871"/>
                    <a:pt x="7899" y="1850"/>
                  </a:cubicBezTo>
                  <a:cubicBezTo>
                    <a:pt x="7926" y="1832"/>
                    <a:pt x="7955" y="1811"/>
                    <a:pt x="7955" y="1809"/>
                  </a:cubicBezTo>
                  <a:cubicBezTo>
                    <a:pt x="7953" y="1761"/>
                    <a:pt x="7911" y="1694"/>
                    <a:pt x="7786" y="1623"/>
                  </a:cubicBezTo>
                  <a:cubicBezTo>
                    <a:pt x="7677" y="1561"/>
                    <a:pt x="7512" y="1503"/>
                    <a:pt x="7266" y="1459"/>
                  </a:cubicBezTo>
                  <a:cubicBezTo>
                    <a:pt x="6747" y="1366"/>
                    <a:pt x="6605" y="1094"/>
                    <a:pt x="6569" y="975"/>
                  </a:cubicBezTo>
                  <a:cubicBezTo>
                    <a:pt x="6370" y="902"/>
                    <a:pt x="5604" y="599"/>
                    <a:pt x="5900" y="411"/>
                  </a:cubicBezTo>
                  <a:cubicBezTo>
                    <a:pt x="5909" y="404"/>
                    <a:pt x="5919" y="390"/>
                    <a:pt x="5926" y="370"/>
                  </a:cubicBezTo>
                  <a:cubicBezTo>
                    <a:pt x="5937" y="340"/>
                    <a:pt x="5944" y="304"/>
                    <a:pt x="5949" y="264"/>
                  </a:cubicBezTo>
                  <a:close/>
                  <a:moveTo>
                    <a:pt x="7191" y="2012"/>
                  </a:moveTo>
                  <a:cubicBezTo>
                    <a:pt x="7198" y="2029"/>
                    <a:pt x="7207" y="2047"/>
                    <a:pt x="7216" y="2067"/>
                  </a:cubicBezTo>
                  <a:cubicBezTo>
                    <a:pt x="7244" y="2132"/>
                    <a:pt x="7271" y="2208"/>
                    <a:pt x="7282" y="2265"/>
                  </a:cubicBezTo>
                  <a:cubicBezTo>
                    <a:pt x="7283" y="2268"/>
                    <a:pt x="7285" y="2271"/>
                    <a:pt x="7287" y="2272"/>
                  </a:cubicBezTo>
                  <a:cubicBezTo>
                    <a:pt x="7278" y="2271"/>
                    <a:pt x="7269" y="2267"/>
                    <a:pt x="7258" y="2264"/>
                  </a:cubicBezTo>
                  <a:cubicBezTo>
                    <a:pt x="7222" y="2251"/>
                    <a:pt x="7182" y="2227"/>
                    <a:pt x="7150" y="2195"/>
                  </a:cubicBezTo>
                  <a:cubicBezTo>
                    <a:pt x="7134" y="2179"/>
                    <a:pt x="7120" y="2162"/>
                    <a:pt x="7111" y="2142"/>
                  </a:cubicBezTo>
                  <a:cubicBezTo>
                    <a:pt x="7109" y="2140"/>
                    <a:pt x="7108" y="2136"/>
                    <a:pt x="7107" y="2134"/>
                  </a:cubicBezTo>
                  <a:cubicBezTo>
                    <a:pt x="7103" y="2109"/>
                    <a:pt x="7125" y="2078"/>
                    <a:pt x="7152" y="2049"/>
                  </a:cubicBezTo>
                  <a:cubicBezTo>
                    <a:pt x="7164" y="2036"/>
                    <a:pt x="7178" y="2024"/>
                    <a:pt x="7191" y="2012"/>
                  </a:cubicBezTo>
                  <a:close/>
                  <a:moveTo>
                    <a:pt x="7166" y="1817"/>
                  </a:moveTo>
                  <a:cubicBezTo>
                    <a:pt x="7180" y="1810"/>
                    <a:pt x="7192" y="1804"/>
                    <a:pt x="7202" y="1803"/>
                  </a:cubicBezTo>
                  <a:lnTo>
                    <a:pt x="7203" y="1804"/>
                  </a:lnTo>
                  <a:cubicBezTo>
                    <a:pt x="7235" y="1797"/>
                    <a:pt x="7263" y="1806"/>
                    <a:pt x="7286" y="1830"/>
                  </a:cubicBezTo>
                  <a:cubicBezTo>
                    <a:pt x="7306" y="1850"/>
                    <a:pt x="7344" y="1918"/>
                    <a:pt x="7378" y="1997"/>
                  </a:cubicBezTo>
                  <a:cubicBezTo>
                    <a:pt x="7410" y="2072"/>
                    <a:pt x="7442" y="2161"/>
                    <a:pt x="7456" y="2231"/>
                  </a:cubicBezTo>
                  <a:cubicBezTo>
                    <a:pt x="7471" y="2303"/>
                    <a:pt x="7465" y="2366"/>
                    <a:pt x="7427" y="2404"/>
                  </a:cubicBezTo>
                  <a:cubicBezTo>
                    <a:pt x="7416" y="2414"/>
                    <a:pt x="7405" y="2423"/>
                    <a:pt x="7392" y="2430"/>
                  </a:cubicBezTo>
                  <a:lnTo>
                    <a:pt x="7392" y="2430"/>
                  </a:lnTo>
                  <a:lnTo>
                    <a:pt x="7391" y="2430"/>
                  </a:lnTo>
                  <a:cubicBezTo>
                    <a:pt x="7341" y="2456"/>
                    <a:pt x="7271" y="2455"/>
                    <a:pt x="7201" y="2430"/>
                  </a:cubicBezTo>
                  <a:cubicBezTo>
                    <a:pt x="7141" y="2410"/>
                    <a:pt x="7076" y="2371"/>
                    <a:pt x="7025" y="2320"/>
                  </a:cubicBezTo>
                  <a:cubicBezTo>
                    <a:pt x="6997" y="2293"/>
                    <a:pt x="6974" y="2261"/>
                    <a:pt x="6955" y="2225"/>
                  </a:cubicBezTo>
                  <a:cubicBezTo>
                    <a:pt x="6944" y="2206"/>
                    <a:pt x="6937" y="2187"/>
                    <a:pt x="6934" y="2168"/>
                  </a:cubicBezTo>
                  <a:cubicBezTo>
                    <a:pt x="6915" y="2075"/>
                    <a:pt x="6962" y="1992"/>
                    <a:pt x="7023" y="1928"/>
                  </a:cubicBezTo>
                  <a:cubicBezTo>
                    <a:pt x="7074" y="1873"/>
                    <a:pt x="7137" y="1832"/>
                    <a:pt x="7166" y="1817"/>
                  </a:cubicBezTo>
                  <a:close/>
                  <a:moveTo>
                    <a:pt x="4090" y="1286"/>
                  </a:moveTo>
                  <a:cubicBezTo>
                    <a:pt x="4248" y="1143"/>
                    <a:pt x="4435" y="1370"/>
                    <a:pt x="4525" y="1503"/>
                  </a:cubicBezTo>
                  <a:cubicBezTo>
                    <a:pt x="4631" y="1425"/>
                    <a:pt x="4823" y="1296"/>
                    <a:pt x="4959" y="1280"/>
                  </a:cubicBezTo>
                  <a:cubicBezTo>
                    <a:pt x="5046" y="1269"/>
                    <a:pt x="5115" y="1290"/>
                    <a:pt x="5198" y="1315"/>
                  </a:cubicBezTo>
                  <a:cubicBezTo>
                    <a:pt x="5298" y="1345"/>
                    <a:pt x="5425" y="1383"/>
                    <a:pt x="5636" y="1363"/>
                  </a:cubicBezTo>
                  <a:cubicBezTo>
                    <a:pt x="5932" y="1334"/>
                    <a:pt x="5948" y="1347"/>
                    <a:pt x="6083" y="1457"/>
                  </a:cubicBezTo>
                  <a:cubicBezTo>
                    <a:pt x="6136" y="1499"/>
                    <a:pt x="6209" y="1559"/>
                    <a:pt x="6342" y="1640"/>
                  </a:cubicBezTo>
                  <a:cubicBezTo>
                    <a:pt x="6721" y="1875"/>
                    <a:pt x="6728" y="1946"/>
                    <a:pt x="6754" y="2239"/>
                  </a:cubicBezTo>
                  <a:cubicBezTo>
                    <a:pt x="6759" y="2301"/>
                    <a:pt x="6765" y="2374"/>
                    <a:pt x="6776" y="2454"/>
                  </a:cubicBezTo>
                  <a:cubicBezTo>
                    <a:pt x="6810" y="2706"/>
                    <a:pt x="6818" y="2713"/>
                    <a:pt x="6852" y="2741"/>
                  </a:cubicBezTo>
                  <a:cubicBezTo>
                    <a:pt x="6887" y="2774"/>
                    <a:pt x="6940" y="2819"/>
                    <a:pt x="7021" y="2949"/>
                  </a:cubicBezTo>
                  <a:cubicBezTo>
                    <a:pt x="7129" y="3123"/>
                    <a:pt x="7124" y="3217"/>
                    <a:pt x="7034" y="3273"/>
                  </a:cubicBezTo>
                  <a:cubicBezTo>
                    <a:pt x="6969" y="3314"/>
                    <a:pt x="6866" y="3305"/>
                    <a:pt x="6734" y="3293"/>
                  </a:cubicBezTo>
                  <a:cubicBezTo>
                    <a:pt x="6659" y="3287"/>
                    <a:pt x="6573" y="3279"/>
                    <a:pt x="6481" y="3279"/>
                  </a:cubicBezTo>
                  <a:cubicBezTo>
                    <a:pt x="6177" y="3279"/>
                    <a:pt x="6094" y="3221"/>
                    <a:pt x="5957" y="3123"/>
                  </a:cubicBezTo>
                  <a:cubicBezTo>
                    <a:pt x="5912" y="3091"/>
                    <a:pt x="5861" y="3055"/>
                    <a:pt x="5792" y="3015"/>
                  </a:cubicBezTo>
                  <a:cubicBezTo>
                    <a:pt x="5578" y="2893"/>
                    <a:pt x="5544" y="2794"/>
                    <a:pt x="5505" y="2680"/>
                  </a:cubicBezTo>
                  <a:cubicBezTo>
                    <a:pt x="5491" y="2640"/>
                    <a:pt x="5476" y="2597"/>
                    <a:pt x="5449" y="2554"/>
                  </a:cubicBezTo>
                  <a:cubicBezTo>
                    <a:pt x="5365" y="2419"/>
                    <a:pt x="5348" y="2407"/>
                    <a:pt x="5227" y="2330"/>
                  </a:cubicBezTo>
                  <a:lnTo>
                    <a:pt x="5222" y="2327"/>
                  </a:lnTo>
                  <a:lnTo>
                    <a:pt x="5186" y="2304"/>
                  </a:lnTo>
                  <a:cubicBezTo>
                    <a:pt x="5118" y="2260"/>
                    <a:pt x="5081" y="2258"/>
                    <a:pt x="5041" y="2256"/>
                  </a:cubicBezTo>
                  <a:cubicBezTo>
                    <a:pt x="4980" y="2253"/>
                    <a:pt x="4916" y="2250"/>
                    <a:pt x="4802" y="2187"/>
                  </a:cubicBezTo>
                  <a:cubicBezTo>
                    <a:pt x="4718" y="2141"/>
                    <a:pt x="4667" y="2172"/>
                    <a:pt x="4612" y="2206"/>
                  </a:cubicBezTo>
                  <a:cubicBezTo>
                    <a:pt x="4566" y="2235"/>
                    <a:pt x="4518" y="2264"/>
                    <a:pt x="4454" y="2279"/>
                  </a:cubicBezTo>
                  <a:cubicBezTo>
                    <a:pt x="4367" y="2298"/>
                    <a:pt x="4279" y="2301"/>
                    <a:pt x="4195" y="2280"/>
                  </a:cubicBezTo>
                  <a:cubicBezTo>
                    <a:pt x="4110" y="2259"/>
                    <a:pt x="4029" y="2214"/>
                    <a:pt x="3956" y="2136"/>
                  </a:cubicBezTo>
                  <a:cubicBezTo>
                    <a:pt x="3882" y="2058"/>
                    <a:pt x="3822" y="1965"/>
                    <a:pt x="3795" y="1872"/>
                  </a:cubicBezTo>
                  <a:lnTo>
                    <a:pt x="3795" y="1872"/>
                  </a:lnTo>
                  <a:cubicBezTo>
                    <a:pt x="3769" y="1781"/>
                    <a:pt x="3774" y="1690"/>
                    <a:pt x="3824" y="1607"/>
                  </a:cubicBezTo>
                  <a:cubicBezTo>
                    <a:pt x="3865" y="1540"/>
                    <a:pt x="3896" y="1492"/>
                    <a:pt x="3935" y="1444"/>
                  </a:cubicBezTo>
                  <a:cubicBezTo>
                    <a:pt x="3974" y="1396"/>
                    <a:pt x="4019" y="1350"/>
                    <a:pt x="4090" y="1286"/>
                  </a:cubicBezTo>
                  <a:moveTo>
                    <a:pt x="4422" y="1673"/>
                  </a:moveTo>
                  <a:cubicBezTo>
                    <a:pt x="4424" y="1678"/>
                    <a:pt x="4428" y="1683"/>
                    <a:pt x="4432" y="1688"/>
                  </a:cubicBezTo>
                  <a:cubicBezTo>
                    <a:pt x="4463" y="1726"/>
                    <a:pt x="4518" y="1732"/>
                    <a:pt x="4556" y="1701"/>
                  </a:cubicBezTo>
                  <a:cubicBezTo>
                    <a:pt x="4557" y="1701"/>
                    <a:pt x="4835" y="1474"/>
                    <a:pt x="4980" y="1455"/>
                  </a:cubicBezTo>
                  <a:cubicBezTo>
                    <a:pt x="5030" y="1449"/>
                    <a:pt x="5083" y="1465"/>
                    <a:pt x="5147" y="1485"/>
                  </a:cubicBezTo>
                  <a:cubicBezTo>
                    <a:pt x="5262" y="1519"/>
                    <a:pt x="5406" y="1563"/>
                    <a:pt x="5653" y="1538"/>
                  </a:cubicBezTo>
                  <a:cubicBezTo>
                    <a:pt x="5876" y="1517"/>
                    <a:pt x="5887" y="1525"/>
                    <a:pt x="5972" y="1594"/>
                  </a:cubicBezTo>
                  <a:cubicBezTo>
                    <a:pt x="6027" y="1639"/>
                    <a:pt x="6106" y="1702"/>
                    <a:pt x="6249" y="1790"/>
                  </a:cubicBezTo>
                  <a:cubicBezTo>
                    <a:pt x="6553" y="1979"/>
                    <a:pt x="6557" y="2032"/>
                    <a:pt x="6576" y="2254"/>
                  </a:cubicBezTo>
                  <a:cubicBezTo>
                    <a:pt x="6583" y="2313"/>
                    <a:pt x="6589" y="2384"/>
                    <a:pt x="6601" y="2478"/>
                  </a:cubicBezTo>
                  <a:cubicBezTo>
                    <a:pt x="6645" y="2795"/>
                    <a:pt x="6662" y="2811"/>
                    <a:pt x="6735" y="2875"/>
                  </a:cubicBezTo>
                  <a:cubicBezTo>
                    <a:pt x="6762" y="2898"/>
                    <a:pt x="6803" y="2934"/>
                    <a:pt x="6871" y="3043"/>
                  </a:cubicBezTo>
                  <a:cubicBezTo>
                    <a:pt x="6911" y="3107"/>
                    <a:pt x="6950" y="3117"/>
                    <a:pt x="6941" y="3123"/>
                  </a:cubicBezTo>
                  <a:cubicBezTo>
                    <a:pt x="6925" y="3132"/>
                    <a:pt x="6849" y="3125"/>
                    <a:pt x="6749" y="3117"/>
                  </a:cubicBezTo>
                  <a:cubicBezTo>
                    <a:pt x="6671" y="3110"/>
                    <a:pt x="6580" y="3102"/>
                    <a:pt x="6481" y="3102"/>
                  </a:cubicBezTo>
                  <a:cubicBezTo>
                    <a:pt x="6232" y="3102"/>
                    <a:pt x="6168" y="3056"/>
                    <a:pt x="6060" y="2979"/>
                  </a:cubicBezTo>
                  <a:cubicBezTo>
                    <a:pt x="6012" y="2945"/>
                    <a:pt x="5957" y="2905"/>
                    <a:pt x="5879" y="2861"/>
                  </a:cubicBezTo>
                  <a:cubicBezTo>
                    <a:pt x="5724" y="2774"/>
                    <a:pt x="5700" y="2703"/>
                    <a:pt x="5673" y="2623"/>
                  </a:cubicBezTo>
                  <a:cubicBezTo>
                    <a:pt x="5655" y="2574"/>
                    <a:pt x="5638" y="2522"/>
                    <a:pt x="5599" y="2460"/>
                  </a:cubicBezTo>
                  <a:cubicBezTo>
                    <a:pt x="5495" y="2292"/>
                    <a:pt x="5474" y="2278"/>
                    <a:pt x="5323" y="2182"/>
                  </a:cubicBezTo>
                  <a:lnTo>
                    <a:pt x="5318" y="2178"/>
                  </a:lnTo>
                  <a:lnTo>
                    <a:pt x="5282" y="2155"/>
                  </a:lnTo>
                  <a:cubicBezTo>
                    <a:pt x="5174" y="2086"/>
                    <a:pt x="5114" y="2083"/>
                    <a:pt x="5049" y="2079"/>
                  </a:cubicBezTo>
                  <a:cubicBezTo>
                    <a:pt x="5009" y="2078"/>
                    <a:pt x="4966" y="2075"/>
                    <a:pt x="4887" y="2031"/>
                  </a:cubicBezTo>
                  <a:cubicBezTo>
                    <a:pt x="4713" y="1935"/>
                    <a:pt x="4620" y="1994"/>
                    <a:pt x="4519" y="2056"/>
                  </a:cubicBezTo>
                  <a:cubicBezTo>
                    <a:pt x="4485" y="2077"/>
                    <a:pt x="4451" y="2098"/>
                    <a:pt x="4415" y="2106"/>
                  </a:cubicBezTo>
                  <a:cubicBezTo>
                    <a:pt x="4353" y="2120"/>
                    <a:pt x="4293" y="2122"/>
                    <a:pt x="4237" y="2109"/>
                  </a:cubicBezTo>
                  <a:cubicBezTo>
                    <a:pt x="4183" y="2096"/>
                    <a:pt x="4132" y="2066"/>
                    <a:pt x="4085" y="2016"/>
                  </a:cubicBezTo>
                  <a:cubicBezTo>
                    <a:pt x="4029" y="1956"/>
                    <a:pt x="3984" y="1889"/>
                    <a:pt x="3965" y="1824"/>
                  </a:cubicBezTo>
                  <a:cubicBezTo>
                    <a:pt x="3953" y="1778"/>
                    <a:pt x="3954" y="1735"/>
                    <a:pt x="3975" y="1700"/>
                  </a:cubicBezTo>
                  <a:cubicBezTo>
                    <a:pt x="4013" y="1639"/>
                    <a:pt x="4040" y="1595"/>
                    <a:pt x="4073" y="1555"/>
                  </a:cubicBezTo>
                  <a:cubicBezTo>
                    <a:pt x="4106" y="1514"/>
                    <a:pt x="4146" y="1473"/>
                    <a:pt x="4208" y="1417"/>
                  </a:cubicBezTo>
                  <a:cubicBezTo>
                    <a:pt x="4253" y="1375"/>
                    <a:pt x="4403" y="1639"/>
                    <a:pt x="4422" y="1673"/>
                  </a:cubicBezTo>
                  <a:close/>
                  <a:moveTo>
                    <a:pt x="1204" y="2343"/>
                  </a:moveTo>
                  <a:cubicBezTo>
                    <a:pt x="1196" y="2358"/>
                    <a:pt x="1190" y="2389"/>
                    <a:pt x="1183" y="2424"/>
                  </a:cubicBezTo>
                  <a:cubicBezTo>
                    <a:pt x="1155" y="2568"/>
                    <a:pt x="1119" y="2750"/>
                    <a:pt x="837" y="2817"/>
                  </a:cubicBezTo>
                  <a:lnTo>
                    <a:pt x="835" y="2818"/>
                  </a:lnTo>
                  <a:cubicBezTo>
                    <a:pt x="707" y="2848"/>
                    <a:pt x="640" y="2884"/>
                    <a:pt x="620" y="2925"/>
                  </a:cubicBezTo>
                  <a:cubicBezTo>
                    <a:pt x="604" y="2959"/>
                    <a:pt x="623" y="3012"/>
                    <a:pt x="668" y="3080"/>
                  </a:cubicBezTo>
                  <a:cubicBezTo>
                    <a:pt x="697" y="3125"/>
                    <a:pt x="740" y="3127"/>
                    <a:pt x="790" y="3130"/>
                  </a:cubicBezTo>
                  <a:cubicBezTo>
                    <a:pt x="908" y="3137"/>
                    <a:pt x="1045" y="3145"/>
                    <a:pt x="1197" y="3369"/>
                  </a:cubicBezTo>
                  <a:cubicBezTo>
                    <a:pt x="1320" y="3552"/>
                    <a:pt x="1402" y="3630"/>
                    <a:pt x="1465" y="3690"/>
                  </a:cubicBezTo>
                  <a:cubicBezTo>
                    <a:pt x="1519" y="3743"/>
                    <a:pt x="1561" y="3783"/>
                    <a:pt x="1603" y="3855"/>
                  </a:cubicBezTo>
                  <a:cubicBezTo>
                    <a:pt x="1679" y="3988"/>
                    <a:pt x="1642" y="4030"/>
                    <a:pt x="1581" y="4099"/>
                  </a:cubicBezTo>
                  <a:cubicBezTo>
                    <a:pt x="1559" y="4124"/>
                    <a:pt x="1530" y="4158"/>
                    <a:pt x="1518" y="4232"/>
                  </a:cubicBezTo>
                  <a:cubicBezTo>
                    <a:pt x="1510" y="4289"/>
                    <a:pt x="1495" y="4347"/>
                    <a:pt x="1480" y="4405"/>
                  </a:cubicBezTo>
                  <a:cubicBezTo>
                    <a:pt x="1468" y="4452"/>
                    <a:pt x="1456" y="4499"/>
                    <a:pt x="1449" y="4536"/>
                  </a:cubicBezTo>
                  <a:cubicBezTo>
                    <a:pt x="1436" y="4606"/>
                    <a:pt x="1435" y="4663"/>
                    <a:pt x="1476" y="4670"/>
                  </a:cubicBezTo>
                  <a:cubicBezTo>
                    <a:pt x="1520" y="4678"/>
                    <a:pt x="1564" y="4680"/>
                    <a:pt x="1601" y="4681"/>
                  </a:cubicBezTo>
                  <a:cubicBezTo>
                    <a:pt x="1659" y="4683"/>
                    <a:pt x="1704" y="4684"/>
                    <a:pt x="1745" y="4707"/>
                  </a:cubicBezTo>
                  <a:cubicBezTo>
                    <a:pt x="1832" y="4755"/>
                    <a:pt x="1841" y="4835"/>
                    <a:pt x="1740" y="5019"/>
                  </a:cubicBezTo>
                  <a:cubicBezTo>
                    <a:pt x="1669" y="5147"/>
                    <a:pt x="1697" y="5230"/>
                    <a:pt x="1731" y="5336"/>
                  </a:cubicBezTo>
                  <a:cubicBezTo>
                    <a:pt x="1760" y="5428"/>
                    <a:pt x="1794" y="5534"/>
                    <a:pt x="1796" y="5688"/>
                  </a:cubicBezTo>
                  <a:cubicBezTo>
                    <a:pt x="1798" y="5808"/>
                    <a:pt x="1779" y="5969"/>
                    <a:pt x="1759" y="6145"/>
                  </a:cubicBezTo>
                  <a:cubicBezTo>
                    <a:pt x="1718" y="6496"/>
                    <a:pt x="1671" y="6906"/>
                    <a:pt x="1766" y="7060"/>
                  </a:cubicBezTo>
                  <a:cubicBezTo>
                    <a:pt x="1823" y="7150"/>
                    <a:pt x="1864" y="7195"/>
                    <a:pt x="1896" y="7231"/>
                  </a:cubicBezTo>
                  <a:cubicBezTo>
                    <a:pt x="1970" y="7312"/>
                    <a:pt x="2008" y="7354"/>
                    <a:pt x="2044" y="7582"/>
                  </a:cubicBezTo>
                  <a:cubicBezTo>
                    <a:pt x="2075" y="7778"/>
                    <a:pt x="2082" y="7791"/>
                    <a:pt x="2142" y="7905"/>
                  </a:cubicBezTo>
                  <a:cubicBezTo>
                    <a:pt x="2175" y="7969"/>
                    <a:pt x="2223" y="8061"/>
                    <a:pt x="2294" y="8213"/>
                  </a:cubicBezTo>
                  <a:cubicBezTo>
                    <a:pt x="2400" y="8441"/>
                    <a:pt x="2478" y="8589"/>
                    <a:pt x="2542" y="8689"/>
                  </a:cubicBezTo>
                  <a:cubicBezTo>
                    <a:pt x="2601" y="8781"/>
                    <a:pt x="2647" y="8829"/>
                    <a:pt x="2693" y="8863"/>
                  </a:cubicBezTo>
                  <a:cubicBezTo>
                    <a:pt x="2697" y="8865"/>
                    <a:pt x="2701" y="8868"/>
                    <a:pt x="2705" y="8871"/>
                  </a:cubicBezTo>
                  <a:cubicBezTo>
                    <a:pt x="2703" y="8831"/>
                    <a:pt x="2686" y="8769"/>
                    <a:pt x="2646" y="8680"/>
                  </a:cubicBezTo>
                  <a:cubicBezTo>
                    <a:pt x="2588" y="8545"/>
                    <a:pt x="2588" y="8439"/>
                    <a:pt x="2619" y="8375"/>
                  </a:cubicBezTo>
                  <a:lnTo>
                    <a:pt x="2620" y="8374"/>
                  </a:lnTo>
                  <a:lnTo>
                    <a:pt x="2619" y="8374"/>
                  </a:lnTo>
                  <a:cubicBezTo>
                    <a:pt x="2640" y="8331"/>
                    <a:pt x="2674" y="8303"/>
                    <a:pt x="2715" y="8291"/>
                  </a:cubicBezTo>
                  <a:cubicBezTo>
                    <a:pt x="2754" y="8279"/>
                    <a:pt x="2797" y="8282"/>
                    <a:pt x="2839" y="8301"/>
                  </a:cubicBezTo>
                  <a:cubicBezTo>
                    <a:pt x="2916" y="8335"/>
                    <a:pt x="3004" y="8433"/>
                    <a:pt x="3056" y="8601"/>
                  </a:cubicBezTo>
                  <a:cubicBezTo>
                    <a:pt x="3102" y="8748"/>
                    <a:pt x="3107" y="8860"/>
                    <a:pt x="3110" y="8960"/>
                  </a:cubicBezTo>
                  <a:cubicBezTo>
                    <a:pt x="3115" y="9098"/>
                    <a:pt x="3120" y="9204"/>
                    <a:pt x="3287" y="9352"/>
                  </a:cubicBezTo>
                  <a:cubicBezTo>
                    <a:pt x="3551" y="9584"/>
                    <a:pt x="3650" y="9606"/>
                    <a:pt x="3782" y="9636"/>
                  </a:cubicBezTo>
                  <a:lnTo>
                    <a:pt x="3834" y="9648"/>
                  </a:lnTo>
                  <a:cubicBezTo>
                    <a:pt x="3936" y="9672"/>
                    <a:pt x="4023" y="9707"/>
                    <a:pt x="4101" y="9739"/>
                  </a:cubicBezTo>
                  <a:cubicBezTo>
                    <a:pt x="4157" y="9761"/>
                    <a:pt x="4207" y="9781"/>
                    <a:pt x="4253" y="9793"/>
                  </a:cubicBezTo>
                  <a:cubicBezTo>
                    <a:pt x="4269" y="9797"/>
                    <a:pt x="4305" y="9778"/>
                    <a:pt x="4344" y="9758"/>
                  </a:cubicBezTo>
                  <a:cubicBezTo>
                    <a:pt x="4440" y="9707"/>
                    <a:pt x="4550" y="9650"/>
                    <a:pt x="4697" y="9720"/>
                  </a:cubicBezTo>
                  <a:cubicBezTo>
                    <a:pt x="4799" y="9768"/>
                    <a:pt x="4842" y="9818"/>
                    <a:pt x="4890" y="9874"/>
                  </a:cubicBezTo>
                  <a:cubicBezTo>
                    <a:pt x="4931" y="9922"/>
                    <a:pt x="4979" y="9976"/>
                    <a:pt x="5098" y="10041"/>
                  </a:cubicBezTo>
                  <a:cubicBezTo>
                    <a:pt x="5198" y="10095"/>
                    <a:pt x="5266" y="10064"/>
                    <a:pt x="5328" y="10035"/>
                  </a:cubicBezTo>
                  <a:cubicBezTo>
                    <a:pt x="5415" y="9996"/>
                    <a:pt x="5496" y="9959"/>
                    <a:pt x="5614" y="10020"/>
                  </a:cubicBezTo>
                  <a:cubicBezTo>
                    <a:pt x="5712" y="10070"/>
                    <a:pt x="5734" y="10109"/>
                    <a:pt x="5756" y="10148"/>
                  </a:cubicBezTo>
                  <a:cubicBezTo>
                    <a:pt x="5770" y="10173"/>
                    <a:pt x="5784" y="10199"/>
                    <a:pt x="5945" y="10260"/>
                  </a:cubicBezTo>
                  <a:cubicBezTo>
                    <a:pt x="6030" y="10292"/>
                    <a:pt x="6132" y="10310"/>
                    <a:pt x="6226" y="10326"/>
                  </a:cubicBezTo>
                  <a:cubicBezTo>
                    <a:pt x="6362" y="10350"/>
                    <a:pt x="6481" y="10371"/>
                    <a:pt x="6549" y="10434"/>
                  </a:cubicBezTo>
                  <a:cubicBezTo>
                    <a:pt x="6639" y="10518"/>
                    <a:pt x="6636" y="10634"/>
                    <a:pt x="6464" y="10817"/>
                  </a:cubicBezTo>
                  <a:cubicBezTo>
                    <a:pt x="6205" y="11095"/>
                    <a:pt x="6258" y="11203"/>
                    <a:pt x="6334" y="11360"/>
                  </a:cubicBezTo>
                  <a:cubicBezTo>
                    <a:pt x="6348" y="11388"/>
                    <a:pt x="6362" y="11417"/>
                    <a:pt x="6380" y="11460"/>
                  </a:cubicBezTo>
                  <a:cubicBezTo>
                    <a:pt x="6407" y="11521"/>
                    <a:pt x="6422" y="11567"/>
                    <a:pt x="6435" y="11607"/>
                  </a:cubicBezTo>
                  <a:cubicBezTo>
                    <a:pt x="6471" y="11715"/>
                    <a:pt x="6486" y="11760"/>
                    <a:pt x="6711" y="11797"/>
                  </a:cubicBezTo>
                  <a:cubicBezTo>
                    <a:pt x="6838" y="11818"/>
                    <a:pt x="6950" y="11893"/>
                    <a:pt x="7046" y="11987"/>
                  </a:cubicBezTo>
                  <a:cubicBezTo>
                    <a:pt x="7114" y="12055"/>
                    <a:pt x="7174" y="12133"/>
                    <a:pt x="7224" y="12209"/>
                  </a:cubicBezTo>
                  <a:cubicBezTo>
                    <a:pt x="7886" y="11863"/>
                    <a:pt x="8480" y="11405"/>
                    <a:pt x="8981" y="10860"/>
                  </a:cubicBezTo>
                  <a:cubicBezTo>
                    <a:pt x="9451" y="10348"/>
                    <a:pt x="9838" y="9760"/>
                    <a:pt x="10124" y="9117"/>
                  </a:cubicBezTo>
                  <a:cubicBezTo>
                    <a:pt x="10099" y="9129"/>
                    <a:pt x="10072" y="9141"/>
                    <a:pt x="10048" y="9154"/>
                  </a:cubicBezTo>
                  <a:cubicBezTo>
                    <a:pt x="9961" y="9201"/>
                    <a:pt x="9877" y="9255"/>
                    <a:pt x="9806" y="9319"/>
                  </a:cubicBezTo>
                  <a:cubicBezTo>
                    <a:pt x="9522" y="9574"/>
                    <a:pt x="9445" y="9511"/>
                    <a:pt x="9333" y="9419"/>
                  </a:cubicBezTo>
                  <a:cubicBezTo>
                    <a:pt x="9302" y="9394"/>
                    <a:pt x="9267" y="9365"/>
                    <a:pt x="9212" y="9357"/>
                  </a:cubicBezTo>
                  <a:cubicBezTo>
                    <a:pt x="9041" y="9333"/>
                    <a:pt x="8854" y="9423"/>
                    <a:pt x="8752" y="9471"/>
                  </a:cubicBezTo>
                  <a:cubicBezTo>
                    <a:pt x="8730" y="9482"/>
                    <a:pt x="8711" y="9491"/>
                    <a:pt x="8700" y="9496"/>
                  </a:cubicBezTo>
                  <a:cubicBezTo>
                    <a:pt x="8605" y="9537"/>
                    <a:pt x="8557" y="9475"/>
                    <a:pt x="8494" y="9392"/>
                  </a:cubicBezTo>
                  <a:cubicBezTo>
                    <a:pt x="8442" y="9325"/>
                    <a:pt x="8370" y="9230"/>
                    <a:pt x="8247" y="9253"/>
                  </a:cubicBezTo>
                  <a:cubicBezTo>
                    <a:pt x="8163" y="9269"/>
                    <a:pt x="8161" y="9274"/>
                    <a:pt x="8159" y="9281"/>
                  </a:cubicBezTo>
                  <a:cubicBezTo>
                    <a:pt x="8142" y="9339"/>
                    <a:pt x="8121" y="9407"/>
                    <a:pt x="7899" y="9474"/>
                  </a:cubicBezTo>
                  <a:cubicBezTo>
                    <a:pt x="7732" y="9526"/>
                    <a:pt x="7602" y="9505"/>
                    <a:pt x="7492" y="9488"/>
                  </a:cubicBezTo>
                  <a:cubicBezTo>
                    <a:pt x="7393" y="9472"/>
                    <a:pt x="7316" y="9460"/>
                    <a:pt x="7254" y="9548"/>
                  </a:cubicBezTo>
                  <a:cubicBezTo>
                    <a:pt x="7159" y="9684"/>
                    <a:pt x="7072" y="9728"/>
                    <a:pt x="6984" y="9772"/>
                  </a:cubicBezTo>
                  <a:cubicBezTo>
                    <a:pt x="6916" y="9806"/>
                    <a:pt x="6847" y="9840"/>
                    <a:pt x="6773" y="9943"/>
                  </a:cubicBezTo>
                  <a:cubicBezTo>
                    <a:pt x="6680" y="10070"/>
                    <a:pt x="6592" y="10178"/>
                    <a:pt x="6495" y="10239"/>
                  </a:cubicBezTo>
                  <a:cubicBezTo>
                    <a:pt x="6381" y="10312"/>
                    <a:pt x="6263" y="10323"/>
                    <a:pt x="6132" y="10239"/>
                  </a:cubicBezTo>
                  <a:cubicBezTo>
                    <a:pt x="6005" y="10159"/>
                    <a:pt x="5980" y="10055"/>
                    <a:pt x="5954" y="9952"/>
                  </a:cubicBezTo>
                  <a:cubicBezTo>
                    <a:pt x="5936" y="9881"/>
                    <a:pt x="5919" y="9810"/>
                    <a:pt x="5848" y="9768"/>
                  </a:cubicBezTo>
                  <a:cubicBezTo>
                    <a:pt x="5797" y="9738"/>
                    <a:pt x="5758" y="9763"/>
                    <a:pt x="5726" y="9785"/>
                  </a:cubicBezTo>
                  <a:cubicBezTo>
                    <a:pt x="5627" y="9850"/>
                    <a:pt x="5549" y="9901"/>
                    <a:pt x="5437" y="9722"/>
                  </a:cubicBezTo>
                  <a:cubicBezTo>
                    <a:pt x="5338" y="9565"/>
                    <a:pt x="5445" y="9468"/>
                    <a:pt x="5541" y="9380"/>
                  </a:cubicBezTo>
                  <a:cubicBezTo>
                    <a:pt x="5566" y="9356"/>
                    <a:pt x="5591" y="9334"/>
                    <a:pt x="5599" y="9320"/>
                  </a:cubicBezTo>
                  <a:cubicBezTo>
                    <a:pt x="5603" y="9313"/>
                    <a:pt x="5587" y="9328"/>
                    <a:pt x="5569" y="9318"/>
                  </a:cubicBezTo>
                  <a:cubicBezTo>
                    <a:pt x="5476" y="9266"/>
                    <a:pt x="5351" y="9311"/>
                    <a:pt x="5201" y="9363"/>
                  </a:cubicBezTo>
                  <a:cubicBezTo>
                    <a:pt x="5023" y="9425"/>
                    <a:pt x="4818" y="9497"/>
                    <a:pt x="4567" y="9461"/>
                  </a:cubicBezTo>
                  <a:cubicBezTo>
                    <a:pt x="4522" y="9454"/>
                    <a:pt x="4499" y="9451"/>
                    <a:pt x="4479" y="9448"/>
                  </a:cubicBezTo>
                  <a:lnTo>
                    <a:pt x="4478" y="9448"/>
                  </a:lnTo>
                  <a:cubicBezTo>
                    <a:pt x="4393" y="9437"/>
                    <a:pt x="4320" y="9426"/>
                    <a:pt x="4257" y="9412"/>
                  </a:cubicBezTo>
                  <a:cubicBezTo>
                    <a:pt x="3982" y="9350"/>
                    <a:pt x="3920" y="9241"/>
                    <a:pt x="4021" y="8795"/>
                  </a:cubicBezTo>
                  <a:cubicBezTo>
                    <a:pt x="4070" y="8579"/>
                    <a:pt x="4027" y="8440"/>
                    <a:pt x="3998" y="8348"/>
                  </a:cubicBezTo>
                  <a:cubicBezTo>
                    <a:pt x="3989" y="8321"/>
                    <a:pt x="3982" y="8296"/>
                    <a:pt x="3978" y="8275"/>
                  </a:cubicBezTo>
                  <a:cubicBezTo>
                    <a:pt x="3949" y="8143"/>
                    <a:pt x="3977" y="8074"/>
                    <a:pt x="4196" y="8027"/>
                  </a:cubicBezTo>
                  <a:cubicBezTo>
                    <a:pt x="4351" y="7993"/>
                    <a:pt x="4400" y="7931"/>
                    <a:pt x="4437" y="7883"/>
                  </a:cubicBezTo>
                  <a:cubicBezTo>
                    <a:pt x="4494" y="7812"/>
                    <a:pt x="4536" y="7758"/>
                    <a:pt x="4672" y="7773"/>
                  </a:cubicBezTo>
                  <a:cubicBezTo>
                    <a:pt x="4835" y="7791"/>
                    <a:pt x="4829" y="7895"/>
                    <a:pt x="4825" y="7996"/>
                  </a:cubicBezTo>
                  <a:cubicBezTo>
                    <a:pt x="4824" y="8015"/>
                    <a:pt x="4823" y="8035"/>
                    <a:pt x="4825" y="8041"/>
                  </a:cubicBezTo>
                  <a:cubicBezTo>
                    <a:pt x="4828" y="8047"/>
                    <a:pt x="4842" y="8023"/>
                    <a:pt x="4920" y="7997"/>
                  </a:cubicBezTo>
                  <a:cubicBezTo>
                    <a:pt x="5055" y="7950"/>
                    <a:pt x="5101" y="7861"/>
                    <a:pt x="5134" y="7795"/>
                  </a:cubicBezTo>
                  <a:cubicBezTo>
                    <a:pt x="5148" y="7766"/>
                    <a:pt x="5160" y="7742"/>
                    <a:pt x="5177" y="7720"/>
                  </a:cubicBezTo>
                  <a:cubicBezTo>
                    <a:pt x="5248" y="7624"/>
                    <a:pt x="5329" y="7605"/>
                    <a:pt x="5527" y="7752"/>
                  </a:cubicBezTo>
                  <a:cubicBezTo>
                    <a:pt x="5696" y="7878"/>
                    <a:pt x="5764" y="7989"/>
                    <a:pt x="5821" y="8081"/>
                  </a:cubicBezTo>
                  <a:cubicBezTo>
                    <a:pt x="5873" y="8163"/>
                    <a:pt x="5912" y="8226"/>
                    <a:pt x="6044" y="8260"/>
                  </a:cubicBezTo>
                  <a:cubicBezTo>
                    <a:pt x="6086" y="8271"/>
                    <a:pt x="6085" y="8219"/>
                    <a:pt x="6067" y="8150"/>
                  </a:cubicBezTo>
                  <a:cubicBezTo>
                    <a:pt x="6029" y="8005"/>
                    <a:pt x="5935" y="7812"/>
                    <a:pt x="5864" y="7668"/>
                  </a:cubicBezTo>
                  <a:cubicBezTo>
                    <a:pt x="5734" y="7405"/>
                    <a:pt x="5767" y="7388"/>
                    <a:pt x="5928" y="7307"/>
                  </a:cubicBezTo>
                  <a:cubicBezTo>
                    <a:pt x="5980" y="7281"/>
                    <a:pt x="6057" y="7241"/>
                    <a:pt x="6150" y="7151"/>
                  </a:cubicBezTo>
                  <a:cubicBezTo>
                    <a:pt x="6332" y="6975"/>
                    <a:pt x="6317" y="6920"/>
                    <a:pt x="6296" y="6848"/>
                  </a:cubicBezTo>
                  <a:cubicBezTo>
                    <a:pt x="6288" y="6818"/>
                    <a:pt x="6280" y="6787"/>
                    <a:pt x="6273" y="6745"/>
                  </a:cubicBezTo>
                  <a:cubicBezTo>
                    <a:pt x="6273" y="6737"/>
                    <a:pt x="6272" y="6730"/>
                    <a:pt x="6272" y="6725"/>
                  </a:cubicBezTo>
                  <a:cubicBezTo>
                    <a:pt x="6266" y="6627"/>
                    <a:pt x="6296" y="6440"/>
                    <a:pt x="6362" y="6276"/>
                  </a:cubicBezTo>
                  <a:cubicBezTo>
                    <a:pt x="6432" y="6097"/>
                    <a:pt x="6546" y="5938"/>
                    <a:pt x="6704" y="5918"/>
                  </a:cubicBezTo>
                  <a:cubicBezTo>
                    <a:pt x="6711" y="5917"/>
                    <a:pt x="6717" y="5916"/>
                    <a:pt x="6721" y="5916"/>
                  </a:cubicBezTo>
                  <a:cubicBezTo>
                    <a:pt x="6831" y="5909"/>
                    <a:pt x="6908" y="5756"/>
                    <a:pt x="6974" y="5628"/>
                  </a:cubicBezTo>
                  <a:cubicBezTo>
                    <a:pt x="7024" y="5530"/>
                    <a:pt x="7068" y="5444"/>
                    <a:pt x="7133" y="5400"/>
                  </a:cubicBezTo>
                  <a:lnTo>
                    <a:pt x="7137" y="5397"/>
                  </a:lnTo>
                  <a:cubicBezTo>
                    <a:pt x="7174" y="5375"/>
                    <a:pt x="7195" y="5374"/>
                    <a:pt x="7196" y="5367"/>
                  </a:cubicBezTo>
                  <a:cubicBezTo>
                    <a:pt x="7196" y="5363"/>
                    <a:pt x="7168" y="5341"/>
                    <a:pt x="7106" y="5290"/>
                  </a:cubicBezTo>
                  <a:cubicBezTo>
                    <a:pt x="7065" y="5257"/>
                    <a:pt x="7014" y="5263"/>
                    <a:pt x="6967" y="5268"/>
                  </a:cubicBezTo>
                  <a:cubicBezTo>
                    <a:pt x="6831" y="5283"/>
                    <a:pt x="6708" y="5297"/>
                    <a:pt x="6629" y="5013"/>
                  </a:cubicBezTo>
                  <a:cubicBezTo>
                    <a:pt x="6539" y="4696"/>
                    <a:pt x="6695" y="4584"/>
                    <a:pt x="6845" y="4543"/>
                  </a:cubicBezTo>
                  <a:cubicBezTo>
                    <a:pt x="6901" y="4527"/>
                    <a:pt x="6952" y="4523"/>
                    <a:pt x="6987" y="4520"/>
                  </a:cubicBezTo>
                  <a:lnTo>
                    <a:pt x="6991" y="4519"/>
                  </a:lnTo>
                  <a:cubicBezTo>
                    <a:pt x="7090" y="4513"/>
                    <a:pt x="7120" y="4591"/>
                    <a:pt x="7159" y="4688"/>
                  </a:cubicBezTo>
                  <a:cubicBezTo>
                    <a:pt x="7196" y="4777"/>
                    <a:pt x="7245" y="4901"/>
                    <a:pt x="7394" y="4859"/>
                  </a:cubicBezTo>
                  <a:cubicBezTo>
                    <a:pt x="7486" y="4832"/>
                    <a:pt x="7545" y="4804"/>
                    <a:pt x="7573" y="4776"/>
                  </a:cubicBezTo>
                  <a:cubicBezTo>
                    <a:pt x="7579" y="4770"/>
                    <a:pt x="7582" y="4767"/>
                    <a:pt x="7582" y="4767"/>
                  </a:cubicBezTo>
                  <a:cubicBezTo>
                    <a:pt x="7582" y="4766"/>
                    <a:pt x="7581" y="4765"/>
                    <a:pt x="7576" y="4761"/>
                  </a:cubicBezTo>
                  <a:cubicBezTo>
                    <a:pt x="7558" y="4738"/>
                    <a:pt x="7519" y="4715"/>
                    <a:pt x="7465" y="4695"/>
                  </a:cubicBezTo>
                  <a:cubicBezTo>
                    <a:pt x="7324" y="4640"/>
                    <a:pt x="7285" y="4567"/>
                    <a:pt x="7238" y="4481"/>
                  </a:cubicBezTo>
                  <a:cubicBezTo>
                    <a:pt x="7204" y="4416"/>
                    <a:pt x="7164" y="4342"/>
                    <a:pt x="7038" y="4260"/>
                  </a:cubicBezTo>
                  <a:cubicBezTo>
                    <a:pt x="6911" y="4176"/>
                    <a:pt x="6838" y="4175"/>
                    <a:pt x="6764" y="4173"/>
                  </a:cubicBezTo>
                  <a:cubicBezTo>
                    <a:pt x="6672" y="4171"/>
                    <a:pt x="6578" y="4169"/>
                    <a:pt x="6425" y="4080"/>
                  </a:cubicBezTo>
                  <a:cubicBezTo>
                    <a:pt x="6280" y="3996"/>
                    <a:pt x="6205" y="3897"/>
                    <a:pt x="6135" y="3808"/>
                  </a:cubicBezTo>
                  <a:cubicBezTo>
                    <a:pt x="6070" y="3726"/>
                    <a:pt x="6013" y="3654"/>
                    <a:pt x="5907" y="3624"/>
                  </a:cubicBezTo>
                  <a:cubicBezTo>
                    <a:pt x="5702" y="3567"/>
                    <a:pt x="5674" y="3517"/>
                    <a:pt x="5595" y="3382"/>
                  </a:cubicBezTo>
                  <a:cubicBezTo>
                    <a:pt x="5565" y="3328"/>
                    <a:pt x="5523" y="3258"/>
                    <a:pt x="5454" y="3165"/>
                  </a:cubicBezTo>
                  <a:cubicBezTo>
                    <a:pt x="5402" y="3096"/>
                    <a:pt x="5358" y="3029"/>
                    <a:pt x="5317" y="2968"/>
                  </a:cubicBezTo>
                  <a:cubicBezTo>
                    <a:pt x="5269" y="2898"/>
                    <a:pt x="5227" y="2834"/>
                    <a:pt x="5187" y="2788"/>
                  </a:cubicBezTo>
                  <a:cubicBezTo>
                    <a:pt x="5144" y="2738"/>
                    <a:pt x="5104" y="2718"/>
                    <a:pt x="5060" y="2756"/>
                  </a:cubicBezTo>
                  <a:cubicBezTo>
                    <a:pt x="4982" y="2824"/>
                    <a:pt x="4938" y="2869"/>
                    <a:pt x="4935" y="2901"/>
                  </a:cubicBezTo>
                  <a:cubicBezTo>
                    <a:pt x="4931" y="2927"/>
                    <a:pt x="4961" y="2966"/>
                    <a:pt x="5026" y="3028"/>
                  </a:cubicBezTo>
                  <a:cubicBezTo>
                    <a:pt x="5076" y="3075"/>
                    <a:pt x="5110" y="3087"/>
                    <a:pt x="5138" y="3096"/>
                  </a:cubicBezTo>
                  <a:cubicBezTo>
                    <a:pt x="5232" y="3128"/>
                    <a:pt x="5274" y="3143"/>
                    <a:pt x="5314" y="3406"/>
                  </a:cubicBezTo>
                  <a:cubicBezTo>
                    <a:pt x="5343" y="3599"/>
                    <a:pt x="5245" y="3710"/>
                    <a:pt x="5160" y="3807"/>
                  </a:cubicBezTo>
                  <a:cubicBezTo>
                    <a:pt x="5106" y="3869"/>
                    <a:pt x="5062" y="3920"/>
                    <a:pt x="5138" y="3993"/>
                  </a:cubicBezTo>
                  <a:cubicBezTo>
                    <a:pt x="5271" y="4122"/>
                    <a:pt x="5402" y="4329"/>
                    <a:pt x="5449" y="4494"/>
                  </a:cubicBezTo>
                  <a:cubicBezTo>
                    <a:pt x="5468" y="4559"/>
                    <a:pt x="5475" y="4622"/>
                    <a:pt x="5465" y="4674"/>
                  </a:cubicBezTo>
                  <a:cubicBezTo>
                    <a:pt x="5453" y="4743"/>
                    <a:pt x="5416" y="4796"/>
                    <a:pt x="5348" y="4823"/>
                  </a:cubicBezTo>
                  <a:cubicBezTo>
                    <a:pt x="5295" y="4845"/>
                    <a:pt x="5224" y="4846"/>
                    <a:pt x="5133" y="4822"/>
                  </a:cubicBezTo>
                  <a:cubicBezTo>
                    <a:pt x="4883" y="4755"/>
                    <a:pt x="4831" y="4694"/>
                    <a:pt x="4759" y="4607"/>
                  </a:cubicBezTo>
                  <a:cubicBezTo>
                    <a:pt x="4711" y="4549"/>
                    <a:pt x="4650" y="4477"/>
                    <a:pt x="4455" y="4371"/>
                  </a:cubicBezTo>
                  <a:cubicBezTo>
                    <a:pt x="4140" y="4200"/>
                    <a:pt x="4100" y="4081"/>
                    <a:pt x="4185" y="3924"/>
                  </a:cubicBezTo>
                  <a:cubicBezTo>
                    <a:pt x="4215" y="3870"/>
                    <a:pt x="4260" y="3818"/>
                    <a:pt x="4313" y="3756"/>
                  </a:cubicBezTo>
                  <a:cubicBezTo>
                    <a:pt x="4353" y="3710"/>
                    <a:pt x="4398" y="3659"/>
                    <a:pt x="4442" y="3599"/>
                  </a:cubicBezTo>
                  <a:lnTo>
                    <a:pt x="4446" y="3593"/>
                  </a:lnTo>
                  <a:lnTo>
                    <a:pt x="4445" y="3593"/>
                  </a:lnTo>
                  <a:cubicBezTo>
                    <a:pt x="4546" y="3454"/>
                    <a:pt x="4578" y="3242"/>
                    <a:pt x="4561" y="3047"/>
                  </a:cubicBezTo>
                  <a:cubicBezTo>
                    <a:pt x="4545" y="2856"/>
                    <a:pt x="4484" y="2686"/>
                    <a:pt x="4398" y="2622"/>
                  </a:cubicBezTo>
                  <a:lnTo>
                    <a:pt x="4395" y="2621"/>
                  </a:lnTo>
                  <a:cubicBezTo>
                    <a:pt x="4384" y="2612"/>
                    <a:pt x="4377" y="2615"/>
                    <a:pt x="4371" y="2622"/>
                  </a:cubicBezTo>
                  <a:cubicBezTo>
                    <a:pt x="4336" y="2671"/>
                    <a:pt x="4305" y="2775"/>
                    <a:pt x="4272" y="2891"/>
                  </a:cubicBezTo>
                  <a:cubicBezTo>
                    <a:pt x="4231" y="3030"/>
                    <a:pt x="4186" y="3186"/>
                    <a:pt x="4113" y="3310"/>
                  </a:cubicBezTo>
                  <a:cubicBezTo>
                    <a:pt x="4004" y="3496"/>
                    <a:pt x="3915" y="3587"/>
                    <a:pt x="3830" y="3584"/>
                  </a:cubicBezTo>
                  <a:cubicBezTo>
                    <a:pt x="3731" y="3580"/>
                    <a:pt x="3677" y="3473"/>
                    <a:pt x="3647" y="3265"/>
                  </a:cubicBezTo>
                  <a:cubicBezTo>
                    <a:pt x="3627" y="3130"/>
                    <a:pt x="3652" y="3016"/>
                    <a:pt x="3675" y="2918"/>
                  </a:cubicBezTo>
                  <a:cubicBezTo>
                    <a:pt x="3699" y="2807"/>
                    <a:pt x="3718" y="2723"/>
                    <a:pt x="3603" y="2671"/>
                  </a:cubicBezTo>
                  <a:cubicBezTo>
                    <a:pt x="3466" y="2609"/>
                    <a:pt x="3372" y="2532"/>
                    <a:pt x="3293" y="2468"/>
                  </a:cubicBezTo>
                  <a:cubicBezTo>
                    <a:pt x="3216" y="2405"/>
                    <a:pt x="3160" y="2359"/>
                    <a:pt x="3112" y="2373"/>
                  </a:cubicBezTo>
                  <a:cubicBezTo>
                    <a:pt x="3102" y="2375"/>
                    <a:pt x="3102" y="2382"/>
                    <a:pt x="3103" y="2394"/>
                  </a:cubicBezTo>
                  <a:cubicBezTo>
                    <a:pt x="3108" y="2467"/>
                    <a:pt x="3113" y="2569"/>
                    <a:pt x="2999" y="2712"/>
                  </a:cubicBezTo>
                  <a:cubicBezTo>
                    <a:pt x="2889" y="2850"/>
                    <a:pt x="2791" y="2901"/>
                    <a:pt x="2675" y="2889"/>
                  </a:cubicBezTo>
                  <a:cubicBezTo>
                    <a:pt x="2572" y="2879"/>
                    <a:pt x="2472" y="2815"/>
                    <a:pt x="2340" y="2719"/>
                  </a:cubicBezTo>
                  <a:cubicBezTo>
                    <a:pt x="2249" y="2654"/>
                    <a:pt x="2193" y="2630"/>
                    <a:pt x="2156" y="2613"/>
                  </a:cubicBezTo>
                  <a:cubicBezTo>
                    <a:pt x="2064" y="2574"/>
                    <a:pt x="2039" y="2562"/>
                    <a:pt x="2007" y="2423"/>
                  </a:cubicBezTo>
                  <a:cubicBezTo>
                    <a:pt x="1991" y="2352"/>
                    <a:pt x="1973" y="2293"/>
                    <a:pt x="1945" y="2251"/>
                  </a:cubicBezTo>
                  <a:cubicBezTo>
                    <a:pt x="1923" y="2218"/>
                    <a:pt x="1889" y="2195"/>
                    <a:pt x="1835" y="2183"/>
                  </a:cubicBezTo>
                  <a:cubicBezTo>
                    <a:pt x="1750" y="2165"/>
                    <a:pt x="1599" y="2148"/>
                    <a:pt x="1453" y="2188"/>
                  </a:cubicBezTo>
                  <a:cubicBezTo>
                    <a:pt x="1362" y="2212"/>
                    <a:pt x="1273" y="2259"/>
                    <a:pt x="1204" y="2343"/>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6274190" y="3506482"/>
              <a:ext cx="497113" cy="459207"/>
            </a:xfrm>
            <a:custGeom>
              <a:avLst/>
              <a:gdLst/>
              <a:ahLst/>
              <a:cxnLst/>
              <a:rect l="l" t="t" r="r" b="b"/>
              <a:pathLst>
                <a:path w="4934" h="4558" extrusionOk="0">
                  <a:moveTo>
                    <a:pt x="4308" y="4519"/>
                  </a:moveTo>
                  <a:cubicBezTo>
                    <a:pt x="4079" y="4558"/>
                    <a:pt x="2294" y="4117"/>
                    <a:pt x="1979" y="3980"/>
                  </a:cubicBezTo>
                  <a:cubicBezTo>
                    <a:pt x="404" y="3287"/>
                    <a:pt x="0" y="1536"/>
                    <a:pt x="487" y="1"/>
                  </a:cubicBezTo>
                  <a:cubicBezTo>
                    <a:pt x="1211" y="273"/>
                    <a:pt x="1560" y="361"/>
                    <a:pt x="2417" y="686"/>
                  </a:cubicBezTo>
                  <a:cubicBezTo>
                    <a:pt x="4933" y="1640"/>
                    <a:pt x="4583" y="4473"/>
                    <a:pt x="4308" y="45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6347031" y="3521796"/>
              <a:ext cx="386084" cy="380120"/>
            </a:xfrm>
            <a:custGeom>
              <a:avLst/>
              <a:gdLst/>
              <a:ahLst/>
              <a:cxnLst/>
              <a:rect l="l" t="t" r="r" b="b"/>
              <a:pathLst>
                <a:path w="3832" h="3773" extrusionOk="0">
                  <a:moveTo>
                    <a:pt x="181" y="1"/>
                  </a:moveTo>
                  <a:cubicBezTo>
                    <a:pt x="658" y="169"/>
                    <a:pt x="1017" y="278"/>
                    <a:pt x="1694" y="534"/>
                  </a:cubicBezTo>
                  <a:cubicBezTo>
                    <a:pt x="3505" y="1219"/>
                    <a:pt x="3831" y="2878"/>
                    <a:pt x="3769" y="3773"/>
                  </a:cubicBezTo>
                  <a:cubicBezTo>
                    <a:pt x="3160" y="3662"/>
                    <a:pt x="2071" y="3382"/>
                    <a:pt x="1831" y="3277"/>
                  </a:cubicBezTo>
                  <a:cubicBezTo>
                    <a:pt x="493" y="2689"/>
                    <a:pt x="0" y="1336"/>
                    <a:pt x="181" y="1"/>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6278321" y="3486534"/>
              <a:ext cx="467794" cy="495073"/>
            </a:xfrm>
            <a:custGeom>
              <a:avLst/>
              <a:gdLst/>
              <a:ahLst/>
              <a:cxnLst/>
              <a:rect l="l" t="t" r="r" b="b"/>
              <a:pathLst>
                <a:path w="4643" h="4914" extrusionOk="0">
                  <a:moveTo>
                    <a:pt x="3301" y="4370"/>
                  </a:moveTo>
                  <a:cubicBezTo>
                    <a:pt x="3750" y="4475"/>
                    <a:pt x="4157" y="4556"/>
                    <a:pt x="4238" y="4543"/>
                  </a:cubicBezTo>
                  <a:cubicBezTo>
                    <a:pt x="4270" y="4537"/>
                    <a:pt x="4194" y="4540"/>
                    <a:pt x="4201" y="4522"/>
                  </a:cubicBezTo>
                  <a:cubicBezTo>
                    <a:pt x="4237" y="4426"/>
                    <a:pt x="4266" y="4273"/>
                    <a:pt x="4278" y="4079"/>
                  </a:cubicBezTo>
                  <a:cubicBezTo>
                    <a:pt x="4289" y="3878"/>
                    <a:pt x="4279" y="3639"/>
                    <a:pt x="4236" y="3381"/>
                  </a:cubicBezTo>
                  <a:cubicBezTo>
                    <a:pt x="4097" y="2551"/>
                    <a:pt x="3605" y="1539"/>
                    <a:pt x="2314" y="1050"/>
                  </a:cubicBezTo>
                  <a:cubicBezTo>
                    <a:pt x="1861" y="878"/>
                    <a:pt x="1549" y="772"/>
                    <a:pt x="1247" y="670"/>
                  </a:cubicBezTo>
                  <a:cubicBezTo>
                    <a:pt x="1033" y="597"/>
                    <a:pt x="824" y="526"/>
                    <a:pt x="563" y="431"/>
                  </a:cubicBezTo>
                  <a:cubicBezTo>
                    <a:pt x="370" y="1150"/>
                    <a:pt x="380" y="1905"/>
                    <a:pt x="624" y="2555"/>
                  </a:cubicBezTo>
                  <a:cubicBezTo>
                    <a:pt x="859" y="3180"/>
                    <a:pt x="1311" y="3708"/>
                    <a:pt x="2009" y="4015"/>
                  </a:cubicBezTo>
                  <a:cubicBezTo>
                    <a:pt x="2171" y="4086"/>
                    <a:pt x="2758" y="4245"/>
                    <a:pt x="3301" y="4370"/>
                  </a:cubicBezTo>
                  <a:close/>
                  <a:moveTo>
                    <a:pt x="4297" y="4892"/>
                  </a:moveTo>
                  <a:cubicBezTo>
                    <a:pt x="4167" y="4914"/>
                    <a:pt x="3708" y="4828"/>
                    <a:pt x="3222" y="4715"/>
                  </a:cubicBezTo>
                  <a:cubicBezTo>
                    <a:pt x="2661" y="4585"/>
                    <a:pt x="2046" y="4418"/>
                    <a:pt x="1867" y="4339"/>
                  </a:cubicBezTo>
                  <a:cubicBezTo>
                    <a:pt x="1073" y="3991"/>
                    <a:pt x="560" y="3389"/>
                    <a:pt x="293" y="2678"/>
                  </a:cubicBezTo>
                  <a:cubicBezTo>
                    <a:pt x="0" y="1899"/>
                    <a:pt x="9" y="990"/>
                    <a:pt x="276" y="145"/>
                  </a:cubicBezTo>
                  <a:cubicBezTo>
                    <a:pt x="306" y="52"/>
                    <a:pt x="405" y="0"/>
                    <a:pt x="499" y="30"/>
                  </a:cubicBezTo>
                  <a:cubicBezTo>
                    <a:pt x="506" y="33"/>
                    <a:pt x="514" y="35"/>
                    <a:pt x="521" y="39"/>
                  </a:cubicBezTo>
                  <a:cubicBezTo>
                    <a:pt x="840" y="158"/>
                    <a:pt x="1096" y="245"/>
                    <a:pt x="1361" y="335"/>
                  </a:cubicBezTo>
                  <a:cubicBezTo>
                    <a:pt x="1663" y="437"/>
                    <a:pt x="1975" y="544"/>
                    <a:pt x="2438" y="718"/>
                  </a:cubicBezTo>
                  <a:cubicBezTo>
                    <a:pt x="3880" y="1265"/>
                    <a:pt x="4430" y="2395"/>
                    <a:pt x="4585" y="3323"/>
                  </a:cubicBezTo>
                  <a:cubicBezTo>
                    <a:pt x="4633" y="3607"/>
                    <a:pt x="4643" y="3874"/>
                    <a:pt x="4630" y="4098"/>
                  </a:cubicBezTo>
                  <a:cubicBezTo>
                    <a:pt x="4617" y="4329"/>
                    <a:pt x="4579" y="4521"/>
                    <a:pt x="4532" y="4646"/>
                  </a:cubicBezTo>
                  <a:cubicBezTo>
                    <a:pt x="4478" y="4788"/>
                    <a:pt x="4396" y="4875"/>
                    <a:pt x="4297" y="48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6316202" y="3500437"/>
              <a:ext cx="416612" cy="508775"/>
            </a:xfrm>
            <a:custGeom>
              <a:avLst/>
              <a:gdLst/>
              <a:ahLst/>
              <a:cxnLst/>
              <a:rect l="l" t="t" r="r" b="b"/>
              <a:pathLst>
                <a:path w="4135" h="5050" extrusionOk="0">
                  <a:moveTo>
                    <a:pt x="15" y="127"/>
                  </a:moveTo>
                  <a:cubicBezTo>
                    <a:pt x="1" y="81"/>
                    <a:pt x="26" y="31"/>
                    <a:pt x="72" y="16"/>
                  </a:cubicBezTo>
                  <a:cubicBezTo>
                    <a:pt x="118" y="0"/>
                    <a:pt x="169" y="27"/>
                    <a:pt x="184" y="73"/>
                  </a:cubicBezTo>
                  <a:cubicBezTo>
                    <a:pt x="519" y="1097"/>
                    <a:pt x="1308" y="1740"/>
                    <a:pt x="2099" y="2383"/>
                  </a:cubicBezTo>
                  <a:cubicBezTo>
                    <a:pt x="2946" y="3073"/>
                    <a:pt x="3793" y="3763"/>
                    <a:pt x="4122" y="4928"/>
                  </a:cubicBezTo>
                  <a:cubicBezTo>
                    <a:pt x="4135" y="4975"/>
                    <a:pt x="4108" y="5024"/>
                    <a:pt x="4061" y="5037"/>
                  </a:cubicBezTo>
                  <a:cubicBezTo>
                    <a:pt x="4013" y="5050"/>
                    <a:pt x="3965" y="5022"/>
                    <a:pt x="3951" y="4975"/>
                  </a:cubicBezTo>
                  <a:cubicBezTo>
                    <a:pt x="3639" y="3865"/>
                    <a:pt x="2812" y="3192"/>
                    <a:pt x="1987" y="2520"/>
                  </a:cubicBezTo>
                  <a:cubicBezTo>
                    <a:pt x="1177" y="1860"/>
                    <a:pt x="367" y="1201"/>
                    <a:pt x="15" y="1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6397405" y="3574688"/>
              <a:ext cx="264878" cy="175704"/>
            </a:xfrm>
            <a:custGeom>
              <a:avLst/>
              <a:gdLst/>
              <a:ahLst/>
              <a:cxnLst/>
              <a:rect l="l" t="t" r="r" b="b"/>
              <a:pathLst>
                <a:path w="2629" h="1744" extrusionOk="0">
                  <a:moveTo>
                    <a:pt x="1845" y="1246"/>
                  </a:moveTo>
                  <a:cubicBezTo>
                    <a:pt x="1670" y="1067"/>
                    <a:pt x="1498" y="928"/>
                    <a:pt x="1294" y="783"/>
                  </a:cubicBezTo>
                  <a:cubicBezTo>
                    <a:pt x="787" y="440"/>
                    <a:pt x="504" y="369"/>
                    <a:pt x="45" y="115"/>
                  </a:cubicBezTo>
                  <a:cubicBezTo>
                    <a:pt x="45" y="115"/>
                    <a:pt x="43" y="115"/>
                    <a:pt x="43" y="115"/>
                  </a:cubicBezTo>
                  <a:cubicBezTo>
                    <a:pt x="43" y="114"/>
                    <a:pt x="0" y="93"/>
                    <a:pt x="4" y="76"/>
                  </a:cubicBezTo>
                  <a:cubicBezTo>
                    <a:pt x="7" y="63"/>
                    <a:pt x="45" y="56"/>
                    <a:pt x="55" y="57"/>
                  </a:cubicBezTo>
                  <a:cubicBezTo>
                    <a:pt x="55" y="57"/>
                    <a:pt x="53" y="56"/>
                    <a:pt x="53" y="56"/>
                  </a:cubicBezTo>
                  <a:cubicBezTo>
                    <a:pt x="460" y="0"/>
                    <a:pt x="1122" y="325"/>
                    <a:pt x="1462" y="521"/>
                  </a:cubicBezTo>
                  <a:cubicBezTo>
                    <a:pt x="1700" y="667"/>
                    <a:pt x="1896" y="809"/>
                    <a:pt x="2092" y="1008"/>
                  </a:cubicBezTo>
                  <a:cubicBezTo>
                    <a:pt x="2095" y="1011"/>
                    <a:pt x="2099" y="1015"/>
                    <a:pt x="2101" y="1017"/>
                  </a:cubicBezTo>
                  <a:cubicBezTo>
                    <a:pt x="2193" y="1123"/>
                    <a:pt x="2629" y="1605"/>
                    <a:pt x="2323" y="1663"/>
                  </a:cubicBezTo>
                  <a:cubicBezTo>
                    <a:pt x="2120" y="1743"/>
                    <a:pt x="2082" y="1511"/>
                    <a:pt x="1852" y="1254"/>
                  </a:cubicBezTo>
                  <a:cubicBezTo>
                    <a:pt x="1851" y="1253"/>
                    <a:pt x="1846" y="1248"/>
                    <a:pt x="1845" y="1246"/>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6307538" y="3566124"/>
              <a:ext cx="278681" cy="241593"/>
            </a:xfrm>
            <a:custGeom>
              <a:avLst/>
              <a:gdLst/>
              <a:ahLst/>
              <a:cxnLst/>
              <a:rect l="l" t="t" r="r" b="b"/>
              <a:pathLst>
                <a:path w="2766" h="2398" extrusionOk="0">
                  <a:moveTo>
                    <a:pt x="22" y="1538"/>
                  </a:moveTo>
                  <a:cubicBezTo>
                    <a:pt x="1" y="1494"/>
                    <a:pt x="20" y="1441"/>
                    <a:pt x="64" y="1420"/>
                  </a:cubicBezTo>
                  <a:cubicBezTo>
                    <a:pt x="108" y="1399"/>
                    <a:pt x="161" y="1419"/>
                    <a:pt x="182" y="1463"/>
                  </a:cubicBezTo>
                  <a:cubicBezTo>
                    <a:pt x="183" y="1465"/>
                    <a:pt x="470" y="2091"/>
                    <a:pt x="1148" y="2178"/>
                  </a:cubicBezTo>
                  <a:cubicBezTo>
                    <a:pt x="1467" y="2218"/>
                    <a:pt x="1697" y="2184"/>
                    <a:pt x="1900" y="2154"/>
                  </a:cubicBezTo>
                  <a:cubicBezTo>
                    <a:pt x="2125" y="2121"/>
                    <a:pt x="2322" y="2091"/>
                    <a:pt x="2577" y="2160"/>
                  </a:cubicBezTo>
                  <a:cubicBezTo>
                    <a:pt x="2546" y="1842"/>
                    <a:pt x="2496" y="1526"/>
                    <a:pt x="2406" y="1211"/>
                  </a:cubicBezTo>
                  <a:cubicBezTo>
                    <a:pt x="2304" y="854"/>
                    <a:pt x="2151" y="499"/>
                    <a:pt x="1922" y="150"/>
                  </a:cubicBezTo>
                  <a:cubicBezTo>
                    <a:pt x="1895" y="109"/>
                    <a:pt x="1906" y="54"/>
                    <a:pt x="1947" y="28"/>
                  </a:cubicBezTo>
                  <a:cubicBezTo>
                    <a:pt x="1987" y="1"/>
                    <a:pt x="2042" y="12"/>
                    <a:pt x="2069" y="53"/>
                  </a:cubicBezTo>
                  <a:cubicBezTo>
                    <a:pt x="2310" y="420"/>
                    <a:pt x="2470" y="791"/>
                    <a:pt x="2576" y="1163"/>
                  </a:cubicBezTo>
                  <a:cubicBezTo>
                    <a:pt x="2682" y="1534"/>
                    <a:pt x="2736" y="1906"/>
                    <a:pt x="2764" y="2277"/>
                  </a:cubicBezTo>
                  <a:lnTo>
                    <a:pt x="2764" y="2277"/>
                  </a:lnTo>
                  <a:cubicBezTo>
                    <a:pt x="2765" y="2290"/>
                    <a:pt x="2764" y="2302"/>
                    <a:pt x="2759" y="2315"/>
                  </a:cubicBezTo>
                  <a:cubicBezTo>
                    <a:pt x="2743" y="2361"/>
                    <a:pt x="2691" y="2384"/>
                    <a:pt x="2646" y="2367"/>
                  </a:cubicBezTo>
                  <a:cubicBezTo>
                    <a:pt x="2368" y="2263"/>
                    <a:pt x="2164" y="2293"/>
                    <a:pt x="1926" y="2329"/>
                  </a:cubicBezTo>
                  <a:cubicBezTo>
                    <a:pt x="1711" y="2362"/>
                    <a:pt x="1470" y="2397"/>
                    <a:pt x="1126" y="2353"/>
                  </a:cubicBezTo>
                  <a:cubicBezTo>
                    <a:pt x="349" y="2253"/>
                    <a:pt x="23" y="1540"/>
                    <a:pt x="22" y="15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6295448" y="3538117"/>
              <a:ext cx="172891" cy="169457"/>
            </a:xfrm>
            <a:custGeom>
              <a:avLst/>
              <a:gdLst/>
              <a:ahLst/>
              <a:cxnLst/>
              <a:rect l="l" t="t" r="r" b="b"/>
              <a:pathLst>
                <a:path w="1716" h="1682" extrusionOk="0">
                  <a:moveTo>
                    <a:pt x="3" y="710"/>
                  </a:moveTo>
                  <a:cubicBezTo>
                    <a:pt x="0" y="661"/>
                    <a:pt x="38" y="620"/>
                    <a:pt x="86" y="617"/>
                  </a:cubicBezTo>
                  <a:cubicBezTo>
                    <a:pt x="135" y="615"/>
                    <a:pt x="177" y="652"/>
                    <a:pt x="179" y="701"/>
                  </a:cubicBezTo>
                  <a:cubicBezTo>
                    <a:pt x="186" y="812"/>
                    <a:pt x="234" y="913"/>
                    <a:pt x="310" y="1002"/>
                  </a:cubicBezTo>
                  <a:cubicBezTo>
                    <a:pt x="450" y="1168"/>
                    <a:pt x="681" y="1295"/>
                    <a:pt x="910" y="1380"/>
                  </a:cubicBezTo>
                  <a:cubicBezTo>
                    <a:pt x="1142" y="1464"/>
                    <a:pt x="1368" y="1505"/>
                    <a:pt x="1501" y="1498"/>
                  </a:cubicBezTo>
                  <a:lnTo>
                    <a:pt x="1518" y="1496"/>
                  </a:lnTo>
                  <a:cubicBezTo>
                    <a:pt x="1468" y="1263"/>
                    <a:pt x="1432" y="1050"/>
                    <a:pt x="1406" y="837"/>
                  </a:cubicBezTo>
                  <a:cubicBezTo>
                    <a:pt x="1378" y="602"/>
                    <a:pt x="1362" y="362"/>
                    <a:pt x="1356" y="92"/>
                  </a:cubicBezTo>
                  <a:cubicBezTo>
                    <a:pt x="1354" y="43"/>
                    <a:pt x="1393" y="3"/>
                    <a:pt x="1441" y="2"/>
                  </a:cubicBezTo>
                  <a:cubicBezTo>
                    <a:pt x="1490" y="0"/>
                    <a:pt x="1531" y="39"/>
                    <a:pt x="1532" y="87"/>
                  </a:cubicBezTo>
                  <a:cubicBezTo>
                    <a:pt x="1538" y="349"/>
                    <a:pt x="1554" y="582"/>
                    <a:pt x="1582" y="816"/>
                  </a:cubicBezTo>
                  <a:cubicBezTo>
                    <a:pt x="1611" y="1048"/>
                    <a:pt x="1650" y="1277"/>
                    <a:pt x="1706" y="1530"/>
                  </a:cubicBezTo>
                  <a:cubicBezTo>
                    <a:pt x="1715" y="1563"/>
                    <a:pt x="1706" y="1599"/>
                    <a:pt x="1678" y="1622"/>
                  </a:cubicBezTo>
                  <a:cubicBezTo>
                    <a:pt x="1642" y="1653"/>
                    <a:pt x="1583" y="1670"/>
                    <a:pt x="1509" y="1674"/>
                  </a:cubicBezTo>
                  <a:cubicBezTo>
                    <a:pt x="1356" y="1682"/>
                    <a:pt x="1102" y="1638"/>
                    <a:pt x="849" y="1546"/>
                  </a:cubicBezTo>
                  <a:cubicBezTo>
                    <a:pt x="595" y="1452"/>
                    <a:pt x="338" y="1308"/>
                    <a:pt x="175" y="1116"/>
                  </a:cubicBezTo>
                  <a:cubicBezTo>
                    <a:pt x="76" y="999"/>
                    <a:pt x="11" y="864"/>
                    <a:pt x="3" y="7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6394483" y="3608035"/>
              <a:ext cx="288555" cy="300631"/>
            </a:xfrm>
            <a:custGeom>
              <a:avLst/>
              <a:gdLst/>
              <a:ahLst/>
              <a:cxnLst/>
              <a:rect l="l" t="t" r="r" b="b"/>
              <a:pathLst>
                <a:path w="2864" h="2984" extrusionOk="0">
                  <a:moveTo>
                    <a:pt x="67" y="2635"/>
                  </a:moveTo>
                  <a:cubicBezTo>
                    <a:pt x="22" y="2617"/>
                    <a:pt x="1" y="2565"/>
                    <a:pt x="20" y="2519"/>
                  </a:cubicBezTo>
                  <a:cubicBezTo>
                    <a:pt x="39" y="2475"/>
                    <a:pt x="91" y="2453"/>
                    <a:pt x="136" y="2472"/>
                  </a:cubicBezTo>
                  <a:cubicBezTo>
                    <a:pt x="588" y="2662"/>
                    <a:pt x="931" y="2647"/>
                    <a:pt x="1309" y="2630"/>
                  </a:cubicBezTo>
                  <a:cubicBezTo>
                    <a:pt x="1683" y="2613"/>
                    <a:pt x="2089" y="2595"/>
                    <a:pt x="2661" y="2759"/>
                  </a:cubicBezTo>
                  <a:cubicBezTo>
                    <a:pt x="2659" y="2733"/>
                    <a:pt x="2657" y="2703"/>
                    <a:pt x="2655" y="2671"/>
                  </a:cubicBezTo>
                  <a:cubicBezTo>
                    <a:pt x="2638" y="2426"/>
                    <a:pt x="2609" y="1986"/>
                    <a:pt x="2487" y="1416"/>
                  </a:cubicBezTo>
                  <a:cubicBezTo>
                    <a:pt x="2336" y="707"/>
                    <a:pt x="2231" y="570"/>
                    <a:pt x="2046" y="329"/>
                  </a:cubicBezTo>
                  <a:cubicBezTo>
                    <a:pt x="2006" y="277"/>
                    <a:pt x="1963" y="220"/>
                    <a:pt x="1914" y="151"/>
                  </a:cubicBezTo>
                  <a:cubicBezTo>
                    <a:pt x="1886" y="112"/>
                    <a:pt x="1895" y="56"/>
                    <a:pt x="1935" y="28"/>
                  </a:cubicBezTo>
                  <a:cubicBezTo>
                    <a:pt x="1975" y="0"/>
                    <a:pt x="2030" y="9"/>
                    <a:pt x="2058" y="49"/>
                  </a:cubicBezTo>
                  <a:cubicBezTo>
                    <a:pt x="2104" y="114"/>
                    <a:pt x="2147" y="170"/>
                    <a:pt x="2187" y="221"/>
                  </a:cubicBezTo>
                  <a:cubicBezTo>
                    <a:pt x="2387" y="483"/>
                    <a:pt x="2501" y="632"/>
                    <a:pt x="2660" y="1379"/>
                  </a:cubicBezTo>
                  <a:cubicBezTo>
                    <a:pt x="2784" y="1962"/>
                    <a:pt x="2815" y="2409"/>
                    <a:pt x="2831" y="2660"/>
                  </a:cubicBezTo>
                  <a:cubicBezTo>
                    <a:pt x="2838" y="2767"/>
                    <a:pt x="2829" y="2816"/>
                    <a:pt x="2835" y="2826"/>
                  </a:cubicBezTo>
                  <a:cubicBezTo>
                    <a:pt x="2856" y="2848"/>
                    <a:pt x="2864" y="2881"/>
                    <a:pt x="2854" y="2912"/>
                  </a:cubicBezTo>
                  <a:cubicBezTo>
                    <a:pt x="2839" y="2958"/>
                    <a:pt x="2789" y="2984"/>
                    <a:pt x="2742" y="2969"/>
                  </a:cubicBezTo>
                  <a:cubicBezTo>
                    <a:pt x="2128" y="2770"/>
                    <a:pt x="1704" y="2789"/>
                    <a:pt x="1316" y="2807"/>
                  </a:cubicBezTo>
                  <a:cubicBezTo>
                    <a:pt x="917" y="2824"/>
                    <a:pt x="555" y="2841"/>
                    <a:pt x="67" y="26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6483645" y="3846805"/>
              <a:ext cx="460137" cy="329444"/>
            </a:xfrm>
            <a:custGeom>
              <a:avLst/>
              <a:gdLst/>
              <a:ahLst/>
              <a:cxnLst/>
              <a:rect l="l" t="t" r="r" b="b"/>
              <a:pathLst>
                <a:path w="4567" h="3270" extrusionOk="0">
                  <a:moveTo>
                    <a:pt x="4442" y="1891"/>
                  </a:moveTo>
                  <a:cubicBezTo>
                    <a:pt x="4337" y="2033"/>
                    <a:pt x="3139" y="2729"/>
                    <a:pt x="2895" y="2819"/>
                  </a:cubicBezTo>
                  <a:cubicBezTo>
                    <a:pt x="1678" y="3270"/>
                    <a:pt x="541" y="2532"/>
                    <a:pt x="0" y="1444"/>
                  </a:cubicBezTo>
                  <a:cubicBezTo>
                    <a:pt x="535" y="1212"/>
                    <a:pt x="771" y="1077"/>
                    <a:pt x="1407" y="803"/>
                  </a:cubicBezTo>
                  <a:cubicBezTo>
                    <a:pt x="3272" y="1"/>
                    <a:pt x="4567" y="1722"/>
                    <a:pt x="4442" y="18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6514776" y="3870883"/>
              <a:ext cx="392129" cy="233734"/>
            </a:xfrm>
            <a:custGeom>
              <a:avLst/>
              <a:gdLst/>
              <a:ahLst/>
              <a:cxnLst/>
              <a:rect l="l" t="t" r="r" b="b"/>
              <a:pathLst>
                <a:path w="3892" h="2320" extrusionOk="0">
                  <a:moveTo>
                    <a:pt x="0" y="1067"/>
                  </a:moveTo>
                  <a:cubicBezTo>
                    <a:pt x="346" y="908"/>
                    <a:pt x="598" y="779"/>
                    <a:pt x="1098" y="564"/>
                  </a:cubicBezTo>
                  <a:cubicBezTo>
                    <a:pt x="2410" y="0"/>
                    <a:pt x="3440" y="685"/>
                    <a:pt x="3892" y="1199"/>
                  </a:cubicBezTo>
                  <a:cubicBezTo>
                    <a:pt x="3502" y="1458"/>
                    <a:pt x="2771" y="1875"/>
                    <a:pt x="2586" y="1943"/>
                  </a:cubicBezTo>
                  <a:cubicBezTo>
                    <a:pt x="1567" y="2319"/>
                    <a:pt x="604" y="1863"/>
                    <a:pt x="0" y="1067"/>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6463193" y="3864234"/>
              <a:ext cx="487944" cy="306675"/>
            </a:xfrm>
            <a:custGeom>
              <a:avLst/>
              <a:gdLst/>
              <a:ahLst/>
              <a:cxnLst/>
              <a:rect l="l" t="t" r="r" b="b"/>
              <a:pathLst>
                <a:path w="4843" h="3044" extrusionOk="0">
                  <a:moveTo>
                    <a:pt x="3917" y="1999"/>
                  </a:moveTo>
                  <a:cubicBezTo>
                    <a:pt x="4155" y="1857"/>
                    <a:pt x="4369" y="1722"/>
                    <a:pt x="4460" y="1651"/>
                  </a:cubicBezTo>
                  <a:cubicBezTo>
                    <a:pt x="4429" y="1585"/>
                    <a:pt x="4370" y="1496"/>
                    <a:pt x="4283" y="1395"/>
                  </a:cubicBezTo>
                  <a:cubicBezTo>
                    <a:pt x="4185" y="1282"/>
                    <a:pt x="4057" y="1159"/>
                    <a:pt x="3902" y="1044"/>
                  </a:cubicBezTo>
                  <a:cubicBezTo>
                    <a:pt x="3401" y="674"/>
                    <a:pt x="2618" y="389"/>
                    <a:pt x="1680" y="794"/>
                  </a:cubicBezTo>
                  <a:cubicBezTo>
                    <a:pt x="1336" y="941"/>
                    <a:pt x="1116" y="1045"/>
                    <a:pt x="903" y="1145"/>
                  </a:cubicBezTo>
                  <a:cubicBezTo>
                    <a:pt x="762" y="1213"/>
                    <a:pt x="623" y="1277"/>
                    <a:pt x="449" y="1356"/>
                  </a:cubicBezTo>
                  <a:cubicBezTo>
                    <a:pt x="717" y="1820"/>
                    <a:pt x="1102" y="2201"/>
                    <a:pt x="1553" y="2416"/>
                  </a:cubicBezTo>
                  <a:cubicBezTo>
                    <a:pt x="1997" y="2627"/>
                    <a:pt x="2509" y="2675"/>
                    <a:pt x="3037" y="2480"/>
                  </a:cubicBezTo>
                  <a:cubicBezTo>
                    <a:pt x="3160" y="2435"/>
                    <a:pt x="3559" y="2215"/>
                    <a:pt x="3917" y="1999"/>
                  </a:cubicBezTo>
                  <a:close/>
                  <a:moveTo>
                    <a:pt x="4787" y="1823"/>
                  </a:moveTo>
                  <a:cubicBezTo>
                    <a:pt x="4724" y="1908"/>
                    <a:pt x="4426" y="2107"/>
                    <a:pt x="4099" y="2303"/>
                  </a:cubicBezTo>
                  <a:cubicBezTo>
                    <a:pt x="3724" y="2528"/>
                    <a:pt x="3299" y="2761"/>
                    <a:pt x="3159" y="2812"/>
                  </a:cubicBezTo>
                  <a:cubicBezTo>
                    <a:pt x="2534" y="3044"/>
                    <a:pt x="1929" y="2986"/>
                    <a:pt x="1402" y="2735"/>
                  </a:cubicBezTo>
                  <a:cubicBezTo>
                    <a:pt x="826" y="2461"/>
                    <a:pt x="346" y="1957"/>
                    <a:pt x="44" y="1350"/>
                  </a:cubicBezTo>
                  <a:cubicBezTo>
                    <a:pt x="1" y="1262"/>
                    <a:pt x="36" y="1156"/>
                    <a:pt x="124" y="1112"/>
                  </a:cubicBezTo>
                  <a:cubicBezTo>
                    <a:pt x="132" y="1109"/>
                    <a:pt x="139" y="1106"/>
                    <a:pt x="146" y="1103"/>
                  </a:cubicBezTo>
                  <a:cubicBezTo>
                    <a:pt x="376" y="1003"/>
                    <a:pt x="561" y="916"/>
                    <a:pt x="752" y="826"/>
                  </a:cubicBezTo>
                  <a:cubicBezTo>
                    <a:pt x="974" y="721"/>
                    <a:pt x="1205" y="612"/>
                    <a:pt x="1540" y="468"/>
                  </a:cubicBezTo>
                  <a:cubicBezTo>
                    <a:pt x="2625" y="1"/>
                    <a:pt x="3531" y="332"/>
                    <a:pt x="4112" y="760"/>
                  </a:cubicBezTo>
                  <a:cubicBezTo>
                    <a:pt x="4290" y="892"/>
                    <a:pt x="4438" y="1034"/>
                    <a:pt x="4550" y="1164"/>
                  </a:cubicBezTo>
                  <a:cubicBezTo>
                    <a:pt x="4668" y="1300"/>
                    <a:pt x="4750" y="1428"/>
                    <a:pt x="4791" y="1523"/>
                  </a:cubicBezTo>
                  <a:cubicBezTo>
                    <a:pt x="4843" y="1643"/>
                    <a:pt x="4842" y="1749"/>
                    <a:pt x="4787" y="1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6477197" y="3982611"/>
              <a:ext cx="491773" cy="77676"/>
            </a:xfrm>
            <a:custGeom>
              <a:avLst/>
              <a:gdLst/>
              <a:ahLst/>
              <a:cxnLst/>
              <a:rect l="l" t="t" r="r" b="b"/>
              <a:pathLst>
                <a:path w="4881" h="771" extrusionOk="0">
                  <a:moveTo>
                    <a:pt x="60" y="180"/>
                  </a:moveTo>
                  <a:cubicBezTo>
                    <a:pt x="17" y="156"/>
                    <a:pt x="0" y="103"/>
                    <a:pt x="23" y="60"/>
                  </a:cubicBezTo>
                  <a:cubicBezTo>
                    <a:pt x="46" y="17"/>
                    <a:pt x="99" y="0"/>
                    <a:pt x="142" y="23"/>
                  </a:cubicBezTo>
                  <a:cubicBezTo>
                    <a:pt x="855" y="400"/>
                    <a:pt x="1617" y="334"/>
                    <a:pt x="2381" y="270"/>
                  </a:cubicBezTo>
                  <a:cubicBezTo>
                    <a:pt x="3205" y="200"/>
                    <a:pt x="4030" y="129"/>
                    <a:pt x="4824" y="592"/>
                  </a:cubicBezTo>
                  <a:cubicBezTo>
                    <a:pt x="4866" y="616"/>
                    <a:pt x="4880" y="671"/>
                    <a:pt x="4856" y="713"/>
                  </a:cubicBezTo>
                  <a:cubicBezTo>
                    <a:pt x="4831" y="755"/>
                    <a:pt x="4778" y="770"/>
                    <a:pt x="4735" y="746"/>
                  </a:cubicBezTo>
                  <a:cubicBezTo>
                    <a:pt x="3990" y="311"/>
                    <a:pt x="3192" y="378"/>
                    <a:pt x="2395" y="446"/>
                  </a:cubicBezTo>
                  <a:cubicBezTo>
                    <a:pt x="1607" y="513"/>
                    <a:pt x="819" y="581"/>
                    <a:pt x="60" y="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6579355" y="3930223"/>
              <a:ext cx="275357" cy="74049"/>
            </a:xfrm>
            <a:custGeom>
              <a:avLst/>
              <a:gdLst/>
              <a:ahLst/>
              <a:cxnLst/>
              <a:rect l="l" t="t" r="r" b="b"/>
              <a:pathLst>
                <a:path w="2733" h="735" extrusionOk="0">
                  <a:moveTo>
                    <a:pt x="1979" y="455"/>
                  </a:moveTo>
                  <a:cubicBezTo>
                    <a:pt x="1876" y="421"/>
                    <a:pt x="1779" y="396"/>
                    <a:pt x="1672" y="375"/>
                  </a:cubicBezTo>
                  <a:cubicBezTo>
                    <a:pt x="1354" y="321"/>
                    <a:pt x="1109" y="325"/>
                    <a:pt x="795" y="404"/>
                  </a:cubicBezTo>
                  <a:cubicBezTo>
                    <a:pt x="708" y="428"/>
                    <a:pt x="92" y="602"/>
                    <a:pt x="30" y="550"/>
                  </a:cubicBezTo>
                  <a:cubicBezTo>
                    <a:pt x="0" y="477"/>
                    <a:pt x="658" y="200"/>
                    <a:pt x="713" y="173"/>
                  </a:cubicBezTo>
                  <a:cubicBezTo>
                    <a:pt x="1061" y="34"/>
                    <a:pt x="1352" y="1"/>
                    <a:pt x="1724" y="45"/>
                  </a:cubicBezTo>
                  <a:cubicBezTo>
                    <a:pt x="1851" y="63"/>
                    <a:pt x="1961" y="88"/>
                    <a:pt x="2084" y="127"/>
                  </a:cubicBezTo>
                  <a:cubicBezTo>
                    <a:pt x="2260" y="192"/>
                    <a:pt x="2732" y="326"/>
                    <a:pt x="2570" y="532"/>
                  </a:cubicBezTo>
                  <a:cubicBezTo>
                    <a:pt x="2467" y="735"/>
                    <a:pt x="2269" y="556"/>
                    <a:pt x="1979" y="455"/>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6679700" y="3900805"/>
              <a:ext cx="209666" cy="253481"/>
            </a:xfrm>
            <a:custGeom>
              <a:avLst/>
              <a:gdLst/>
              <a:ahLst/>
              <a:cxnLst/>
              <a:rect l="l" t="t" r="r" b="b"/>
              <a:pathLst>
                <a:path w="2081" h="2516" extrusionOk="0">
                  <a:moveTo>
                    <a:pt x="391" y="2498"/>
                  </a:moveTo>
                  <a:cubicBezTo>
                    <a:pt x="346" y="2516"/>
                    <a:pt x="295" y="2493"/>
                    <a:pt x="277" y="2447"/>
                  </a:cubicBezTo>
                  <a:cubicBezTo>
                    <a:pt x="260" y="2402"/>
                    <a:pt x="282" y="2351"/>
                    <a:pt x="328" y="2333"/>
                  </a:cubicBezTo>
                  <a:cubicBezTo>
                    <a:pt x="668" y="2200"/>
                    <a:pt x="845" y="2014"/>
                    <a:pt x="1038" y="1809"/>
                  </a:cubicBezTo>
                  <a:cubicBezTo>
                    <a:pt x="1230" y="1607"/>
                    <a:pt x="1437" y="1388"/>
                    <a:pt x="1819" y="1181"/>
                  </a:cubicBezTo>
                  <a:lnTo>
                    <a:pt x="1792" y="1157"/>
                  </a:lnTo>
                  <a:cubicBezTo>
                    <a:pt x="1655" y="1033"/>
                    <a:pt x="1410" y="811"/>
                    <a:pt x="1045" y="565"/>
                  </a:cubicBezTo>
                  <a:cubicBezTo>
                    <a:pt x="596" y="263"/>
                    <a:pt x="468" y="244"/>
                    <a:pt x="245" y="210"/>
                  </a:cubicBezTo>
                  <a:cubicBezTo>
                    <a:pt x="199" y="203"/>
                    <a:pt x="147" y="196"/>
                    <a:pt x="80" y="183"/>
                  </a:cubicBezTo>
                  <a:cubicBezTo>
                    <a:pt x="32" y="175"/>
                    <a:pt x="0" y="128"/>
                    <a:pt x="9" y="80"/>
                  </a:cubicBezTo>
                  <a:cubicBezTo>
                    <a:pt x="18" y="32"/>
                    <a:pt x="64" y="1"/>
                    <a:pt x="112" y="10"/>
                  </a:cubicBezTo>
                  <a:cubicBezTo>
                    <a:pt x="166" y="19"/>
                    <a:pt x="220" y="28"/>
                    <a:pt x="271" y="35"/>
                  </a:cubicBezTo>
                  <a:cubicBezTo>
                    <a:pt x="520" y="73"/>
                    <a:pt x="662" y="93"/>
                    <a:pt x="1144" y="418"/>
                  </a:cubicBezTo>
                  <a:cubicBezTo>
                    <a:pt x="1516" y="670"/>
                    <a:pt x="1769" y="898"/>
                    <a:pt x="1911" y="1026"/>
                  </a:cubicBezTo>
                  <a:cubicBezTo>
                    <a:pt x="1968" y="1078"/>
                    <a:pt x="1972" y="1107"/>
                    <a:pt x="1988" y="1108"/>
                  </a:cubicBezTo>
                  <a:lnTo>
                    <a:pt x="1988" y="1108"/>
                  </a:lnTo>
                  <a:cubicBezTo>
                    <a:pt x="2017" y="1111"/>
                    <a:pt x="2046" y="1128"/>
                    <a:pt x="2060" y="1158"/>
                  </a:cubicBezTo>
                  <a:cubicBezTo>
                    <a:pt x="2081" y="1201"/>
                    <a:pt x="2064" y="1254"/>
                    <a:pt x="2020" y="1276"/>
                  </a:cubicBezTo>
                  <a:cubicBezTo>
                    <a:pt x="1585" y="1488"/>
                    <a:pt x="1367" y="1719"/>
                    <a:pt x="1167" y="1931"/>
                  </a:cubicBezTo>
                  <a:cubicBezTo>
                    <a:pt x="958" y="2151"/>
                    <a:pt x="768" y="2351"/>
                    <a:pt x="391" y="24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6581068" y="3923070"/>
              <a:ext cx="202412" cy="217010"/>
            </a:xfrm>
            <a:custGeom>
              <a:avLst/>
              <a:gdLst/>
              <a:ahLst/>
              <a:cxnLst/>
              <a:rect l="l" t="t" r="r" b="b"/>
              <a:pathLst>
                <a:path w="2009" h="2154" extrusionOk="0">
                  <a:moveTo>
                    <a:pt x="70" y="1932"/>
                  </a:moveTo>
                  <a:cubicBezTo>
                    <a:pt x="23" y="1916"/>
                    <a:pt x="1" y="1864"/>
                    <a:pt x="18" y="1819"/>
                  </a:cubicBezTo>
                  <a:cubicBezTo>
                    <a:pt x="35" y="1772"/>
                    <a:pt x="86" y="1750"/>
                    <a:pt x="132" y="1767"/>
                  </a:cubicBezTo>
                  <a:cubicBezTo>
                    <a:pt x="133" y="1767"/>
                    <a:pt x="606" y="1952"/>
                    <a:pt x="1010" y="1651"/>
                  </a:cubicBezTo>
                  <a:cubicBezTo>
                    <a:pt x="1203" y="1507"/>
                    <a:pt x="1308" y="1370"/>
                    <a:pt x="1401" y="1249"/>
                  </a:cubicBezTo>
                  <a:cubicBezTo>
                    <a:pt x="1502" y="1118"/>
                    <a:pt x="1591" y="1001"/>
                    <a:pt x="1751" y="906"/>
                  </a:cubicBezTo>
                  <a:cubicBezTo>
                    <a:pt x="1577" y="759"/>
                    <a:pt x="1391" y="621"/>
                    <a:pt x="1188" y="504"/>
                  </a:cubicBezTo>
                  <a:cubicBezTo>
                    <a:pt x="947" y="364"/>
                    <a:pt x="681" y="252"/>
                    <a:pt x="375" y="184"/>
                  </a:cubicBezTo>
                  <a:cubicBezTo>
                    <a:pt x="327" y="174"/>
                    <a:pt x="297" y="126"/>
                    <a:pt x="308" y="79"/>
                  </a:cubicBezTo>
                  <a:cubicBezTo>
                    <a:pt x="318" y="31"/>
                    <a:pt x="366" y="1"/>
                    <a:pt x="414" y="11"/>
                  </a:cubicBezTo>
                  <a:cubicBezTo>
                    <a:pt x="738" y="85"/>
                    <a:pt x="1021" y="203"/>
                    <a:pt x="1276" y="350"/>
                  </a:cubicBezTo>
                  <a:cubicBezTo>
                    <a:pt x="1529" y="496"/>
                    <a:pt x="1753" y="670"/>
                    <a:pt x="1963" y="856"/>
                  </a:cubicBezTo>
                  <a:cubicBezTo>
                    <a:pt x="1974" y="865"/>
                    <a:pt x="1983" y="877"/>
                    <a:pt x="1989" y="890"/>
                  </a:cubicBezTo>
                  <a:cubicBezTo>
                    <a:pt x="2009" y="934"/>
                    <a:pt x="1988" y="987"/>
                    <a:pt x="1943" y="1006"/>
                  </a:cubicBezTo>
                  <a:cubicBezTo>
                    <a:pt x="1743" y="1093"/>
                    <a:pt x="1651" y="1214"/>
                    <a:pt x="1542" y="1356"/>
                  </a:cubicBezTo>
                  <a:cubicBezTo>
                    <a:pt x="1441" y="1487"/>
                    <a:pt x="1328" y="1634"/>
                    <a:pt x="1116" y="1792"/>
                  </a:cubicBezTo>
                  <a:cubicBezTo>
                    <a:pt x="634" y="2153"/>
                    <a:pt x="70" y="1933"/>
                    <a:pt x="70" y="19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6517496" y="3942716"/>
              <a:ext cx="147602" cy="137117"/>
            </a:xfrm>
            <a:custGeom>
              <a:avLst/>
              <a:gdLst/>
              <a:ahLst/>
              <a:cxnLst/>
              <a:rect l="l" t="t" r="r" b="b"/>
              <a:pathLst>
                <a:path w="1465" h="1361" extrusionOk="0">
                  <a:moveTo>
                    <a:pt x="38" y="1206"/>
                  </a:moveTo>
                  <a:cubicBezTo>
                    <a:pt x="2" y="1172"/>
                    <a:pt x="0" y="1116"/>
                    <a:pt x="33" y="1081"/>
                  </a:cubicBezTo>
                  <a:cubicBezTo>
                    <a:pt x="67" y="1046"/>
                    <a:pt x="122" y="1043"/>
                    <a:pt x="158" y="1076"/>
                  </a:cubicBezTo>
                  <a:cubicBezTo>
                    <a:pt x="216" y="1130"/>
                    <a:pt x="291" y="1157"/>
                    <a:pt x="374" y="1166"/>
                  </a:cubicBezTo>
                  <a:cubicBezTo>
                    <a:pt x="533" y="1182"/>
                    <a:pt x="721" y="1130"/>
                    <a:pt x="887" y="1057"/>
                  </a:cubicBezTo>
                  <a:cubicBezTo>
                    <a:pt x="1047" y="986"/>
                    <a:pt x="1184" y="896"/>
                    <a:pt x="1253" y="826"/>
                  </a:cubicBezTo>
                  <a:cubicBezTo>
                    <a:pt x="1114" y="730"/>
                    <a:pt x="988" y="638"/>
                    <a:pt x="867" y="540"/>
                  </a:cubicBezTo>
                  <a:cubicBezTo>
                    <a:pt x="727" y="426"/>
                    <a:pt x="592" y="304"/>
                    <a:pt x="447" y="161"/>
                  </a:cubicBezTo>
                  <a:cubicBezTo>
                    <a:pt x="412" y="127"/>
                    <a:pt x="412" y="71"/>
                    <a:pt x="446" y="36"/>
                  </a:cubicBezTo>
                  <a:cubicBezTo>
                    <a:pt x="480" y="1"/>
                    <a:pt x="536" y="1"/>
                    <a:pt x="571" y="35"/>
                  </a:cubicBezTo>
                  <a:cubicBezTo>
                    <a:pt x="713" y="174"/>
                    <a:pt x="843" y="292"/>
                    <a:pt x="978" y="403"/>
                  </a:cubicBezTo>
                  <a:cubicBezTo>
                    <a:pt x="1114" y="513"/>
                    <a:pt x="1257" y="616"/>
                    <a:pt x="1422" y="726"/>
                  </a:cubicBezTo>
                  <a:cubicBezTo>
                    <a:pt x="1448" y="744"/>
                    <a:pt x="1465" y="774"/>
                    <a:pt x="1461" y="808"/>
                  </a:cubicBezTo>
                  <a:cubicBezTo>
                    <a:pt x="1457" y="849"/>
                    <a:pt x="1432" y="893"/>
                    <a:pt x="1391" y="937"/>
                  </a:cubicBezTo>
                  <a:cubicBezTo>
                    <a:pt x="1311" y="1024"/>
                    <a:pt x="1148" y="1136"/>
                    <a:pt x="959" y="1219"/>
                  </a:cubicBezTo>
                  <a:cubicBezTo>
                    <a:pt x="769" y="1303"/>
                    <a:pt x="550" y="1361"/>
                    <a:pt x="356" y="1342"/>
                  </a:cubicBezTo>
                  <a:cubicBezTo>
                    <a:pt x="237" y="1329"/>
                    <a:pt x="126" y="1288"/>
                    <a:pt x="38" y="12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7313604" y="3506482"/>
              <a:ext cx="497214" cy="459207"/>
            </a:xfrm>
            <a:custGeom>
              <a:avLst/>
              <a:gdLst/>
              <a:ahLst/>
              <a:cxnLst/>
              <a:rect l="l" t="t" r="r" b="b"/>
              <a:pathLst>
                <a:path w="4935" h="4558" extrusionOk="0">
                  <a:moveTo>
                    <a:pt x="626" y="4519"/>
                  </a:moveTo>
                  <a:cubicBezTo>
                    <a:pt x="857" y="4558"/>
                    <a:pt x="2640" y="4117"/>
                    <a:pt x="2956" y="3980"/>
                  </a:cubicBezTo>
                  <a:cubicBezTo>
                    <a:pt x="4530" y="3287"/>
                    <a:pt x="4934" y="1536"/>
                    <a:pt x="4449" y="1"/>
                  </a:cubicBezTo>
                  <a:cubicBezTo>
                    <a:pt x="3723" y="273"/>
                    <a:pt x="3376" y="361"/>
                    <a:pt x="2517" y="686"/>
                  </a:cubicBezTo>
                  <a:cubicBezTo>
                    <a:pt x="1" y="1640"/>
                    <a:pt x="351" y="4473"/>
                    <a:pt x="626" y="45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7350578" y="3512829"/>
              <a:ext cx="416309" cy="394326"/>
            </a:xfrm>
            <a:custGeom>
              <a:avLst/>
              <a:gdLst/>
              <a:ahLst/>
              <a:cxnLst/>
              <a:rect l="l" t="t" r="r" b="b"/>
              <a:pathLst>
                <a:path w="4132" h="3914" extrusionOk="0">
                  <a:moveTo>
                    <a:pt x="3911" y="1"/>
                  </a:moveTo>
                  <a:cubicBezTo>
                    <a:pt x="3297" y="226"/>
                    <a:pt x="2939" y="324"/>
                    <a:pt x="2150" y="623"/>
                  </a:cubicBezTo>
                  <a:cubicBezTo>
                    <a:pt x="304" y="1322"/>
                    <a:pt x="1" y="3034"/>
                    <a:pt x="79" y="3914"/>
                  </a:cubicBezTo>
                  <a:cubicBezTo>
                    <a:pt x="560" y="3862"/>
                    <a:pt x="1997" y="3501"/>
                    <a:pt x="2276" y="3379"/>
                  </a:cubicBezTo>
                  <a:cubicBezTo>
                    <a:pt x="3648" y="2775"/>
                    <a:pt x="4131" y="1369"/>
                    <a:pt x="3911" y="1"/>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7338791" y="3486534"/>
              <a:ext cx="467895" cy="495073"/>
            </a:xfrm>
            <a:custGeom>
              <a:avLst/>
              <a:gdLst/>
              <a:ahLst/>
              <a:cxnLst/>
              <a:rect l="l" t="t" r="r" b="b"/>
              <a:pathLst>
                <a:path w="4644" h="4914" extrusionOk="0">
                  <a:moveTo>
                    <a:pt x="1422" y="4715"/>
                  </a:moveTo>
                  <a:cubicBezTo>
                    <a:pt x="936" y="4828"/>
                    <a:pt x="477" y="4914"/>
                    <a:pt x="347" y="4892"/>
                  </a:cubicBezTo>
                  <a:cubicBezTo>
                    <a:pt x="248" y="4875"/>
                    <a:pt x="166" y="4788"/>
                    <a:pt x="112" y="4646"/>
                  </a:cubicBezTo>
                  <a:cubicBezTo>
                    <a:pt x="64" y="4521"/>
                    <a:pt x="26" y="4329"/>
                    <a:pt x="13" y="4098"/>
                  </a:cubicBezTo>
                  <a:cubicBezTo>
                    <a:pt x="1" y="3874"/>
                    <a:pt x="10" y="3607"/>
                    <a:pt x="58" y="3323"/>
                  </a:cubicBezTo>
                  <a:cubicBezTo>
                    <a:pt x="214" y="2395"/>
                    <a:pt x="764" y="1265"/>
                    <a:pt x="2205" y="718"/>
                  </a:cubicBezTo>
                  <a:cubicBezTo>
                    <a:pt x="2668" y="544"/>
                    <a:pt x="2981" y="437"/>
                    <a:pt x="3283" y="335"/>
                  </a:cubicBezTo>
                  <a:cubicBezTo>
                    <a:pt x="3547" y="245"/>
                    <a:pt x="3803" y="158"/>
                    <a:pt x="4123" y="39"/>
                  </a:cubicBezTo>
                  <a:cubicBezTo>
                    <a:pt x="4130" y="35"/>
                    <a:pt x="4138" y="33"/>
                    <a:pt x="4145" y="30"/>
                  </a:cubicBezTo>
                  <a:cubicBezTo>
                    <a:pt x="4238" y="0"/>
                    <a:pt x="4338" y="52"/>
                    <a:pt x="4367" y="145"/>
                  </a:cubicBezTo>
                  <a:cubicBezTo>
                    <a:pt x="4634" y="990"/>
                    <a:pt x="4643" y="1899"/>
                    <a:pt x="4351" y="2678"/>
                  </a:cubicBezTo>
                  <a:cubicBezTo>
                    <a:pt x="4083" y="3389"/>
                    <a:pt x="3570" y="3991"/>
                    <a:pt x="2777" y="4339"/>
                  </a:cubicBezTo>
                  <a:cubicBezTo>
                    <a:pt x="2597" y="4418"/>
                    <a:pt x="1983" y="4585"/>
                    <a:pt x="1422" y="4715"/>
                  </a:cubicBezTo>
                  <a:close/>
                  <a:moveTo>
                    <a:pt x="405" y="4543"/>
                  </a:moveTo>
                  <a:cubicBezTo>
                    <a:pt x="486" y="4556"/>
                    <a:pt x="894" y="4475"/>
                    <a:pt x="1343" y="4370"/>
                  </a:cubicBezTo>
                  <a:cubicBezTo>
                    <a:pt x="1886" y="4245"/>
                    <a:pt x="2473" y="4086"/>
                    <a:pt x="2634" y="4015"/>
                  </a:cubicBezTo>
                  <a:cubicBezTo>
                    <a:pt x="3333" y="3708"/>
                    <a:pt x="3786" y="3180"/>
                    <a:pt x="4020" y="2555"/>
                  </a:cubicBezTo>
                  <a:cubicBezTo>
                    <a:pt x="4263" y="1906"/>
                    <a:pt x="4274" y="1150"/>
                    <a:pt x="4082" y="431"/>
                  </a:cubicBezTo>
                  <a:cubicBezTo>
                    <a:pt x="3820" y="526"/>
                    <a:pt x="3611" y="597"/>
                    <a:pt x="3397" y="670"/>
                  </a:cubicBezTo>
                  <a:cubicBezTo>
                    <a:pt x="3095" y="772"/>
                    <a:pt x="2782" y="878"/>
                    <a:pt x="2330" y="1050"/>
                  </a:cubicBezTo>
                  <a:cubicBezTo>
                    <a:pt x="1039" y="1539"/>
                    <a:pt x="546" y="2551"/>
                    <a:pt x="408" y="3381"/>
                  </a:cubicBezTo>
                  <a:cubicBezTo>
                    <a:pt x="364" y="3639"/>
                    <a:pt x="355" y="3878"/>
                    <a:pt x="367" y="4079"/>
                  </a:cubicBezTo>
                  <a:cubicBezTo>
                    <a:pt x="377" y="4273"/>
                    <a:pt x="407" y="4426"/>
                    <a:pt x="443" y="4522"/>
                  </a:cubicBezTo>
                  <a:cubicBezTo>
                    <a:pt x="449" y="4540"/>
                    <a:pt x="374" y="4537"/>
                    <a:pt x="405" y="45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7352089" y="3500437"/>
              <a:ext cx="416612" cy="508775"/>
            </a:xfrm>
            <a:custGeom>
              <a:avLst/>
              <a:gdLst/>
              <a:ahLst/>
              <a:cxnLst/>
              <a:rect l="l" t="t" r="r" b="b"/>
              <a:pathLst>
                <a:path w="4135" h="5050" extrusionOk="0">
                  <a:moveTo>
                    <a:pt x="3951" y="73"/>
                  </a:moveTo>
                  <a:cubicBezTo>
                    <a:pt x="3967" y="27"/>
                    <a:pt x="4017" y="0"/>
                    <a:pt x="4063" y="16"/>
                  </a:cubicBezTo>
                  <a:cubicBezTo>
                    <a:pt x="4110" y="31"/>
                    <a:pt x="4135" y="81"/>
                    <a:pt x="4120" y="127"/>
                  </a:cubicBezTo>
                  <a:cubicBezTo>
                    <a:pt x="3768" y="1201"/>
                    <a:pt x="2959" y="1860"/>
                    <a:pt x="2148" y="2520"/>
                  </a:cubicBezTo>
                  <a:cubicBezTo>
                    <a:pt x="1323" y="3192"/>
                    <a:pt x="497" y="3865"/>
                    <a:pt x="184" y="4975"/>
                  </a:cubicBezTo>
                  <a:cubicBezTo>
                    <a:pt x="171" y="5022"/>
                    <a:pt x="122" y="5050"/>
                    <a:pt x="75" y="5037"/>
                  </a:cubicBezTo>
                  <a:cubicBezTo>
                    <a:pt x="28" y="5024"/>
                    <a:pt x="1" y="4975"/>
                    <a:pt x="14" y="4928"/>
                  </a:cubicBezTo>
                  <a:cubicBezTo>
                    <a:pt x="342" y="3763"/>
                    <a:pt x="1190" y="3073"/>
                    <a:pt x="2037" y="2383"/>
                  </a:cubicBezTo>
                  <a:cubicBezTo>
                    <a:pt x="2827" y="1740"/>
                    <a:pt x="3616" y="1097"/>
                    <a:pt x="3951" y="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7376369" y="3564814"/>
              <a:ext cx="271125" cy="245219"/>
            </a:xfrm>
            <a:custGeom>
              <a:avLst/>
              <a:gdLst/>
              <a:ahLst/>
              <a:cxnLst/>
              <a:rect l="l" t="t" r="r" b="b"/>
              <a:pathLst>
                <a:path w="2691" h="2434" extrusionOk="0">
                  <a:moveTo>
                    <a:pt x="462" y="1564"/>
                  </a:moveTo>
                  <a:cubicBezTo>
                    <a:pt x="666" y="1240"/>
                    <a:pt x="876" y="1013"/>
                    <a:pt x="1176" y="775"/>
                  </a:cubicBezTo>
                  <a:cubicBezTo>
                    <a:pt x="1391" y="617"/>
                    <a:pt x="2463" y="1"/>
                    <a:pt x="2691" y="221"/>
                  </a:cubicBezTo>
                  <a:cubicBezTo>
                    <a:pt x="2673" y="253"/>
                    <a:pt x="1538" y="862"/>
                    <a:pt x="1370" y="1006"/>
                  </a:cubicBezTo>
                  <a:cubicBezTo>
                    <a:pt x="1116" y="1240"/>
                    <a:pt x="937" y="1451"/>
                    <a:pt x="755" y="1743"/>
                  </a:cubicBezTo>
                  <a:cubicBezTo>
                    <a:pt x="588" y="2033"/>
                    <a:pt x="512" y="2433"/>
                    <a:pt x="316" y="2351"/>
                  </a:cubicBezTo>
                  <a:cubicBezTo>
                    <a:pt x="1" y="2306"/>
                    <a:pt x="386" y="1699"/>
                    <a:pt x="462" y="1564"/>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7498778" y="3566124"/>
              <a:ext cx="278581" cy="241593"/>
            </a:xfrm>
            <a:custGeom>
              <a:avLst/>
              <a:gdLst/>
              <a:ahLst/>
              <a:cxnLst/>
              <a:rect l="l" t="t" r="r" b="b"/>
              <a:pathLst>
                <a:path w="2765" h="2398" extrusionOk="0">
                  <a:moveTo>
                    <a:pt x="2584" y="1463"/>
                  </a:moveTo>
                  <a:cubicBezTo>
                    <a:pt x="2605" y="1419"/>
                    <a:pt x="2658" y="1399"/>
                    <a:pt x="2702" y="1420"/>
                  </a:cubicBezTo>
                  <a:cubicBezTo>
                    <a:pt x="2746" y="1441"/>
                    <a:pt x="2764" y="1494"/>
                    <a:pt x="2744" y="1538"/>
                  </a:cubicBezTo>
                  <a:cubicBezTo>
                    <a:pt x="2743" y="1540"/>
                    <a:pt x="2416" y="2253"/>
                    <a:pt x="1640" y="2353"/>
                  </a:cubicBezTo>
                  <a:cubicBezTo>
                    <a:pt x="1295" y="2397"/>
                    <a:pt x="1054" y="2362"/>
                    <a:pt x="840" y="2329"/>
                  </a:cubicBezTo>
                  <a:cubicBezTo>
                    <a:pt x="602" y="2293"/>
                    <a:pt x="397" y="2263"/>
                    <a:pt x="120" y="2367"/>
                  </a:cubicBezTo>
                  <a:cubicBezTo>
                    <a:pt x="74" y="2384"/>
                    <a:pt x="24" y="2361"/>
                    <a:pt x="6" y="2315"/>
                  </a:cubicBezTo>
                  <a:cubicBezTo>
                    <a:pt x="2" y="2302"/>
                    <a:pt x="0" y="2290"/>
                    <a:pt x="1" y="2277"/>
                  </a:cubicBezTo>
                  <a:lnTo>
                    <a:pt x="1" y="2277"/>
                  </a:lnTo>
                  <a:cubicBezTo>
                    <a:pt x="30" y="1906"/>
                    <a:pt x="83" y="1534"/>
                    <a:pt x="190" y="1163"/>
                  </a:cubicBezTo>
                  <a:cubicBezTo>
                    <a:pt x="296" y="791"/>
                    <a:pt x="455" y="420"/>
                    <a:pt x="697" y="53"/>
                  </a:cubicBezTo>
                  <a:cubicBezTo>
                    <a:pt x="723" y="12"/>
                    <a:pt x="778" y="1"/>
                    <a:pt x="819" y="28"/>
                  </a:cubicBezTo>
                  <a:cubicBezTo>
                    <a:pt x="859" y="54"/>
                    <a:pt x="871" y="109"/>
                    <a:pt x="843" y="150"/>
                  </a:cubicBezTo>
                  <a:cubicBezTo>
                    <a:pt x="614" y="499"/>
                    <a:pt x="462" y="854"/>
                    <a:pt x="360" y="1211"/>
                  </a:cubicBezTo>
                  <a:cubicBezTo>
                    <a:pt x="270" y="1526"/>
                    <a:pt x="219" y="1842"/>
                    <a:pt x="189" y="2160"/>
                  </a:cubicBezTo>
                  <a:cubicBezTo>
                    <a:pt x="444" y="2091"/>
                    <a:pt x="640" y="2121"/>
                    <a:pt x="865" y="2154"/>
                  </a:cubicBezTo>
                  <a:cubicBezTo>
                    <a:pt x="1070" y="2184"/>
                    <a:pt x="1298" y="2218"/>
                    <a:pt x="1617" y="2178"/>
                  </a:cubicBezTo>
                  <a:cubicBezTo>
                    <a:pt x="2296" y="2091"/>
                    <a:pt x="2583" y="1465"/>
                    <a:pt x="2584" y="14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7401859" y="3608035"/>
              <a:ext cx="288555" cy="300631"/>
            </a:xfrm>
            <a:custGeom>
              <a:avLst/>
              <a:gdLst/>
              <a:ahLst/>
              <a:cxnLst/>
              <a:rect l="l" t="t" r="r" b="b"/>
              <a:pathLst>
                <a:path w="2864" h="2984" extrusionOk="0">
                  <a:moveTo>
                    <a:pt x="2728" y="2472"/>
                  </a:moveTo>
                  <a:cubicBezTo>
                    <a:pt x="2774" y="2453"/>
                    <a:pt x="2826" y="2475"/>
                    <a:pt x="2845" y="2519"/>
                  </a:cubicBezTo>
                  <a:cubicBezTo>
                    <a:pt x="2864" y="2565"/>
                    <a:pt x="2843" y="2617"/>
                    <a:pt x="2797" y="2635"/>
                  </a:cubicBezTo>
                  <a:cubicBezTo>
                    <a:pt x="2309" y="2841"/>
                    <a:pt x="1947" y="2824"/>
                    <a:pt x="1549" y="2807"/>
                  </a:cubicBezTo>
                  <a:cubicBezTo>
                    <a:pt x="1160" y="2789"/>
                    <a:pt x="737" y="2770"/>
                    <a:pt x="122" y="2969"/>
                  </a:cubicBezTo>
                  <a:cubicBezTo>
                    <a:pt x="76" y="2984"/>
                    <a:pt x="26" y="2958"/>
                    <a:pt x="11" y="2912"/>
                  </a:cubicBezTo>
                  <a:cubicBezTo>
                    <a:pt x="1" y="2881"/>
                    <a:pt x="9" y="2848"/>
                    <a:pt x="30" y="2826"/>
                  </a:cubicBezTo>
                  <a:cubicBezTo>
                    <a:pt x="36" y="2816"/>
                    <a:pt x="26" y="2767"/>
                    <a:pt x="33" y="2660"/>
                  </a:cubicBezTo>
                  <a:cubicBezTo>
                    <a:pt x="51" y="2409"/>
                    <a:pt x="80" y="1962"/>
                    <a:pt x="204" y="1379"/>
                  </a:cubicBezTo>
                  <a:cubicBezTo>
                    <a:pt x="363" y="632"/>
                    <a:pt x="477" y="483"/>
                    <a:pt x="678" y="221"/>
                  </a:cubicBezTo>
                  <a:cubicBezTo>
                    <a:pt x="718" y="170"/>
                    <a:pt x="760" y="114"/>
                    <a:pt x="807" y="49"/>
                  </a:cubicBezTo>
                  <a:cubicBezTo>
                    <a:pt x="835" y="9"/>
                    <a:pt x="890" y="0"/>
                    <a:pt x="930" y="28"/>
                  </a:cubicBezTo>
                  <a:cubicBezTo>
                    <a:pt x="970" y="56"/>
                    <a:pt x="979" y="112"/>
                    <a:pt x="951" y="151"/>
                  </a:cubicBezTo>
                  <a:cubicBezTo>
                    <a:pt x="901" y="220"/>
                    <a:pt x="858" y="277"/>
                    <a:pt x="819" y="329"/>
                  </a:cubicBezTo>
                  <a:cubicBezTo>
                    <a:pt x="634" y="570"/>
                    <a:pt x="528" y="707"/>
                    <a:pt x="377" y="1416"/>
                  </a:cubicBezTo>
                  <a:cubicBezTo>
                    <a:pt x="256" y="1986"/>
                    <a:pt x="226" y="2426"/>
                    <a:pt x="209" y="2671"/>
                  </a:cubicBezTo>
                  <a:cubicBezTo>
                    <a:pt x="208" y="2703"/>
                    <a:pt x="206" y="2733"/>
                    <a:pt x="203" y="2759"/>
                  </a:cubicBezTo>
                  <a:cubicBezTo>
                    <a:pt x="775" y="2595"/>
                    <a:pt x="1182" y="2613"/>
                    <a:pt x="1556" y="2630"/>
                  </a:cubicBezTo>
                  <a:cubicBezTo>
                    <a:pt x="1933" y="2647"/>
                    <a:pt x="2277" y="2662"/>
                    <a:pt x="2728" y="24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7616652" y="3538117"/>
              <a:ext cx="172891" cy="169457"/>
            </a:xfrm>
            <a:custGeom>
              <a:avLst/>
              <a:gdLst/>
              <a:ahLst/>
              <a:cxnLst/>
              <a:rect l="l" t="t" r="r" b="b"/>
              <a:pathLst>
                <a:path w="1716" h="1682" extrusionOk="0">
                  <a:moveTo>
                    <a:pt x="1536" y="701"/>
                  </a:moveTo>
                  <a:cubicBezTo>
                    <a:pt x="1539" y="652"/>
                    <a:pt x="1580" y="615"/>
                    <a:pt x="1629" y="617"/>
                  </a:cubicBezTo>
                  <a:cubicBezTo>
                    <a:pt x="1678" y="620"/>
                    <a:pt x="1716" y="661"/>
                    <a:pt x="1713" y="710"/>
                  </a:cubicBezTo>
                  <a:cubicBezTo>
                    <a:pt x="1704" y="864"/>
                    <a:pt x="1640" y="999"/>
                    <a:pt x="1541" y="1116"/>
                  </a:cubicBezTo>
                  <a:cubicBezTo>
                    <a:pt x="1378" y="1308"/>
                    <a:pt x="1120" y="1452"/>
                    <a:pt x="866" y="1546"/>
                  </a:cubicBezTo>
                  <a:cubicBezTo>
                    <a:pt x="613" y="1638"/>
                    <a:pt x="359" y="1682"/>
                    <a:pt x="206" y="1674"/>
                  </a:cubicBezTo>
                  <a:cubicBezTo>
                    <a:pt x="132" y="1670"/>
                    <a:pt x="73" y="1653"/>
                    <a:pt x="38" y="1622"/>
                  </a:cubicBezTo>
                  <a:cubicBezTo>
                    <a:pt x="11" y="1599"/>
                    <a:pt x="0" y="1563"/>
                    <a:pt x="10" y="1530"/>
                  </a:cubicBezTo>
                  <a:cubicBezTo>
                    <a:pt x="66" y="1277"/>
                    <a:pt x="106" y="1048"/>
                    <a:pt x="134" y="816"/>
                  </a:cubicBezTo>
                  <a:cubicBezTo>
                    <a:pt x="162" y="583"/>
                    <a:pt x="177" y="349"/>
                    <a:pt x="183" y="87"/>
                  </a:cubicBezTo>
                  <a:cubicBezTo>
                    <a:pt x="185" y="39"/>
                    <a:pt x="225" y="0"/>
                    <a:pt x="274" y="2"/>
                  </a:cubicBezTo>
                  <a:cubicBezTo>
                    <a:pt x="322" y="3"/>
                    <a:pt x="362" y="43"/>
                    <a:pt x="360" y="92"/>
                  </a:cubicBezTo>
                  <a:cubicBezTo>
                    <a:pt x="354" y="362"/>
                    <a:pt x="338" y="602"/>
                    <a:pt x="309" y="837"/>
                  </a:cubicBezTo>
                  <a:cubicBezTo>
                    <a:pt x="284" y="1050"/>
                    <a:pt x="247" y="1263"/>
                    <a:pt x="197" y="1496"/>
                  </a:cubicBezTo>
                  <a:lnTo>
                    <a:pt x="215" y="1498"/>
                  </a:lnTo>
                  <a:cubicBezTo>
                    <a:pt x="348" y="1505"/>
                    <a:pt x="574" y="1464"/>
                    <a:pt x="805" y="1380"/>
                  </a:cubicBezTo>
                  <a:cubicBezTo>
                    <a:pt x="1035" y="1295"/>
                    <a:pt x="1265" y="1168"/>
                    <a:pt x="1406" y="1002"/>
                  </a:cubicBezTo>
                  <a:cubicBezTo>
                    <a:pt x="1482" y="913"/>
                    <a:pt x="1531" y="812"/>
                    <a:pt x="1536" y="7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6211324" y="2879132"/>
              <a:ext cx="404118" cy="336698"/>
            </a:xfrm>
            <a:custGeom>
              <a:avLst/>
              <a:gdLst/>
              <a:ahLst/>
              <a:cxnLst/>
              <a:rect l="l" t="t" r="r" b="b"/>
              <a:pathLst>
                <a:path w="4011" h="3342" extrusionOk="0">
                  <a:moveTo>
                    <a:pt x="2005" y="752"/>
                  </a:moveTo>
                  <a:cubicBezTo>
                    <a:pt x="2256" y="251"/>
                    <a:pt x="2507" y="0"/>
                    <a:pt x="3008" y="0"/>
                  </a:cubicBezTo>
                  <a:cubicBezTo>
                    <a:pt x="3561" y="0"/>
                    <a:pt x="4010" y="449"/>
                    <a:pt x="4010" y="1003"/>
                  </a:cubicBezTo>
                  <a:cubicBezTo>
                    <a:pt x="4010" y="2005"/>
                    <a:pt x="3008" y="2340"/>
                    <a:pt x="2005" y="3342"/>
                  </a:cubicBezTo>
                  <a:cubicBezTo>
                    <a:pt x="1003" y="2340"/>
                    <a:pt x="1" y="2005"/>
                    <a:pt x="1" y="1003"/>
                  </a:cubicBezTo>
                  <a:cubicBezTo>
                    <a:pt x="1" y="449"/>
                    <a:pt x="450" y="0"/>
                    <a:pt x="1003" y="0"/>
                  </a:cubicBezTo>
                  <a:cubicBezTo>
                    <a:pt x="1504" y="0"/>
                    <a:pt x="1755" y="251"/>
                    <a:pt x="2005" y="752"/>
                  </a:cubicBezTo>
                  <a:close/>
                </a:path>
              </a:pathLst>
            </a:custGeom>
            <a:solidFill>
              <a:srgbClr val="A158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6211324" y="2879132"/>
              <a:ext cx="358679" cy="278768"/>
            </a:xfrm>
            <a:custGeom>
              <a:avLst/>
              <a:gdLst/>
              <a:ahLst/>
              <a:cxnLst/>
              <a:rect l="l" t="t" r="r" b="b"/>
              <a:pathLst>
                <a:path w="3560" h="2767" extrusionOk="0">
                  <a:moveTo>
                    <a:pt x="2005" y="752"/>
                  </a:moveTo>
                  <a:cubicBezTo>
                    <a:pt x="2256" y="251"/>
                    <a:pt x="2507" y="0"/>
                    <a:pt x="3008" y="0"/>
                  </a:cubicBezTo>
                  <a:cubicBezTo>
                    <a:pt x="3194" y="0"/>
                    <a:pt x="3368" y="51"/>
                    <a:pt x="3518" y="140"/>
                  </a:cubicBezTo>
                  <a:cubicBezTo>
                    <a:pt x="3545" y="231"/>
                    <a:pt x="3560" y="328"/>
                    <a:pt x="3560" y="427"/>
                  </a:cubicBezTo>
                  <a:cubicBezTo>
                    <a:pt x="3560" y="1430"/>
                    <a:pt x="2557" y="1764"/>
                    <a:pt x="1555" y="2767"/>
                  </a:cubicBezTo>
                  <a:cubicBezTo>
                    <a:pt x="1027" y="2238"/>
                    <a:pt x="498" y="1895"/>
                    <a:pt x="116" y="1542"/>
                  </a:cubicBezTo>
                  <a:cubicBezTo>
                    <a:pt x="42" y="1383"/>
                    <a:pt x="1" y="1206"/>
                    <a:pt x="1" y="1003"/>
                  </a:cubicBezTo>
                  <a:cubicBezTo>
                    <a:pt x="1" y="449"/>
                    <a:pt x="450" y="0"/>
                    <a:pt x="1003" y="0"/>
                  </a:cubicBezTo>
                  <a:cubicBezTo>
                    <a:pt x="1223" y="0"/>
                    <a:pt x="1394" y="48"/>
                    <a:pt x="1539" y="145"/>
                  </a:cubicBezTo>
                  <a:cubicBezTo>
                    <a:pt x="1544" y="156"/>
                    <a:pt x="1550" y="166"/>
                    <a:pt x="1555" y="177"/>
                  </a:cubicBezTo>
                  <a:lnTo>
                    <a:pt x="1563" y="162"/>
                  </a:lnTo>
                  <a:cubicBezTo>
                    <a:pt x="1737" y="286"/>
                    <a:pt x="1871" y="483"/>
                    <a:pt x="2005" y="752"/>
                  </a:cubicBezTo>
                  <a:close/>
                </a:path>
              </a:pathLst>
            </a:custGeom>
            <a:solidFill>
              <a:srgbClr val="CC59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6193492" y="2861300"/>
              <a:ext cx="439785" cy="374176"/>
            </a:xfrm>
            <a:custGeom>
              <a:avLst/>
              <a:gdLst/>
              <a:ahLst/>
              <a:cxnLst/>
              <a:rect l="l" t="t" r="r" b="b"/>
              <a:pathLst>
                <a:path w="4365" h="3714" extrusionOk="0">
                  <a:moveTo>
                    <a:pt x="2699" y="503"/>
                  </a:moveTo>
                  <a:cubicBezTo>
                    <a:pt x="2566" y="611"/>
                    <a:pt x="2455" y="779"/>
                    <a:pt x="2341" y="1008"/>
                  </a:cubicBezTo>
                  <a:cubicBezTo>
                    <a:pt x="2324" y="1041"/>
                    <a:pt x="2297" y="1069"/>
                    <a:pt x="2261" y="1087"/>
                  </a:cubicBezTo>
                  <a:cubicBezTo>
                    <a:pt x="2174" y="1131"/>
                    <a:pt x="2068" y="1095"/>
                    <a:pt x="2024" y="1008"/>
                  </a:cubicBezTo>
                  <a:cubicBezTo>
                    <a:pt x="1910" y="779"/>
                    <a:pt x="1798" y="611"/>
                    <a:pt x="1665" y="503"/>
                  </a:cubicBezTo>
                  <a:cubicBezTo>
                    <a:pt x="1542" y="404"/>
                    <a:pt x="1388" y="355"/>
                    <a:pt x="1180" y="355"/>
                  </a:cubicBezTo>
                  <a:cubicBezTo>
                    <a:pt x="952" y="355"/>
                    <a:pt x="746" y="447"/>
                    <a:pt x="597" y="597"/>
                  </a:cubicBezTo>
                  <a:cubicBezTo>
                    <a:pt x="448" y="746"/>
                    <a:pt x="355" y="952"/>
                    <a:pt x="355" y="1180"/>
                  </a:cubicBezTo>
                  <a:cubicBezTo>
                    <a:pt x="355" y="1783"/>
                    <a:pt x="798" y="2133"/>
                    <a:pt x="1379" y="2593"/>
                  </a:cubicBezTo>
                  <a:cubicBezTo>
                    <a:pt x="1631" y="2792"/>
                    <a:pt x="1907" y="3010"/>
                    <a:pt x="2182" y="3272"/>
                  </a:cubicBezTo>
                  <a:cubicBezTo>
                    <a:pt x="2458" y="3010"/>
                    <a:pt x="2734" y="2792"/>
                    <a:pt x="2986" y="2593"/>
                  </a:cubicBezTo>
                  <a:cubicBezTo>
                    <a:pt x="3567" y="2133"/>
                    <a:pt x="4010" y="1783"/>
                    <a:pt x="4010" y="1180"/>
                  </a:cubicBezTo>
                  <a:cubicBezTo>
                    <a:pt x="4010" y="952"/>
                    <a:pt x="3917" y="746"/>
                    <a:pt x="3768" y="597"/>
                  </a:cubicBezTo>
                  <a:cubicBezTo>
                    <a:pt x="3619" y="447"/>
                    <a:pt x="3413" y="355"/>
                    <a:pt x="3185" y="355"/>
                  </a:cubicBezTo>
                  <a:cubicBezTo>
                    <a:pt x="2976" y="355"/>
                    <a:pt x="2823" y="404"/>
                    <a:pt x="2699" y="503"/>
                  </a:cubicBezTo>
                  <a:close/>
                  <a:moveTo>
                    <a:pt x="2182" y="569"/>
                  </a:moveTo>
                  <a:cubicBezTo>
                    <a:pt x="2272" y="431"/>
                    <a:pt x="2368" y="317"/>
                    <a:pt x="2479" y="227"/>
                  </a:cubicBezTo>
                  <a:cubicBezTo>
                    <a:pt x="2669" y="76"/>
                    <a:pt x="2891" y="0"/>
                    <a:pt x="3185" y="0"/>
                  </a:cubicBezTo>
                  <a:cubicBezTo>
                    <a:pt x="3511" y="0"/>
                    <a:pt x="3806" y="132"/>
                    <a:pt x="4019" y="346"/>
                  </a:cubicBezTo>
                  <a:cubicBezTo>
                    <a:pt x="4233" y="559"/>
                    <a:pt x="4364" y="854"/>
                    <a:pt x="4364" y="1180"/>
                  </a:cubicBezTo>
                  <a:cubicBezTo>
                    <a:pt x="4364" y="1953"/>
                    <a:pt x="3863" y="2349"/>
                    <a:pt x="3205" y="2869"/>
                  </a:cubicBezTo>
                  <a:cubicBezTo>
                    <a:pt x="2927" y="3089"/>
                    <a:pt x="2619" y="3332"/>
                    <a:pt x="2307" y="3644"/>
                  </a:cubicBezTo>
                  <a:cubicBezTo>
                    <a:pt x="2238" y="3714"/>
                    <a:pt x="2127" y="3714"/>
                    <a:pt x="2057" y="3644"/>
                  </a:cubicBezTo>
                  <a:cubicBezTo>
                    <a:pt x="1745" y="3332"/>
                    <a:pt x="1438" y="3089"/>
                    <a:pt x="1160" y="2869"/>
                  </a:cubicBezTo>
                  <a:cubicBezTo>
                    <a:pt x="502" y="2349"/>
                    <a:pt x="1" y="1953"/>
                    <a:pt x="1" y="1180"/>
                  </a:cubicBezTo>
                  <a:cubicBezTo>
                    <a:pt x="1" y="854"/>
                    <a:pt x="132" y="559"/>
                    <a:pt x="346" y="346"/>
                  </a:cubicBezTo>
                  <a:cubicBezTo>
                    <a:pt x="559" y="132"/>
                    <a:pt x="854" y="0"/>
                    <a:pt x="1180" y="0"/>
                  </a:cubicBezTo>
                  <a:cubicBezTo>
                    <a:pt x="1473" y="0"/>
                    <a:pt x="1695" y="76"/>
                    <a:pt x="1886" y="227"/>
                  </a:cubicBezTo>
                  <a:cubicBezTo>
                    <a:pt x="1996" y="317"/>
                    <a:pt x="2093" y="431"/>
                    <a:pt x="2182" y="5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6246989" y="2916408"/>
              <a:ext cx="69318" cy="95408"/>
            </a:xfrm>
            <a:custGeom>
              <a:avLst/>
              <a:gdLst/>
              <a:ahLst/>
              <a:cxnLst/>
              <a:rect l="l" t="t" r="r" b="b"/>
              <a:pathLst>
                <a:path w="688" h="947" extrusionOk="0">
                  <a:moveTo>
                    <a:pt x="15" y="656"/>
                  </a:moveTo>
                  <a:cubicBezTo>
                    <a:pt x="15" y="653"/>
                    <a:pt x="14" y="647"/>
                    <a:pt x="13" y="644"/>
                  </a:cubicBezTo>
                  <a:cubicBezTo>
                    <a:pt x="0" y="537"/>
                    <a:pt x="6" y="453"/>
                    <a:pt x="41" y="350"/>
                  </a:cubicBezTo>
                  <a:cubicBezTo>
                    <a:pt x="82" y="246"/>
                    <a:pt x="131" y="180"/>
                    <a:pt x="219" y="111"/>
                  </a:cubicBezTo>
                  <a:cubicBezTo>
                    <a:pt x="317" y="44"/>
                    <a:pt x="407" y="15"/>
                    <a:pt x="524" y="1"/>
                  </a:cubicBezTo>
                  <a:cubicBezTo>
                    <a:pt x="541" y="4"/>
                    <a:pt x="585" y="2"/>
                    <a:pt x="605" y="1"/>
                  </a:cubicBezTo>
                  <a:cubicBezTo>
                    <a:pt x="621" y="2"/>
                    <a:pt x="639" y="3"/>
                    <a:pt x="654" y="10"/>
                  </a:cubicBezTo>
                  <a:cubicBezTo>
                    <a:pt x="661" y="12"/>
                    <a:pt x="667" y="15"/>
                    <a:pt x="673" y="20"/>
                  </a:cubicBezTo>
                  <a:cubicBezTo>
                    <a:pt x="682" y="24"/>
                    <a:pt x="682" y="28"/>
                    <a:pt x="681" y="36"/>
                  </a:cubicBezTo>
                  <a:cubicBezTo>
                    <a:pt x="680" y="44"/>
                    <a:pt x="688" y="45"/>
                    <a:pt x="682" y="55"/>
                  </a:cubicBezTo>
                  <a:cubicBezTo>
                    <a:pt x="681" y="62"/>
                    <a:pt x="678" y="66"/>
                    <a:pt x="674" y="72"/>
                  </a:cubicBezTo>
                  <a:cubicBezTo>
                    <a:pt x="665" y="86"/>
                    <a:pt x="653" y="97"/>
                    <a:pt x="640" y="107"/>
                  </a:cubicBezTo>
                  <a:cubicBezTo>
                    <a:pt x="626" y="117"/>
                    <a:pt x="588" y="142"/>
                    <a:pt x="579" y="153"/>
                  </a:cubicBezTo>
                  <a:cubicBezTo>
                    <a:pt x="511" y="200"/>
                    <a:pt x="455" y="242"/>
                    <a:pt x="406" y="309"/>
                  </a:cubicBezTo>
                  <a:cubicBezTo>
                    <a:pt x="375" y="352"/>
                    <a:pt x="360" y="387"/>
                    <a:pt x="351" y="439"/>
                  </a:cubicBezTo>
                  <a:cubicBezTo>
                    <a:pt x="343" y="494"/>
                    <a:pt x="346" y="541"/>
                    <a:pt x="354" y="596"/>
                  </a:cubicBezTo>
                  <a:cubicBezTo>
                    <a:pt x="354" y="597"/>
                    <a:pt x="355" y="602"/>
                    <a:pt x="355" y="604"/>
                  </a:cubicBezTo>
                  <a:cubicBezTo>
                    <a:pt x="389" y="803"/>
                    <a:pt x="419" y="812"/>
                    <a:pt x="265" y="867"/>
                  </a:cubicBezTo>
                  <a:cubicBezTo>
                    <a:pt x="90" y="946"/>
                    <a:pt x="62" y="879"/>
                    <a:pt x="15" y="65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7219304" y="3846805"/>
              <a:ext cx="460137" cy="329444"/>
            </a:xfrm>
            <a:custGeom>
              <a:avLst/>
              <a:gdLst/>
              <a:ahLst/>
              <a:cxnLst/>
              <a:rect l="l" t="t" r="r" b="b"/>
              <a:pathLst>
                <a:path w="4567" h="3270" extrusionOk="0">
                  <a:moveTo>
                    <a:pt x="125" y="1891"/>
                  </a:moveTo>
                  <a:cubicBezTo>
                    <a:pt x="230" y="2033"/>
                    <a:pt x="1428" y="2729"/>
                    <a:pt x="1671" y="2819"/>
                  </a:cubicBezTo>
                  <a:cubicBezTo>
                    <a:pt x="2888" y="3270"/>
                    <a:pt x="4025" y="2532"/>
                    <a:pt x="4567" y="1444"/>
                  </a:cubicBezTo>
                  <a:cubicBezTo>
                    <a:pt x="4030" y="1212"/>
                    <a:pt x="3796" y="1077"/>
                    <a:pt x="3160" y="803"/>
                  </a:cubicBezTo>
                  <a:cubicBezTo>
                    <a:pt x="1295" y="1"/>
                    <a:pt x="0" y="1722"/>
                    <a:pt x="125" y="18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7250939" y="3868566"/>
              <a:ext cx="384472" cy="235447"/>
            </a:xfrm>
            <a:custGeom>
              <a:avLst/>
              <a:gdLst/>
              <a:ahLst/>
              <a:cxnLst/>
              <a:rect l="l" t="t" r="r" b="b"/>
              <a:pathLst>
                <a:path w="3816" h="2337" extrusionOk="0">
                  <a:moveTo>
                    <a:pt x="3815" y="1031"/>
                  </a:moveTo>
                  <a:cubicBezTo>
                    <a:pt x="3530" y="897"/>
                    <a:pt x="3282" y="775"/>
                    <a:pt x="2846" y="587"/>
                  </a:cubicBezTo>
                  <a:cubicBezTo>
                    <a:pt x="1481" y="0"/>
                    <a:pt x="422" y="764"/>
                    <a:pt x="0" y="1282"/>
                  </a:cubicBezTo>
                  <a:cubicBezTo>
                    <a:pt x="405" y="1541"/>
                    <a:pt x="1027" y="1891"/>
                    <a:pt x="1195" y="1953"/>
                  </a:cubicBezTo>
                  <a:cubicBezTo>
                    <a:pt x="2233" y="2337"/>
                    <a:pt x="3214" y="1856"/>
                    <a:pt x="3815" y="1031"/>
                  </a:cubicBezTo>
                  <a:close/>
                </a:path>
              </a:pathLst>
            </a:custGeom>
            <a:solidFill>
              <a:srgbClr val="FFFFFF">
                <a:alpha val="31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7211849" y="3864234"/>
              <a:ext cx="487944" cy="306675"/>
            </a:xfrm>
            <a:custGeom>
              <a:avLst/>
              <a:gdLst/>
              <a:ahLst/>
              <a:cxnLst/>
              <a:rect l="l" t="t" r="r" b="b"/>
              <a:pathLst>
                <a:path w="4843" h="3044" extrusionOk="0">
                  <a:moveTo>
                    <a:pt x="745" y="2303"/>
                  </a:moveTo>
                  <a:cubicBezTo>
                    <a:pt x="417" y="2107"/>
                    <a:pt x="120" y="1908"/>
                    <a:pt x="57" y="1823"/>
                  </a:cubicBezTo>
                  <a:cubicBezTo>
                    <a:pt x="2" y="1749"/>
                    <a:pt x="1" y="1643"/>
                    <a:pt x="52" y="1523"/>
                  </a:cubicBezTo>
                  <a:cubicBezTo>
                    <a:pt x="93" y="1428"/>
                    <a:pt x="175" y="1300"/>
                    <a:pt x="293" y="1164"/>
                  </a:cubicBezTo>
                  <a:cubicBezTo>
                    <a:pt x="406" y="1034"/>
                    <a:pt x="553" y="892"/>
                    <a:pt x="732" y="760"/>
                  </a:cubicBezTo>
                  <a:cubicBezTo>
                    <a:pt x="1312" y="332"/>
                    <a:pt x="2219" y="1"/>
                    <a:pt x="3304" y="468"/>
                  </a:cubicBezTo>
                  <a:cubicBezTo>
                    <a:pt x="3639" y="612"/>
                    <a:pt x="3870" y="721"/>
                    <a:pt x="4091" y="826"/>
                  </a:cubicBezTo>
                  <a:cubicBezTo>
                    <a:pt x="4283" y="916"/>
                    <a:pt x="4468" y="1003"/>
                    <a:pt x="4696" y="1103"/>
                  </a:cubicBezTo>
                  <a:cubicBezTo>
                    <a:pt x="4704" y="1106"/>
                    <a:pt x="4712" y="1109"/>
                    <a:pt x="4719" y="1112"/>
                  </a:cubicBezTo>
                  <a:cubicBezTo>
                    <a:pt x="4807" y="1156"/>
                    <a:pt x="4842" y="1262"/>
                    <a:pt x="4800" y="1350"/>
                  </a:cubicBezTo>
                  <a:cubicBezTo>
                    <a:pt x="4497" y="1957"/>
                    <a:pt x="4018" y="2461"/>
                    <a:pt x="3442" y="2735"/>
                  </a:cubicBezTo>
                  <a:cubicBezTo>
                    <a:pt x="2914" y="2986"/>
                    <a:pt x="2309" y="3044"/>
                    <a:pt x="1684" y="2812"/>
                  </a:cubicBezTo>
                  <a:cubicBezTo>
                    <a:pt x="1544" y="2761"/>
                    <a:pt x="1119" y="2528"/>
                    <a:pt x="745" y="2303"/>
                  </a:cubicBezTo>
                  <a:close/>
                  <a:moveTo>
                    <a:pt x="383" y="1651"/>
                  </a:moveTo>
                  <a:cubicBezTo>
                    <a:pt x="474" y="1722"/>
                    <a:pt x="689" y="1857"/>
                    <a:pt x="926" y="1999"/>
                  </a:cubicBezTo>
                  <a:cubicBezTo>
                    <a:pt x="1284" y="2215"/>
                    <a:pt x="1683" y="2435"/>
                    <a:pt x="1806" y="2480"/>
                  </a:cubicBezTo>
                  <a:cubicBezTo>
                    <a:pt x="2335" y="2675"/>
                    <a:pt x="2845" y="2627"/>
                    <a:pt x="3291" y="2416"/>
                  </a:cubicBezTo>
                  <a:cubicBezTo>
                    <a:pt x="3741" y="2201"/>
                    <a:pt x="4126" y="1820"/>
                    <a:pt x="4394" y="1356"/>
                  </a:cubicBezTo>
                  <a:cubicBezTo>
                    <a:pt x="4220" y="1277"/>
                    <a:pt x="4082" y="1213"/>
                    <a:pt x="3940" y="1145"/>
                  </a:cubicBezTo>
                  <a:cubicBezTo>
                    <a:pt x="3727" y="1045"/>
                    <a:pt x="3507" y="941"/>
                    <a:pt x="3164" y="794"/>
                  </a:cubicBezTo>
                  <a:cubicBezTo>
                    <a:pt x="2226" y="389"/>
                    <a:pt x="1442" y="674"/>
                    <a:pt x="942" y="1044"/>
                  </a:cubicBezTo>
                  <a:cubicBezTo>
                    <a:pt x="787" y="1159"/>
                    <a:pt x="658" y="1282"/>
                    <a:pt x="560" y="1395"/>
                  </a:cubicBezTo>
                  <a:cubicBezTo>
                    <a:pt x="474" y="1496"/>
                    <a:pt x="415" y="1585"/>
                    <a:pt x="383" y="16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7194016" y="3982611"/>
              <a:ext cx="491874" cy="77676"/>
            </a:xfrm>
            <a:custGeom>
              <a:avLst/>
              <a:gdLst/>
              <a:ahLst/>
              <a:cxnLst/>
              <a:rect l="l" t="t" r="r" b="b"/>
              <a:pathLst>
                <a:path w="4882" h="771" extrusionOk="0">
                  <a:moveTo>
                    <a:pt x="4739" y="23"/>
                  </a:moveTo>
                  <a:cubicBezTo>
                    <a:pt x="4783" y="0"/>
                    <a:pt x="4836" y="17"/>
                    <a:pt x="4859" y="60"/>
                  </a:cubicBezTo>
                  <a:cubicBezTo>
                    <a:pt x="4881" y="103"/>
                    <a:pt x="4865" y="156"/>
                    <a:pt x="4822" y="180"/>
                  </a:cubicBezTo>
                  <a:cubicBezTo>
                    <a:pt x="4062" y="581"/>
                    <a:pt x="3275" y="513"/>
                    <a:pt x="2486" y="446"/>
                  </a:cubicBezTo>
                  <a:cubicBezTo>
                    <a:pt x="1690" y="378"/>
                    <a:pt x="892" y="311"/>
                    <a:pt x="146" y="746"/>
                  </a:cubicBezTo>
                  <a:cubicBezTo>
                    <a:pt x="104" y="770"/>
                    <a:pt x="49" y="755"/>
                    <a:pt x="25" y="713"/>
                  </a:cubicBezTo>
                  <a:cubicBezTo>
                    <a:pt x="1" y="671"/>
                    <a:pt x="15" y="616"/>
                    <a:pt x="57" y="592"/>
                  </a:cubicBezTo>
                  <a:cubicBezTo>
                    <a:pt x="852" y="129"/>
                    <a:pt x="1677" y="200"/>
                    <a:pt x="2501" y="270"/>
                  </a:cubicBezTo>
                  <a:cubicBezTo>
                    <a:pt x="3264" y="334"/>
                    <a:pt x="4026" y="400"/>
                    <a:pt x="4739"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7301615" y="3929719"/>
              <a:ext cx="276465" cy="69617"/>
            </a:xfrm>
            <a:custGeom>
              <a:avLst/>
              <a:gdLst/>
              <a:ahLst/>
              <a:cxnLst/>
              <a:rect l="l" t="t" r="r" b="b"/>
              <a:pathLst>
                <a:path w="2744" h="691" extrusionOk="0">
                  <a:moveTo>
                    <a:pt x="672" y="109"/>
                  </a:moveTo>
                  <a:cubicBezTo>
                    <a:pt x="776" y="80"/>
                    <a:pt x="875" y="59"/>
                    <a:pt x="982" y="41"/>
                  </a:cubicBezTo>
                  <a:cubicBezTo>
                    <a:pt x="1174" y="13"/>
                    <a:pt x="1343" y="0"/>
                    <a:pt x="1538" y="13"/>
                  </a:cubicBezTo>
                  <a:cubicBezTo>
                    <a:pt x="1699" y="26"/>
                    <a:pt x="1846" y="49"/>
                    <a:pt x="1983" y="142"/>
                  </a:cubicBezTo>
                  <a:cubicBezTo>
                    <a:pt x="1919" y="116"/>
                    <a:pt x="2222" y="266"/>
                    <a:pt x="2302" y="320"/>
                  </a:cubicBezTo>
                  <a:cubicBezTo>
                    <a:pt x="2298" y="325"/>
                    <a:pt x="2510" y="475"/>
                    <a:pt x="2528" y="489"/>
                  </a:cubicBezTo>
                  <a:cubicBezTo>
                    <a:pt x="2569" y="519"/>
                    <a:pt x="2612" y="548"/>
                    <a:pt x="2653" y="578"/>
                  </a:cubicBezTo>
                  <a:cubicBezTo>
                    <a:pt x="2668" y="590"/>
                    <a:pt x="2744" y="630"/>
                    <a:pt x="2744" y="652"/>
                  </a:cubicBezTo>
                  <a:cubicBezTo>
                    <a:pt x="2739" y="690"/>
                    <a:pt x="2639" y="669"/>
                    <a:pt x="2618" y="664"/>
                  </a:cubicBezTo>
                  <a:cubicBezTo>
                    <a:pt x="2563" y="654"/>
                    <a:pt x="2512" y="636"/>
                    <a:pt x="2461" y="616"/>
                  </a:cubicBezTo>
                  <a:cubicBezTo>
                    <a:pt x="2369" y="579"/>
                    <a:pt x="2284" y="536"/>
                    <a:pt x="2195" y="496"/>
                  </a:cubicBezTo>
                  <a:cubicBezTo>
                    <a:pt x="2073" y="440"/>
                    <a:pt x="1956" y="410"/>
                    <a:pt x="1844" y="363"/>
                  </a:cubicBezTo>
                  <a:cubicBezTo>
                    <a:pt x="1748" y="321"/>
                    <a:pt x="1632" y="316"/>
                    <a:pt x="1529" y="316"/>
                  </a:cubicBezTo>
                  <a:cubicBezTo>
                    <a:pt x="1361" y="321"/>
                    <a:pt x="1207" y="342"/>
                    <a:pt x="1042" y="374"/>
                  </a:cubicBezTo>
                  <a:cubicBezTo>
                    <a:pt x="948" y="392"/>
                    <a:pt x="857" y="414"/>
                    <a:pt x="763" y="439"/>
                  </a:cubicBezTo>
                  <a:cubicBezTo>
                    <a:pt x="696" y="459"/>
                    <a:pt x="631" y="479"/>
                    <a:pt x="564" y="501"/>
                  </a:cubicBezTo>
                  <a:cubicBezTo>
                    <a:pt x="312" y="594"/>
                    <a:pt x="296" y="671"/>
                    <a:pt x="181" y="530"/>
                  </a:cubicBezTo>
                  <a:cubicBezTo>
                    <a:pt x="0" y="360"/>
                    <a:pt x="240" y="278"/>
                    <a:pt x="447" y="185"/>
                  </a:cubicBezTo>
                  <a:cubicBezTo>
                    <a:pt x="522" y="154"/>
                    <a:pt x="594" y="130"/>
                    <a:pt x="672" y="109"/>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7379493" y="3923070"/>
              <a:ext cx="202513" cy="217010"/>
            </a:xfrm>
            <a:custGeom>
              <a:avLst/>
              <a:gdLst/>
              <a:ahLst/>
              <a:cxnLst/>
              <a:rect l="l" t="t" r="r" b="b"/>
              <a:pathLst>
                <a:path w="2010" h="2154" extrusionOk="0">
                  <a:moveTo>
                    <a:pt x="1878" y="1767"/>
                  </a:moveTo>
                  <a:cubicBezTo>
                    <a:pt x="1924" y="1750"/>
                    <a:pt x="1975" y="1772"/>
                    <a:pt x="1992" y="1819"/>
                  </a:cubicBezTo>
                  <a:cubicBezTo>
                    <a:pt x="2009" y="1864"/>
                    <a:pt x="1986" y="1916"/>
                    <a:pt x="1940" y="1932"/>
                  </a:cubicBezTo>
                  <a:cubicBezTo>
                    <a:pt x="1938" y="1933"/>
                    <a:pt x="1376" y="2153"/>
                    <a:pt x="893" y="1792"/>
                  </a:cubicBezTo>
                  <a:cubicBezTo>
                    <a:pt x="682" y="1634"/>
                    <a:pt x="568" y="1487"/>
                    <a:pt x="467" y="1356"/>
                  </a:cubicBezTo>
                  <a:cubicBezTo>
                    <a:pt x="359" y="1214"/>
                    <a:pt x="266" y="1093"/>
                    <a:pt x="66" y="1006"/>
                  </a:cubicBezTo>
                  <a:cubicBezTo>
                    <a:pt x="22" y="987"/>
                    <a:pt x="1" y="934"/>
                    <a:pt x="21" y="890"/>
                  </a:cubicBezTo>
                  <a:cubicBezTo>
                    <a:pt x="26" y="877"/>
                    <a:pt x="35" y="865"/>
                    <a:pt x="46" y="856"/>
                  </a:cubicBezTo>
                  <a:cubicBezTo>
                    <a:pt x="257" y="670"/>
                    <a:pt x="481" y="496"/>
                    <a:pt x="734" y="350"/>
                  </a:cubicBezTo>
                  <a:cubicBezTo>
                    <a:pt x="988" y="203"/>
                    <a:pt x="1270" y="85"/>
                    <a:pt x="1596" y="11"/>
                  </a:cubicBezTo>
                  <a:cubicBezTo>
                    <a:pt x="1643" y="1"/>
                    <a:pt x="1691" y="31"/>
                    <a:pt x="1702" y="79"/>
                  </a:cubicBezTo>
                  <a:cubicBezTo>
                    <a:pt x="1712" y="126"/>
                    <a:pt x="1683" y="174"/>
                    <a:pt x="1635" y="184"/>
                  </a:cubicBezTo>
                  <a:cubicBezTo>
                    <a:pt x="1329" y="252"/>
                    <a:pt x="1063" y="364"/>
                    <a:pt x="822" y="504"/>
                  </a:cubicBezTo>
                  <a:cubicBezTo>
                    <a:pt x="618" y="621"/>
                    <a:pt x="433" y="759"/>
                    <a:pt x="259" y="906"/>
                  </a:cubicBezTo>
                  <a:cubicBezTo>
                    <a:pt x="418" y="1001"/>
                    <a:pt x="507" y="1118"/>
                    <a:pt x="608" y="1249"/>
                  </a:cubicBezTo>
                  <a:cubicBezTo>
                    <a:pt x="702" y="1370"/>
                    <a:pt x="807" y="1507"/>
                    <a:pt x="999" y="1651"/>
                  </a:cubicBezTo>
                  <a:cubicBezTo>
                    <a:pt x="1404" y="1952"/>
                    <a:pt x="1876" y="1767"/>
                    <a:pt x="1878" y="17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7273506" y="3900805"/>
              <a:ext cx="209867" cy="253481"/>
            </a:xfrm>
            <a:custGeom>
              <a:avLst/>
              <a:gdLst/>
              <a:ahLst/>
              <a:cxnLst/>
              <a:rect l="l" t="t" r="r" b="b"/>
              <a:pathLst>
                <a:path w="2083" h="2516" extrusionOk="0">
                  <a:moveTo>
                    <a:pt x="1755" y="2333"/>
                  </a:moveTo>
                  <a:cubicBezTo>
                    <a:pt x="1800" y="2351"/>
                    <a:pt x="1823" y="2402"/>
                    <a:pt x="1806" y="2447"/>
                  </a:cubicBezTo>
                  <a:cubicBezTo>
                    <a:pt x="1787" y="2493"/>
                    <a:pt x="1737" y="2516"/>
                    <a:pt x="1691" y="2498"/>
                  </a:cubicBezTo>
                  <a:cubicBezTo>
                    <a:pt x="1314" y="2351"/>
                    <a:pt x="1125" y="2151"/>
                    <a:pt x="916" y="1931"/>
                  </a:cubicBezTo>
                  <a:cubicBezTo>
                    <a:pt x="716" y="1719"/>
                    <a:pt x="498" y="1488"/>
                    <a:pt x="63" y="1276"/>
                  </a:cubicBezTo>
                  <a:cubicBezTo>
                    <a:pt x="19" y="1254"/>
                    <a:pt x="1" y="1201"/>
                    <a:pt x="23" y="1158"/>
                  </a:cubicBezTo>
                  <a:cubicBezTo>
                    <a:pt x="37" y="1128"/>
                    <a:pt x="65" y="1111"/>
                    <a:pt x="95" y="1108"/>
                  </a:cubicBezTo>
                  <a:lnTo>
                    <a:pt x="95" y="1108"/>
                  </a:lnTo>
                  <a:cubicBezTo>
                    <a:pt x="111" y="1107"/>
                    <a:pt x="114" y="1078"/>
                    <a:pt x="172" y="1026"/>
                  </a:cubicBezTo>
                  <a:cubicBezTo>
                    <a:pt x="313" y="898"/>
                    <a:pt x="566" y="670"/>
                    <a:pt x="939" y="418"/>
                  </a:cubicBezTo>
                  <a:cubicBezTo>
                    <a:pt x="1421" y="93"/>
                    <a:pt x="1563" y="73"/>
                    <a:pt x="1812" y="35"/>
                  </a:cubicBezTo>
                  <a:cubicBezTo>
                    <a:pt x="1861" y="28"/>
                    <a:pt x="1916" y="19"/>
                    <a:pt x="1971" y="10"/>
                  </a:cubicBezTo>
                  <a:cubicBezTo>
                    <a:pt x="2019" y="1"/>
                    <a:pt x="2065" y="32"/>
                    <a:pt x="2074" y="80"/>
                  </a:cubicBezTo>
                  <a:cubicBezTo>
                    <a:pt x="2082" y="128"/>
                    <a:pt x="2051" y="175"/>
                    <a:pt x="2003" y="183"/>
                  </a:cubicBezTo>
                  <a:cubicBezTo>
                    <a:pt x="1936" y="196"/>
                    <a:pt x="1884" y="203"/>
                    <a:pt x="1837" y="210"/>
                  </a:cubicBezTo>
                  <a:cubicBezTo>
                    <a:pt x="1614" y="244"/>
                    <a:pt x="1486" y="263"/>
                    <a:pt x="1038" y="565"/>
                  </a:cubicBezTo>
                  <a:cubicBezTo>
                    <a:pt x="672" y="811"/>
                    <a:pt x="427" y="1033"/>
                    <a:pt x="291" y="1157"/>
                  </a:cubicBezTo>
                  <a:lnTo>
                    <a:pt x="264" y="1181"/>
                  </a:lnTo>
                  <a:cubicBezTo>
                    <a:pt x="646" y="1388"/>
                    <a:pt x="853" y="1607"/>
                    <a:pt x="1044" y="1809"/>
                  </a:cubicBezTo>
                  <a:cubicBezTo>
                    <a:pt x="1238" y="2014"/>
                    <a:pt x="1414" y="2200"/>
                    <a:pt x="1755" y="2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7497972" y="3942716"/>
              <a:ext cx="147602" cy="137117"/>
            </a:xfrm>
            <a:custGeom>
              <a:avLst/>
              <a:gdLst/>
              <a:ahLst/>
              <a:cxnLst/>
              <a:rect l="l" t="t" r="r" b="b"/>
              <a:pathLst>
                <a:path w="1465" h="1361" extrusionOk="0">
                  <a:moveTo>
                    <a:pt x="1306" y="1076"/>
                  </a:moveTo>
                  <a:cubicBezTo>
                    <a:pt x="1342" y="1043"/>
                    <a:pt x="1398" y="1046"/>
                    <a:pt x="1431" y="1081"/>
                  </a:cubicBezTo>
                  <a:cubicBezTo>
                    <a:pt x="1464" y="1116"/>
                    <a:pt x="1463" y="1172"/>
                    <a:pt x="1427" y="1206"/>
                  </a:cubicBezTo>
                  <a:cubicBezTo>
                    <a:pt x="1338" y="1288"/>
                    <a:pt x="1228" y="1329"/>
                    <a:pt x="1107" y="1342"/>
                  </a:cubicBezTo>
                  <a:cubicBezTo>
                    <a:pt x="914" y="1361"/>
                    <a:pt x="696" y="1303"/>
                    <a:pt x="506" y="1219"/>
                  </a:cubicBezTo>
                  <a:cubicBezTo>
                    <a:pt x="317" y="1136"/>
                    <a:pt x="154" y="1024"/>
                    <a:pt x="74" y="937"/>
                  </a:cubicBezTo>
                  <a:cubicBezTo>
                    <a:pt x="33" y="893"/>
                    <a:pt x="7" y="849"/>
                    <a:pt x="4" y="808"/>
                  </a:cubicBezTo>
                  <a:cubicBezTo>
                    <a:pt x="0" y="774"/>
                    <a:pt x="16" y="744"/>
                    <a:pt x="43" y="726"/>
                  </a:cubicBezTo>
                  <a:cubicBezTo>
                    <a:pt x="208" y="616"/>
                    <a:pt x="350" y="513"/>
                    <a:pt x="486" y="403"/>
                  </a:cubicBezTo>
                  <a:cubicBezTo>
                    <a:pt x="622" y="292"/>
                    <a:pt x="752" y="174"/>
                    <a:pt x="893" y="35"/>
                  </a:cubicBezTo>
                  <a:cubicBezTo>
                    <a:pt x="928" y="1"/>
                    <a:pt x="984" y="1"/>
                    <a:pt x="1018" y="36"/>
                  </a:cubicBezTo>
                  <a:cubicBezTo>
                    <a:pt x="1052" y="71"/>
                    <a:pt x="1052" y="127"/>
                    <a:pt x="1017" y="161"/>
                  </a:cubicBezTo>
                  <a:cubicBezTo>
                    <a:pt x="872" y="304"/>
                    <a:pt x="738" y="426"/>
                    <a:pt x="597" y="540"/>
                  </a:cubicBezTo>
                  <a:cubicBezTo>
                    <a:pt x="476" y="638"/>
                    <a:pt x="351" y="730"/>
                    <a:pt x="211" y="826"/>
                  </a:cubicBezTo>
                  <a:cubicBezTo>
                    <a:pt x="280" y="896"/>
                    <a:pt x="417" y="986"/>
                    <a:pt x="577" y="1057"/>
                  </a:cubicBezTo>
                  <a:cubicBezTo>
                    <a:pt x="743" y="1130"/>
                    <a:pt x="931" y="1182"/>
                    <a:pt x="1091" y="1166"/>
                  </a:cubicBezTo>
                  <a:cubicBezTo>
                    <a:pt x="1174" y="1157"/>
                    <a:pt x="1249" y="1130"/>
                    <a:pt x="1306" y="107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6"/>
          <p:cNvGrpSpPr/>
          <p:nvPr/>
        </p:nvGrpSpPr>
        <p:grpSpPr>
          <a:xfrm rot="2019959">
            <a:off x="7802538" y="1727143"/>
            <a:ext cx="602153" cy="490383"/>
            <a:chOff x="1172345" y="3856132"/>
            <a:chExt cx="228133" cy="185791"/>
          </a:xfrm>
        </p:grpSpPr>
        <p:sp>
          <p:nvSpPr>
            <p:cNvPr id="1735" name="Google Shape;1735;p56"/>
            <p:cNvSpPr/>
            <p:nvPr/>
          </p:nvSpPr>
          <p:spPr>
            <a:xfrm>
              <a:off x="1177601" y="3856132"/>
              <a:ext cx="198567" cy="185791"/>
            </a:xfrm>
            <a:custGeom>
              <a:avLst/>
              <a:gdLst/>
              <a:ahLst/>
              <a:cxnLst/>
              <a:rect l="l" t="t" r="r" b="b"/>
              <a:pathLst>
                <a:path w="2720" h="2545" extrusionOk="0">
                  <a:moveTo>
                    <a:pt x="2719" y="1312"/>
                  </a:moveTo>
                  <a:cubicBezTo>
                    <a:pt x="2334" y="2544"/>
                    <a:pt x="1067" y="2516"/>
                    <a:pt x="0" y="1337"/>
                  </a:cubicBezTo>
                  <a:cubicBezTo>
                    <a:pt x="725" y="1281"/>
                    <a:pt x="1121" y="1"/>
                    <a:pt x="2719" y="13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1181397" y="3951181"/>
              <a:ext cx="194771" cy="89282"/>
            </a:xfrm>
            <a:custGeom>
              <a:avLst/>
              <a:gdLst/>
              <a:ahLst/>
              <a:cxnLst/>
              <a:rect l="l" t="t" r="r" b="b"/>
              <a:pathLst>
                <a:path w="2668" h="1223" extrusionOk="0">
                  <a:moveTo>
                    <a:pt x="2667" y="10"/>
                  </a:moveTo>
                  <a:cubicBezTo>
                    <a:pt x="2288" y="1222"/>
                    <a:pt x="1056" y="1215"/>
                    <a:pt x="1" y="92"/>
                  </a:cubicBezTo>
                  <a:cubicBezTo>
                    <a:pt x="3" y="74"/>
                    <a:pt x="4" y="63"/>
                    <a:pt x="4" y="63"/>
                  </a:cubicBezTo>
                  <a:cubicBezTo>
                    <a:pt x="300" y="245"/>
                    <a:pt x="1341" y="432"/>
                    <a:pt x="1787" y="381"/>
                  </a:cubicBezTo>
                  <a:cubicBezTo>
                    <a:pt x="2096" y="345"/>
                    <a:pt x="2419" y="166"/>
                    <a:pt x="2655" y="1"/>
                  </a:cubicBezTo>
                  <a:cubicBezTo>
                    <a:pt x="2660" y="4"/>
                    <a:pt x="2663" y="7"/>
                    <a:pt x="2667" y="10"/>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1172345" y="3878836"/>
              <a:ext cx="208860" cy="146078"/>
            </a:xfrm>
            <a:custGeom>
              <a:avLst/>
              <a:gdLst/>
              <a:ahLst/>
              <a:cxnLst/>
              <a:rect l="l" t="t" r="r" b="b"/>
              <a:pathLst>
                <a:path w="2861" h="2001" extrusionOk="0">
                  <a:moveTo>
                    <a:pt x="2446" y="1697"/>
                  </a:moveTo>
                  <a:cubicBezTo>
                    <a:pt x="2621" y="1538"/>
                    <a:pt x="2761" y="1313"/>
                    <a:pt x="2853" y="1021"/>
                  </a:cubicBezTo>
                  <a:lnTo>
                    <a:pt x="2853" y="1021"/>
                  </a:lnTo>
                  <a:cubicBezTo>
                    <a:pt x="2860" y="997"/>
                    <a:pt x="2853" y="969"/>
                    <a:pt x="2832" y="952"/>
                  </a:cubicBezTo>
                  <a:cubicBezTo>
                    <a:pt x="1673" y="1"/>
                    <a:pt x="1123" y="371"/>
                    <a:pt x="637" y="697"/>
                  </a:cubicBezTo>
                  <a:cubicBezTo>
                    <a:pt x="447" y="826"/>
                    <a:pt x="268" y="946"/>
                    <a:pt x="70" y="963"/>
                  </a:cubicBezTo>
                  <a:cubicBezTo>
                    <a:pt x="55" y="964"/>
                    <a:pt x="41" y="969"/>
                    <a:pt x="30" y="979"/>
                  </a:cubicBezTo>
                  <a:cubicBezTo>
                    <a:pt x="4" y="1003"/>
                    <a:pt x="1" y="1043"/>
                    <a:pt x="25" y="1069"/>
                  </a:cubicBezTo>
                  <a:cubicBezTo>
                    <a:pt x="417" y="1503"/>
                    <a:pt x="837" y="1784"/>
                    <a:pt x="1233" y="1908"/>
                  </a:cubicBezTo>
                  <a:cubicBezTo>
                    <a:pt x="1463" y="1981"/>
                    <a:pt x="1685" y="2000"/>
                    <a:pt x="1890" y="1965"/>
                  </a:cubicBezTo>
                  <a:cubicBezTo>
                    <a:pt x="2097" y="1931"/>
                    <a:pt x="2286" y="1841"/>
                    <a:pt x="2446" y="1697"/>
                  </a:cubicBezTo>
                  <a:close/>
                  <a:moveTo>
                    <a:pt x="2717" y="1024"/>
                  </a:moveTo>
                  <a:cubicBezTo>
                    <a:pt x="2633" y="1274"/>
                    <a:pt x="2510" y="1466"/>
                    <a:pt x="2359" y="1602"/>
                  </a:cubicBezTo>
                  <a:cubicBezTo>
                    <a:pt x="2219" y="1729"/>
                    <a:pt x="2052" y="1809"/>
                    <a:pt x="1869" y="1839"/>
                  </a:cubicBezTo>
                  <a:cubicBezTo>
                    <a:pt x="1684" y="1870"/>
                    <a:pt x="1483" y="1852"/>
                    <a:pt x="1271" y="1786"/>
                  </a:cubicBezTo>
                  <a:cubicBezTo>
                    <a:pt x="923" y="1677"/>
                    <a:pt x="553" y="1437"/>
                    <a:pt x="200" y="1070"/>
                  </a:cubicBezTo>
                  <a:cubicBezTo>
                    <a:pt x="381" y="1025"/>
                    <a:pt x="540" y="916"/>
                    <a:pt x="709" y="804"/>
                  </a:cubicBezTo>
                  <a:cubicBezTo>
                    <a:pt x="1153" y="505"/>
                    <a:pt x="1655" y="167"/>
                    <a:pt x="2717" y="10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1205488" y="3937895"/>
              <a:ext cx="40808" cy="58840"/>
            </a:xfrm>
            <a:custGeom>
              <a:avLst/>
              <a:gdLst/>
              <a:ahLst/>
              <a:cxnLst/>
              <a:rect l="l" t="t" r="r" b="b"/>
              <a:pathLst>
                <a:path w="559" h="806" extrusionOk="0">
                  <a:moveTo>
                    <a:pt x="67" y="9"/>
                  </a:moveTo>
                  <a:cubicBezTo>
                    <a:pt x="45" y="0"/>
                    <a:pt x="18" y="12"/>
                    <a:pt x="10" y="35"/>
                  </a:cubicBezTo>
                  <a:cubicBezTo>
                    <a:pt x="1" y="59"/>
                    <a:pt x="13" y="85"/>
                    <a:pt x="36" y="94"/>
                  </a:cubicBezTo>
                  <a:cubicBezTo>
                    <a:pt x="173" y="144"/>
                    <a:pt x="262" y="265"/>
                    <a:pt x="364" y="404"/>
                  </a:cubicBezTo>
                  <a:cubicBezTo>
                    <a:pt x="393" y="444"/>
                    <a:pt x="424" y="485"/>
                    <a:pt x="456" y="526"/>
                  </a:cubicBezTo>
                  <a:cubicBezTo>
                    <a:pt x="424" y="576"/>
                    <a:pt x="390" y="620"/>
                    <a:pt x="355" y="653"/>
                  </a:cubicBezTo>
                  <a:cubicBezTo>
                    <a:pt x="318" y="688"/>
                    <a:pt x="278" y="711"/>
                    <a:pt x="231" y="715"/>
                  </a:cubicBezTo>
                  <a:cubicBezTo>
                    <a:pt x="205" y="717"/>
                    <a:pt x="187" y="739"/>
                    <a:pt x="190" y="763"/>
                  </a:cubicBezTo>
                  <a:cubicBezTo>
                    <a:pt x="191" y="788"/>
                    <a:pt x="213" y="806"/>
                    <a:pt x="238" y="804"/>
                  </a:cubicBezTo>
                  <a:cubicBezTo>
                    <a:pt x="307" y="798"/>
                    <a:pt x="365" y="768"/>
                    <a:pt x="417" y="719"/>
                  </a:cubicBezTo>
                  <a:cubicBezTo>
                    <a:pt x="464" y="675"/>
                    <a:pt x="505" y="617"/>
                    <a:pt x="548" y="549"/>
                  </a:cubicBezTo>
                  <a:cubicBezTo>
                    <a:pt x="559" y="533"/>
                    <a:pt x="559" y="511"/>
                    <a:pt x="546" y="494"/>
                  </a:cubicBezTo>
                  <a:cubicBezTo>
                    <a:pt x="507" y="446"/>
                    <a:pt x="472" y="398"/>
                    <a:pt x="437" y="351"/>
                  </a:cubicBezTo>
                  <a:cubicBezTo>
                    <a:pt x="326" y="200"/>
                    <a:pt x="229" y="69"/>
                    <a:pt x="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1172564" y="3929573"/>
              <a:ext cx="227914" cy="59059"/>
            </a:xfrm>
            <a:custGeom>
              <a:avLst/>
              <a:gdLst/>
              <a:ahLst/>
              <a:cxnLst/>
              <a:rect l="l" t="t" r="r" b="b"/>
              <a:pathLst>
                <a:path w="3122" h="809" extrusionOk="0">
                  <a:moveTo>
                    <a:pt x="3100" y="112"/>
                  </a:moveTo>
                  <a:cubicBezTo>
                    <a:pt x="3122" y="85"/>
                    <a:pt x="3118" y="45"/>
                    <a:pt x="3091" y="22"/>
                  </a:cubicBezTo>
                  <a:cubicBezTo>
                    <a:pt x="3063" y="1"/>
                    <a:pt x="3022" y="5"/>
                    <a:pt x="3001" y="32"/>
                  </a:cubicBezTo>
                  <a:cubicBezTo>
                    <a:pt x="2719" y="381"/>
                    <a:pt x="2298" y="543"/>
                    <a:pt x="1866" y="596"/>
                  </a:cubicBezTo>
                  <a:cubicBezTo>
                    <a:pt x="1203" y="678"/>
                    <a:pt x="518" y="507"/>
                    <a:pt x="255" y="365"/>
                  </a:cubicBezTo>
                  <a:cubicBezTo>
                    <a:pt x="225" y="349"/>
                    <a:pt x="199" y="335"/>
                    <a:pt x="177" y="322"/>
                  </a:cubicBezTo>
                  <a:cubicBezTo>
                    <a:pt x="151" y="307"/>
                    <a:pt x="128" y="294"/>
                    <a:pt x="107" y="281"/>
                  </a:cubicBezTo>
                  <a:cubicBezTo>
                    <a:pt x="76" y="263"/>
                    <a:pt x="37" y="272"/>
                    <a:pt x="19" y="303"/>
                  </a:cubicBezTo>
                  <a:cubicBezTo>
                    <a:pt x="1" y="333"/>
                    <a:pt x="10" y="373"/>
                    <a:pt x="41" y="390"/>
                  </a:cubicBezTo>
                  <a:cubicBezTo>
                    <a:pt x="63" y="404"/>
                    <a:pt x="88" y="419"/>
                    <a:pt x="113" y="433"/>
                  </a:cubicBezTo>
                  <a:cubicBezTo>
                    <a:pt x="140" y="448"/>
                    <a:pt x="166" y="463"/>
                    <a:pt x="193" y="477"/>
                  </a:cubicBezTo>
                  <a:cubicBezTo>
                    <a:pt x="472" y="627"/>
                    <a:pt x="1191" y="808"/>
                    <a:pt x="1881" y="724"/>
                  </a:cubicBezTo>
                  <a:cubicBezTo>
                    <a:pt x="2343" y="666"/>
                    <a:pt x="2794" y="491"/>
                    <a:pt x="3100" y="1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1232353" y="3920885"/>
              <a:ext cx="106000" cy="31683"/>
            </a:xfrm>
            <a:custGeom>
              <a:avLst/>
              <a:gdLst/>
              <a:ahLst/>
              <a:cxnLst/>
              <a:rect l="l" t="t" r="r" b="b"/>
              <a:pathLst>
                <a:path w="1452" h="434" extrusionOk="0">
                  <a:moveTo>
                    <a:pt x="1094" y="43"/>
                  </a:moveTo>
                  <a:cubicBezTo>
                    <a:pt x="952" y="8"/>
                    <a:pt x="835" y="1"/>
                    <a:pt x="690" y="13"/>
                  </a:cubicBezTo>
                  <a:cubicBezTo>
                    <a:pt x="454" y="43"/>
                    <a:pt x="198" y="122"/>
                    <a:pt x="44" y="317"/>
                  </a:cubicBezTo>
                  <a:cubicBezTo>
                    <a:pt x="39" y="326"/>
                    <a:pt x="34" y="333"/>
                    <a:pt x="28" y="341"/>
                  </a:cubicBezTo>
                  <a:cubicBezTo>
                    <a:pt x="24" y="345"/>
                    <a:pt x="21" y="349"/>
                    <a:pt x="18" y="354"/>
                  </a:cubicBezTo>
                  <a:cubicBezTo>
                    <a:pt x="14" y="359"/>
                    <a:pt x="5" y="366"/>
                    <a:pt x="3" y="371"/>
                  </a:cubicBezTo>
                  <a:cubicBezTo>
                    <a:pt x="1" y="383"/>
                    <a:pt x="17" y="388"/>
                    <a:pt x="25" y="389"/>
                  </a:cubicBezTo>
                  <a:cubicBezTo>
                    <a:pt x="35" y="391"/>
                    <a:pt x="42" y="391"/>
                    <a:pt x="50" y="389"/>
                  </a:cubicBezTo>
                  <a:cubicBezTo>
                    <a:pt x="65" y="388"/>
                    <a:pt x="76" y="383"/>
                    <a:pt x="90" y="379"/>
                  </a:cubicBezTo>
                  <a:cubicBezTo>
                    <a:pt x="325" y="298"/>
                    <a:pt x="441" y="260"/>
                    <a:pt x="699" y="260"/>
                  </a:cubicBezTo>
                  <a:cubicBezTo>
                    <a:pt x="816" y="264"/>
                    <a:pt x="912" y="277"/>
                    <a:pt x="1026" y="306"/>
                  </a:cubicBezTo>
                  <a:cubicBezTo>
                    <a:pt x="1224" y="362"/>
                    <a:pt x="1270" y="434"/>
                    <a:pt x="1340" y="300"/>
                  </a:cubicBezTo>
                  <a:cubicBezTo>
                    <a:pt x="1452" y="140"/>
                    <a:pt x="1260" y="94"/>
                    <a:pt x="1094" y="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1227389" y="3923805"/>
              <a:ext cx="79208" cy="86508"/>
            </a:xfrm>
            <a:custGeom>
              <a:avLst/>
              <a:gdLst/>
              <a:ahLst/>
              <a:cxnLst/>
              <a:rect l="l" t="t" r="r" b="b"/>
              <a:pathLst>
                <a:path w="1085" h="1185" extrusionOk="0">
                  <a:moveTo>
                    <a:pt x="57" y="4"/>
                  </a:moveTo>
                  <a:cubicBezTo>
                    <a:pt x="33" y="0"/>
                    <a:pt x="10" y="16"/>
                    <a:pt x="5" y="40"/>
                  </a:cubicBezTo>
                  <a:cubicBezTo>
                    <a:pt x="0" y="65"/>
                    <a:pt x="17" y="88"/>
                    <a:pt x="41" y="93"/>
                  </a:cubicBezTo>
                  <a:cubicBezTo>
                    <a:pt x="86" y="101"/>
                    <a:pt x="136" y="114"/>
                    <a:pt x="186" y="134"/>
                  </a:cubicBezTo>
                  <a:cubicBezTo>
                    <a:pt x="238" y="154"/>
                    <a:pt x="291" y="182"/>
                    <a:pt x="345" y="218"/>
                  </a:cubicBezTo>
                  <a:cubicBezTo>
                    <a:pt x="475" y="307"/>
                    <a:pt x="583" y="421"/>
                    <a:pt x="678" y="523"/>
                  </a:cubicBezTo>
                  <a:cubicBezTo>
                    <a:pt x="781" y="631"/>
                    <a:pt x="871" y="727"/>
                    <a:pt x="967" y="770"/>
                  </a:cubicBezTo>
                  <a:cubicBezTo>
                    <a:pt x="904" y="860"/>
                    <a:pt x="802" y="945"/>
                    <a:pt x="674" y="1003"/>
                  </a:cubicBezTo>
                  <a:cubicBezTo>
                    <a:pt x="544" y="1062"/>
                    <a:pt x="391" y="1093"/>
                    <a:pt x="224" y="1074"/>
                  </a:cubicBezTo>
                  <a:cubicBezTo>
                    <a:pt x="199" y="1071"/>
                    <a:pt x="178" y="1089"/>
                    <a:pt x="175" y="1113"/>
                  </a:cubicBezTo>
                  <a:cubicBezTo>
                    <a:pt x="172" y="1138"/>
                    <a:pt x="190" y="1161"/>
                    <a:pt x="214" y="1163"/>
                  </a:cubicBezTo>
                  <a:cubicBezTo>
                    <a:pt x="398" y="1184"/>
                    <a:pt x="569" y="1150"/>
                    <a:pt x="711" y="1085"/>
                  </a:cubicBezTo>
                  <a:cubicBezTo>
                    <a:pt x="877" y="1009"/>
                    <a:pt x="1005" y="891"/>
                    <a:pt x="1073" y="770"/>
                  </a:cubicBezTo>
                  <a:cubicBezTo>
                    <a:pt x="1076" y="766"/>
                    <a:pt x="1078" y="761"/>
                    <a:pt x="1080" y="755"/>
                  </a:cubicBezTo>
                  <a:cubicBezTo>
                    <a:pt x="1085" y="731"/>
                    <a:pt x="1069" y="707"/>
                    <a:pt x="1045" y="702"/>
                  </a:cubicBezTo>
                  <a:cubicBezTo>
                    <a:pt x="952" y="683"/>
                    <a:pt x="856" y="581"/>
                    <a:pt x="743" y="461"/>
                  </a:cubicBezTo>
                  <a:cubicBezTo>
                    <a:pt x="645" y="356"/>
                    <a:pt x="534" y="239"/>
                    <a:pt x="395" y="144"/>
                  </a:cubicBezTo>
                  <a:cubicBezTo>
                    <a:pt x="336" y="103"/>
                    <a:pt x="276" y="73"/>
                    <a:pt x="220" y="50"/>
                  </a:cubicBezTo>
                  <a:cubicBezTo>
                    <a:pt x="163" y="28"/>
                    <a:pt x="108" y="13"/>
                    <a:pt x="57"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1274257" y="3905409"/>
              <a:ext cx="78697" cy="116512"/>
            </a:xfrm>
            <a:custGeom>
              <a:avLst/>
              <a:gdLst/>
              <a:ahLst/>
              <a:cxnLst/>
              <a:rect l="l" t="t" r="r" b="b"/>
              <a:pathLst>
                <a:path w="1078" h="1596" extrusionOk="0">
                  <a:moveTo>
                    <a:pt x="77" y="15"/>
                  </a:moveTo>
                  <a:cubicBezTo>
                    <a:pt x="57" y="1"/>
                    <a:pt x="29" y="5"/>
                    <a:pt x="15" y="25"/>
                  </a:cubicBezTo>
                  <a:cubicBezTo>
                    <a:pt x="0" y="46"/>
                    <a:pt x="5" y="74"/>
                    <a:pt x="25" y="88"/>
                  </a:cubicBezTo>
                  <a:cubicBezTo>
                    <a:pt x="152" y="179"/>
                    <a:pt x="271" y="299"/>
                    <a:pt x="390" y="421"/>
                  </a:cubicBezTo>
                  <a:cubicBezTo>
                    <a:pt x="571" y="606"/>
                    <a:pt x="754" y="792"/>
                    <a:pt x="977" y="885"/>
                  </a:cubicBezTo>
                  <a:cubicBezTo>
                    <a:pt x="948" y="1003"/>
                    <a:pt x="883" y="1138"/>
                    <a:pt x="782" y="1255"/>
                  </a:cubicBezTo>
                  <a:cubicBezTo>
                    <a:pt x="690" y="1361"/>
                    <a:pt x="569" y="1453"/>
                    <a:pt x="419" y="1503"/>
                  </a:cubicBezTo>
                  <a:cubicBezTo>
                    <a:pt x="396" y="1511"/>
                    <a:pt x="383" y="1537"/>
                    <a:pt x="391" y="1560"/>
                  </a:cubicBezTo>
                  <a:cubicBezTo>
                    <a:pt x="399" y="1583"/>
                    <a:pt x="425" y="1596"/>
                    <a:pt x="448" y="1588"/>
                  </a:cubicBezTo>
                  <a:cubicBezTo>
                    <a:pt x="614" y="1532"/>
                    <a:pt x="748" y="1431"/>
                    <a:pt x="850" y="1314"/>
                  </a:cubicBezTo>
                  <a:cubicBezTo>
                    <a:pt x="972" y="1172"/>
                    <a:pt x="1047" y="1007"/>
                    <a:pt x="1073" y="866"/>
                  </a:cubicBezTo>
                  <a:cubicBezTo>
                    <a:pt x="1078" y="845"/>
                    <a:pt x="1065" y="823"/>
                    <a:pt x="1044" y="815"/>
                  </a:cubicBezTo>
                  <a:cubicBezTo>
                    <a:pt x="823" y="735"/>
                    <a:pt x="638" y="545"/>
                    <a:pt x="453" y="358"/>
                  </a:cubicBezTo>
                  <a:cubicBezTo>
                    <a:pt x="332" y="234"/>
                    <a:pt x="211" y="110"/>
                    <a:pt x="7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56"/>
          <p:cNvGrpSpPr/>
          <p:nvPr/>
        </p:nvGrpSpPr>
        <p:grpSpPr>
          <a:xfrm>
            <a:off x="5687366" y="394622"/>
            <a:ext cx="1523654" cy="572741"/>
            <a:chOff x="2881584" y="2807119"/>
            <a:chExt cx="317534" cy="119361"/>
          </a:xfrm>
        </p:grpSpPr>
        <p:sp>
          <p:nvSpPr>
            <p:cNvPr id="1753" name="Google Shape;1753;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262362" y="4409822"/>
            <a:ext cx="1048529" cy="394153"/>
            <a:chOff x="2881584" y="2807119"/>
            <a:chExt cx="317534" cy="119361"/>
          </a:xfrm>
        </p:grpSpPr>
        <p:sp>
          <p:nvSpPr>
            <p:cNvPr id="1760" name="Google Shape;1760;p56"/>
            <p:cNvSpPr/>
            <p:nvPr/>
          </p:nvSpPr>
          <p:spPr>
            <a:xfrm>
              <a:off x="2885537" y="2807119"/>
              <a:ext cx="312500" cy="116026"/>
            </a:xfrm>
            <a:custGeom>
              <a:avLst/>
              <a:gdLst/>
              <a:ahLst/>
              <a:cxnLst/>
              <a:rect l="l" t="t" r="r" b="b"/>
              <a:pathLst>
                <a:path w="10119" h="3757" extrusionOk="0">
                  <a:moveTo>
                    <a:pt x="1" y="2733"/>
                  </a:moveTo>
                  <a:cubicBezTo>
                    <a:pt x="1416" y="2751"/>
                    <a:pt x="2029" y="2819"/>
                    <a:pt x="2029" y="2819"/>
                  </a:cubicBezTo>
                  <a:cubicBezTo>
                    <a:pt x="2029" y="2819"/>
                    <a:pt x="1825" y="3723"/>
                    <a:pt x="2933" y="3739"/>
                  </a:cubicBezTo>
                  <a:cubicBezTo>
                    <a:pt x="4042" y="3757"/>
                    <a:pt x="4076" y="3006"/>
                    <a:pt x="4076" y="3006"/>
                  </a:cubicBezTo>
                  <a:cubicBezTo>
                    <a:pt x="4076" y="3006"/>
                    <a:pt x="4416" y="3364"/>
                    <a:pt x="4894" y="3261"/>
                  </a:cubicBezTo>
                  <a:cubicBezTo>
                    <a:pt x="5372" y="3159"/>
                    <a:pt x="5406" y="2751"/>
                    <a:pt x="5406" y="2751"/>
                  </a:cubicBezTo>
                  <a:lnTo>
                    <a:pt x="10034" y="2751"/>
                  </a:lnTo>
                  <a:cubicBezTo>
                    <a:pt x="10119" y="2751"/>
                    <a:pt x="9396" y="2680"/>
                    <a:pt x="9264" y="2592"/>
                  </a:cubicBezTo>
                  <a:cubicBezTo>
                    <a:pt x="9130" y="2502"/>
                    <a:pt x="9047" y="2394"/>
                    <a:pt x="8833" y="2360"/>
                  </a:cubicBezTo>
                  <a:cubicBezTo>
                    <a:pt x="8539" y="2314"/>
                    <a:pt x="8086" y="2456"/>
                    <a:pt x="7841" y="2382"/>
                  </a:cubicBezTo>
                  <a:cubicBezTo>
                    <a:pt x="7301" y="2220"/>
                    <a:pt x="7427" y="1523"/>
                    <a:pt x="6240" y="1864"/>
                  </a:cubicBezTo>
                  <a:cubicBezTo>
                    <a:pt x="6240" y="1864"/>
                    <a:pt x="6700" y="892"/>
                    <a:pt x="6122" y="739"/>
                  </a:cubicBezTo>
                  <a:cubicBezTo>
                    <a:pt x="5542" y="585"/>
                    <a:pt x="5082" y="1216"/>
                    <a:pt x="5082" y="1216"/>
                  </a:cubicBezTo>
                  <a:cubicBezTo>
                    <a:pt x="5082" y="1216"/>
                    <a:pt x="5286" y="312"/>
                    <a:pt x="4195" y="278"/>
                  </a:cubicBezTo>
                  <a:cubicBezTo>
                    <a:pt x="3104" y="244"/>
                    <a:pt x="3479" y="1182"/>
                    <a:pt x="3479" y="1182"/>
                  </a:cubicBezTo>
                  <a:cubicBezTo>
                    <a:pt x="2887" y="0"/>
                    <a:pt x="1269" y="1018"/>
                    <a:pt x="2217" y="2290"/>
                  </a:cubicBezTo>
                  <a:cubicBezTo>
                    <a:pt x="2217" y="2290"/>
                    <a:pt x="1393" y="1739"/>
                    <a:pt x="756" y="2504"/>
                  </a:cubicBezTo>
                  <a:cubicBezTo>
                    <a:pt x="595" y="2697"/>
                    <a:pt x="269" y="2328"/>
                    <a:pt x="1" y="2733"/>
                  </a:cubicBezTo>
                  <a:close/>
                </a:path>
              </a:pathLst>
            </a:custGeom>
            <a:solidFill>
              <a:srgbClr val="FFFFFF">
                <a:alpha val="66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2881584" y="2811566"/>
              <a:ext cx="317534" cy="114914"/>
            </a:xfrm>
            <a:custGeom>
              <a:avLst/>
              <a:gdLst/>
              <a:ahLst/>
              <a:cxnLst/>
              <a:rect l="l" t="t" r="r" b="b"/>
              <a:pathLst>
                <a:path w="10282" h="3721" extrusionOk="0">
                  <a:moveTo>
                    <a:pt x="2031" y="2776"/>
                  </a:moveTo>
                  <a:cubicBezTo>
                    <a:pt x="1797" y="2756"/>
                    <a:pt x="1192" y="2715"/>
                    <a:pt x="134" y="2702"/>
                  </a:cubicBezTo>
                  <a:cubicBezTo>
                    <a:pt x="111" y="2703"/>
                    <a:pt x="88" y="2697"/>
                    <a:pt x="67" y="2683"/>
                  </a:cubicBezTo>
                  <a:cubicBezTo>
                    <a:pt x="15" y="2649"/>
                    <a:pt x="1" y="2579"/>
                    <a:pt x="35" y="2527"/>
                  </a:cubicBezTo>
                  <a:cubicBezTo>
                    <a:pt x="233" y="2228"/>
                    <a:pt x="450" y="2264"/>
                    <a:pt x="636" y="2295"/>
                  </a:cubicBezTo>
                  <a:cubicBezTo>
                    <a:pt x="709" y="2307"/>
                    <a:pt x="773" y="2318"/>
                    <a:pt x="798" y="2289"/>
                  </a:cubicBezTo>
                  <a:cubicBezTo>
                    <a:pt x="1229" y="1770"/>
                    <a:pt x="1736" y="1799"/>
                    <a:pt x="2065" y="1899"/>
                  </a:cubicBezTo>
                  <a:cubicBezTo>
                    <a:pt x="1890" y="1521"/>
                    <a:pt x="1914" y="1177"/>
                    <a:pt x="2050" y="913"/>
                  </a:cubicBezTo>
                  <a:cubicBezTo>
                    <a:pt x="2127" y="762"/>
                    <a:pt x="2243" y="637"/>
                    <a:pt x="2378" y="550"/>
                  </a:cubicBezTo>
                  <a:cubicBezTo>
                    <a:pt x="2514" y="461"/>
                    <a:pt x="2671" y="409"/>
                    <a:pt x="2833" y="403"/>
                  </a:cubicBezTo>
                  <a:cubicBezTo>
                    <a:pt x="3038" y="396"/>
                    <a:pt x="3249" y="461"/>
                    <a:pt x="3430" y="619"/>
                  </a:cubicBezTo>
                  <a:cubicBezTo>
                    <a:pt x="3449" y="324"/>
                    <a:pt x="3628" y="0"/>
                    <a:pt x="4326" y="22"/>
                  </a:cubicBezTo>
                  <a:cubicBezTo>
                    <a:pt x="5106" y="47"/>
                    <a:pt x="5296" y="471"/>
                    <a:pt x="5331" y="779"/>
                  </a:cubicBezTo>
                  <a:cubicBezTo>
                    <a:pt x="5538" y="595"/>
                    <a:pt x="5880" y="380"/>
                    <a:pt x="6277" y="486"/>
                  </a:cubicBezTo>
                  <a:cubicBezTo>
                    <a:pt x="6793" y="622"/>
                    <a:pt x="6664" y="1230"/>
                    <a:pt x="6553" y="1557"/>
                  </a:cubicBezTo>
                  <a:cubicBezTo>
                    <a:pt x="7232" y="1413"/>
                    <a:pt x="7444" y="1645"/>
                    <a:pt x="7656" y="1875"/>
                  </a:cubicBezTo>
                  <a:cubicBezTo>
                    <a:pt x="7752" y="1980"/>
                    <a:pt x="7848" y="2084"/>
                    <a:pt x="8001" y="2130"/>
                  </a:cubicBezTo>
                  <a:cubicBezTo>
                    <a:pt x="8109" y="2162"/>
                    <a:pt x="8287" y="2142"/>
                    <a:pt x="8468" y="2122"/>
                  </a:cubicBezTo>
                  <a:cubicBezTo>
                    <a:pt x="8645" y="2102"/>
                    <a:pt x="8824" y="2082"/>
                    <a:pt x="8978" y="2106"/>
                  </a:cubicBezTo>
                  <a:cubicBezTo>
                    <a:pt x="9168" y="2135"/>
                    <a:pt x="9266" y="2211"/>
                    <a:pt x="9368" y="2291"/>
                  </a:cubicBezTo>
                  <a:cubicBezTo>
                    <a:pt x="9396" y="2312"/>
                    <a:pt x="9425" y="2334"/>
                    <a:pt x="9455" y="2354"/>
                  </a:cubicBezTo>
                  <a:cubicBezTo>
                    <a:pt x="9526" y="2402"/>
                    <a:pt x="9901" y="2454"/>
                    <a:pt x="10081" y="2478"/>
                  </a:cubicBezTo>
                  <a:cubicBezTo>
                    <a:pt x="10203" y="2495"/>
                    <a:pt x="10282" y="2505"/>
                    <a:pt x="10282" y="2606"/>
                  </a:cubicBezTo>
                  <a:cubicBezTo>
                    <a:pt x="10282" y="2681"/>
                    <a:pt x="10243" y="2719"/>
                    <a:pt x="10162" y="2719"/>
                  </a:cubicBezTo>
                  <a:lnTo>
                    <a:pt x="5624" y="2719"/>
                  </a:lnTo>
                  <a:cubicBezTo>
                    <a:pt x="5578" y="2870"/>
                    <a:pt x="5443" y="3143"/>
                    <a:pt x="5045" y="3228"/>
                  </a:cubicBezTo>
                  <a:cubicBezTo>
                    <a:pt x="4708" y="3300"/>
                    <a:pt x="4431" y="3169"/>
                    <a:pt x="4272" y="3062"/>
                  </a:cubicBezTo>
                  <a:cubicBezTo>
                    <a:pt x="4181" y="3313"/>
                    <a:pt x="3903" y="3721"/>
                    <a:pt x="3060" y="3708"/>
                  </a:cubicBezTo>
                  <a:cubicBezTo>
                    <a:pt x="2081" y="3692"/>
                    <a:pt x="2015" y="3052"/>
                    <a:pt x="2031" y="2776"/>
                  </a:cubicBezTo>
                  <a:close/>
                  <a:moveTo>
                    <a:pt x="904" y="2493"/>
                  </a:moveTo>
                  <a:cubicBezTo>
                    <a:pt x="1778" y="2519"/>
                    <a:pt x="2169" y="2562"/>
                    <a:pt x="2169" y="2563"/>
                  </a:cubicBezTo>
                  <a:cubicBezTo>
                    <a:pt x="2231" y="2569"/>
                    <a:pt x="2276" y="2624"/>
                    <a:pt x="2270" y="2686"/>
                  </a:cubicBezTo>
                  <a:cubicBezTo>
                    <a:pt x="2269" y="2691"/>
                    <a:pt x="2268" y="2694"/>
                    <a:pt x="2268" y="2698"/>
                  </a:cubicBezTo>
                  <a:lnTo>
                    <a:pt x="2268" y="2698"/>
                  </a:lnTo>
                  <a:cubicBezTo>
                    <a:pt x="2267" y="2700"/>
                    <a:pt x="2093" y="3468"/>
                    <a:pt x="3063" y="3482"/>
                  </a:cubicBezTo>
                  <a:cubicBezTo>
                    <a:pt x="4062" y="3498"/>
                    <a:pt x="4091" y="2857"/>
                    <a:pt x="4091" y="2856"/>
                  </a:cubicBezTo>
                  <a:cubicBezTo>
                    <a:pt x="4095" y="2794"/>
                    <a:pt x="4148" y="2746"/>
                    <a:pt x="4210" y="2750"/>
                  </a:cubicBezTo>
                  <a:cubicBezTo>
                    <a:pt x="4240" y="2752"/>
                    <a:pt x="4268" y="2766"/>
                    <a:pt x="4286" y="2786"/>
                  </a:cubicBezTo>
                  <a:cubicBezTo>
                    <a:pt x="4314" y="2814"/>
                    <a:pt x="4603" y="3092"/>
                    <a:pt x="4998" y="3007"/>
                  </a:cubicBezTo>
                  <a:cubicBezTo>
                    <a:pt x="5394" y="2923"/>
                    <a:pt x="5421" y="2597"/>
                    <a:pt x="5421" y="2595"/>
                  </a:cubicBezTo>
                  <a:cubicBezTo>
                    <a:pt x="5427" y="2538"/>
                    <a:pt x="5476" y="2494"/>
                    <a:pt x="5533" y="2494"/>
                  </a:cubicBezTo>
                  <a:lnTo>
                    <a:pt x="5533" y="2493"/>
                  </a:lnTo>
                  <a:lnTo>
                    <a:pt x="9264" y="2493"/>
                  </a:lnTo>
                  <a:cubicBezTo>
                    <a:pt x="9252" y="2485"/>
                    <a:pt x="9242" y="2477"/>
                    <a:pt x="9231" y="2469"/>
                  </a:cubicBezTo>
                  <a:cubicBezTo>
                    <a:pt x="9152" y="2407"/>
                    <a:pt x="9076" y="2348"/>
                    <a:pt x="8944" y="2327"/>
                  </a:cubicBezTo>
                  <a:cubicBezTo>
                    <a:pt x="8822" y="2308"/>
                    <a:pt x="8656" y="2327"/>
                    <a:pt x="8493" y="2346"/>
                  </a:cubicBezTo>
                  <a:cubicBezTo>
                    <a:pt x="8288" y="2369"/>
                    <a:pt x="8088" y="2392"/>
                    <a:pt x="7937" y="2346"/>
                  </a:cubicBezTo>
                  <a:cubicBezTo>
                    <a:pt x="7724" y="2282"/>
                    <a:pt x="7608" y="2154"/>
                    <a:pt x="7490" y="2027"/>
                  </a:cubicBezTo>
                  <a:cubicBezTo>
                    <a:pt x="7305" y="1825"/>
                    <a:pt x="7118" y="1622"/>
                    <a:pt x="6400" y="1828"/>
                  </a:cubicBezTo>
                  <a:cubicBezTo>
                    <a:pt x="6339" y="1845"/>
                    <a:pt x="6277" y="1810"/>
                    <a:pt x="6260" y="1751"/>
                  </a:cubicBezTo>
                  <a:cubicBezTo>
                    <a:pt x="6252" y="1724"/>
                    <a:pt x="6256" y="1696"/>
                    <a:pt x="6266" y="1672"/>
                  </a:cubicBezTo>
                  <a:lnTo>
                    <a:pt x="6266" y="1672"/>
                  </a:lnTo>
                  <a:cubicBezTo>
                    <a:pt x="6267" y="1670"/>
                    <a:pt x="6669" y="822"/>
                    <a:pt x="6221" y="703"/>
                  </a:cubicBezTo>
                  <a:cubicBezTo>
                    <a:pt x="5715" y="570"/>
                    <a:pt x="5300" y="1137"/>
                    <a:pt x="5300" y="1139"/>
                  </a:cubicBezTo>
                  <a:cubicBezTo>
                    <a:pt x="5263" y="1189"/>
                    <a:pt x="5192" y="1199"/>
                    <a:pt x="5142" y="1163"/>
                  </a:cubicBezTo>
                  <a:cubicBezTo>
                    <a:pt x="5106" y="1135"/>
                    <a:pt x="5090" y="1090"/>
                    <a:pt x="5100" y="1049"/>
                  </a:cubicBezTo>
                  <a:lnTo>
                    <a:pt x="5099" y="1049"/>
                  </a:lnTo>
                  <a:cubicBezTo>
                    <a:pt x="5100" y="1046"/>
                    <a:pt x="5274" y="276"/>
                    <a:pt x="4320" y="247"/>
                  </a:cubicBezTo>
                  <a:cubicBezTo>
                    <a:pt x="3400" y="218"/>
                    <a:pt x="3710" y="995"/>
                    <a:pt x="3711" y="998"/>
                  </a:cubicBezTo>
                  <a:cubicBezTo>
                    <a:pt x="3734" y="1055"/>
                    <a:pt x="3705" y="1121"/>
                    <a:pt x="3648" y="1142"/>
                  </a:cubicBezTo>
                  <a:cubicBezTo>
                    <a:pt x="3592" y="1164"/>
                    <a:pt x="3529" y="1138"/>
                    <a:pt x="3504" y="1084"/>
                  </a:cubicBezTo>
                  <a:cubicBezTo>
                    <a:pt x="3337" y="752"/>
                    <a:pt x="3082" y="619"/>
                    <a:pt x="2841" y="628"/>
                  </a:cubicBezTo>
                  <a:cubicBezTo>
                    <a:pt x="2720" y="633"/>
                    <a:pt x="2603" y="671"/>
                    <a:pt x="2501" y="737"/>
                  </a:cubicBezTo>
                  <a:cubicBezTo>
                    <a:pt x="2397" y="805"/>
                    <a:pt x="2310" y="900"/>
                    <a:pt x="2250" y="1016"/>
                  </a:cubicBezTo>
                  <a:cubicBezTo>
                    <a:pt x="2113" y="1282"/>
                    <a:pt x="2125" y="1662"/>
                    <a:pt x="2436" y="2078"/>
                  </a:cubicBezTo>
                  <a:cubicBezTo>
                    <a:pt x="2472" y="2128"/>
                    <a:pt x="2463" y="2199"/>
                    <a:pt x="2412" y="2237"/>
                  </a:cubicBezTo>
                  <a:cubicBezTo>
                    <a:pt x="2373" y="2266"/>
                    <a:pt x="2320" y="2265"/>
                    <a:pt x="2281" y="2238"/>
                  </a:cubicBezTo>
                  <a:cubicBezTo>
                    <a:pt x="2231" y="2207"/>
                    <a:pt x="1522" y="1768"/>
                    <a:pt x="971" y="2432"/>
                  </a:cubicBezTo>
                  <a:cubicBezTo>
                    <a:pt x="949" y="2458"/>
                    <a:pt x="927" y="2477"/>
                    <a:pt x="904" y="24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2909501" y="2861626"/>
              <a:ext cx="258178" cy="57997"/>
            </a:xfrm>
            <a:custGeom>
              <a:avLst/>
              <a:gdLst/>
              <a:ahLst/>
              <a:cxnLst/>
              <a:rect l="l" t="t" r="r" b="b"/>
              <a:pathLst>
                <a:path w="8360" h="1878" extrusionOk="0">
                  <a:moveTo>
                    <a:pt x="5428" y="205"/>
                  </a:moveTo>
                  <a:cubicBezTo>
                    <a:pt x="5340" y="325"/>
                    <a:pt x="5215" y="457"/>
                    <a:pt x="5055" y="517"/>
                  </a:cubicBezTo>
                  <a:cubicBezTo>
                    <a:pt x="4732" y="636"/>
                    <a:pt x="4305" y="278"/>
                    <a:pt x="4305" y="278"/>
                  </a:cubicBezTo>
                  <a:cubicBezTo>
                    <a:pt x="4305" y="278"/>
                    <a:pt x="4348" y="696"/>
                    <a:pt x="3802" y="823"/>
                  </a:cubicBezTo>
                  <a:cubicBezTo>
                    <a:pt x="3382" y="922"/>
                    <a:pt x="3169" y="540"/>
                    <a:pt x="3094" y="359"/>
                  </a:cubicBezTo>
                  <a:cubicBezTo>
                    <a:pt x="3071" y="306"/>
                    <a:pt x="3061" y="269"/>
                    <a:pt x="3061" y="269"/>
                  </a:cubicBezTo>
                  <a:lnTo>
                    <a:pt x="2986" y="423"/>
                  </a:lnTo>
                  <a:cubicBezTo>
                    <a:pt x="2976" y="445"/>
                    <a:pt x="2964" y="471"/>
                    <a:pt x="2950" y="499"/>
                  </a:cubicBezTo>
                  <a:cubicBezTo>
                    <a:pt x="2839" y="730"/>
                    <a:pt x="2609" y="900"/>
                    <a:pt x="2259" y="900"/>
                  </a:cubicBezTo>
                  <a:lnTo>
                    <a:pt x="2252" y="900"/>
                  </a:lnTo>
                  <a:cubicBezTo>
                    <a:pt x="1971" y="898"/>
                    <a:pt x="1679" y="825"/>
                    <a:pt x="1512" y="613"/>
                  </a:cubicBezTo>
                  <a:cubicBezTo>
                    <a:pt x="1511" y="614"/>
                    <a:pt x="1510" y="615"/>
                    <a:pt x="1508" y="616"/>
                  </a:cubicBezTo>
                  <a:cubicBezTo>
                    <a:pt x="1469" y="645"/>
                    <a:pt x="1416" y="644"/>
                    <a:pt x="1377" y="617"/>
                  </a:cubicBezTo>
                  <a:cubicBezTo>
                    <a:pt x="1327" y="586"/>
                    <a:pt x="618" y="147"/>
                    <a:pt x="67" y="811"/>
                  </a:cubicBezTo>
                  <a:cubicBezTo>
                    <a:pt x="45" y="837"/>
                    <a:pt x="23" y="856"/>
                    <a:pt x="0" y="872"/>
                  </a:cubicBezTo>
                  <a:cubicBezTo>
                    <a:pt x="874" y="898"/>
                    <a:pt x="1265" y="941"/>
                    <a:pt x="1265" y="942"/>
                  </a:cubicBezTo>
                  <a:cubicBezTo>
                    <a:pt x="1327" y="948"/>
                    <a:pt x="1372" y="1003"/>
                    <a:pt x="1366" y="1065"/>
                  </a:cubicBezTo>
                  <a:cubicBezTo>
                    <a:pt x="1365" y="1070"/>
                    <a:pt x="1364" y="1073"/>
                    <a:pt x="1364" y="1077"/>
                  </a:cubicBezTo>
                  <a:lnTo>
                    <a:pt x="1364" y="1077"/>
                  </a:lnTo>
                  <a:cubicBezTo>
                    <a:pt x="1363" y="1078"/>
                    <a:pt x="1306" y="1330"/>
                    <a:pt x="1439" y="1548"/>
                  </a:cubicBezTo>
                  <a:cubicBezTo>
                    <a:pt x="1539" y="1711"/>
                    <a:pt x="1744" y="1855"/>
                    <a:pt x="2159" y="1861"/>
                  </a:cubicBezTo>
                  <a:cubicBezTo>
                    <a:pt x="3158" y="1877"/>
                    <a:pt x="3187" y="1236"/>
                    <a:pt x="3187" y="1235"/>
                  </a:cubicBezTo>
                  <a:cubicBezTo>
                    <a:pt x="3191" y="1173"/>
                    <a:pt x="3244" y="1125"/>
                    <a:pt x="3306" y="1129"/>
                  </a:cubicBezTo>
                  <a:cubicBezTo>
                    <a:pt x="3336" y="1131"/>
                    <a:pt x="3364" y="1145"/>
                    <a:pt x="3382" y="1165"/>
                  </a:cubicBezTo>
                  <a:cubicBezTo>
                    <a:pt x="3410" y="1193"/>
                    <a:pt x="3699" y="1471"/>
                    <a:pt x="4094" y="1386"/>
                  </a:cubicBezTo>
                  <a:cubicBezTo>
                    <a:pt x="4490" y="1302"/>
                    <a:pt x="4517" y="976"/>
                    <a:pt x="4517" y="974"/>
                  </a:cubicBezTo>
                  <a:cubicBezTo>
                    <a:pt x="4523" y="917"/>
                    <a:pt x="4572" y="873"/>
                    <a:pt x="4629" y="873"/>
                  </a:cubicBezTo>
                  <a:lnTo>
                    <a:pt x="4629" y="872"/>
                  </a:lnTo>
                  <a:lnTo>
                    <a:pt x="8360" y="872"/>
                  </a:lnTo>
                  <a:cubicBezTo>
                    <a:pt x="8348" y="864"/>
                    <a:pt x="8338" y="856"/>
                    <a:pt x="8327" y="848"/>
                  </a:cubicBezTo>
                  <a:cubicBezTo>
                    <a:pt x="8248" y="786"/>
                    <a:pt x="8172" y="727"/>
                    <a:pt x="8040" y="706"/>
                  </a:cubicBezTo>
                  <a:cubicBezTo>
                    <a:pt x="7918" y="687"/>
                    <a:pt x="7752" y="706"/>
                    <a:pt x="7589" y="725"/>
                  </a:cubicBezTo>
                  <a:cubicBezTo>
                    <a:pt x="7384" y="748"/>
                    <a:pt x="7184" y="771"/>
                    <a:pt x="7033" y="725"/>
                  </a:cubicBezTo>
                  <a:cubicBezTo>
                    <a:pt x="6820" y="661"/>
                    <a:pt x="6704" y="533"/>
                    <a:pt x="6586" y="406"/>
                  </a:cubicBezTo>
                  <a:cubicBezTo>
                    <a:pt x="6400" y="204"/>
                    <a:pt x="6214" y="1"/>
                    <a:pt x="5496" y="207"/>
                  </a:cubicBezTo>
                  <a:cubicBezTo>
                    <a:pt x="5472" y="214"/>
                    <a:pt x="5449" y="213"/>
                    <a:pt x="5428" y="205"/>
                  </a:cubicBezTo>
                  <a:close/>
                </a:path>
              </a:pathLst>
            </a:custGeom>
            <a:solidFill>
              <a:srgbClr val="DCECEF">
                <a:alpha val="67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2952242" y="2838217"/>
              <a:ext cx="10531" cy="31685"/>
            </a:xfrm>
            <a:custGeom>
              <a:avLst/>
              <a:gdLst/>
              <a:ahLst/>
              <a:cxnLst/>
              <a:rect l="l" t="t" r="r" b="b"/>
              <a:pathLst>
                <a:path w="341" h="1026" extrusionOk="0">
                  <a:moveTo>
                    <a:pt x="197" y="252"/>
                  </a:moveTo>
                  <a:cubicBezTo>
                    <a:pt x="156" y="322"/>
                    <a:pt x="141" y="389"/>
                    <a:pt x="130" y="469"/>
                  </a:cubicBezTo>
                  <a:cubicBezTo>
                    <a:pt x="119" y="570"/>
                    <a:pt x="123" y="654"/>
                    <a:pt x="145" y="754"/>
                  </a:cubicBezTo>
                  <a:cubicBezTo>
                    <a:pt x="173" y="862"/>
                    <a:pt x="197" y="906"/>
                    <a:pt x="260" y="995"/>
                  </a:cubicBezTo>
                  <a:cubicBezTo>
                    <a:pt x="260" y="995"/>
                    <a:pt x="262" y="996"/>
                    <a:pt x="262" y="997"/>
                  </a:cubicBezTo>
                  <a:cubicBezTo>
                    <a:pt x="264" y="1002"/>
                    <a:pt x="272" y="1016"/>
                    <a:pt x="266" y="1022"/>
                  </a:cubicBezTo>
                  <a:cubicBezTo>
                    <a:pt x="262" y="1026"/>
                    <a:pt x="246" y="1017"/>
                    <a:pt x="243" y="1014"/>
                  </a:cubicBezTo>
                  <a:cubicBezTo>
                    <a:pt x="243" y="1015"/>
                    <a:pt x="244" y="1016"/>
                    <a:pt x="245" y="1016"/>
                  </a:cubicBezTo>
                  <a:cubicBezTo>
                    <a:pt x="149" y="974"/>
                    <a:pt x="93" y="874"/>
                    <a:pt x="55" y="782"/>
                  </a:cubicBezTo>
                  <a:cubicBezTo>
                    <a:pt x="14" y="672"/>
                    <a:pt x="0" y="576"/>
                    <a:pt x="5" y="459"/>
                  </a:cubicBezTo>
                  <a:cubicBezTo>
                    <a:pt x="11" y="357"/>
                    <a:pt x="28" y="273"/>
                    <a:pt x="79" y="183"/>
                  </a:cubicBezTo>
                  <a:cubicBezTo>
                    <a:pt x="82" y="176"/>
                    <a:pt x="87" y="170"/>
                    <a:pt x="91" y="164"/>
                  </a:cubicBezTo>
                  <a:cubicBezTo>
                    <a:pt x="121" y="121"/>
                    <a:pt x="149" y="90"/>
                    <a:pt x="196" y="64"/>
                  </a:cubicBezTo>
                  <a:cubicBezTo>
                    <a:pt x="262" y="33"/>
                    <a:pt x="340" y="1"/>
                    <a:pt x="334" y="85"/>
                  </a:cubicBezTo>
                  <a:cubicBezTo>
                    <a:pt x="341" y="152"/>
                    <a:pt x="335" y="126"/>
                    <a:pt x="263" y="175"/>
                  </a:cubicBezTo>
                  <a:cubicBezTo>
                    <a:pt x="239" y="194"/>
                    <a:pt x="222" y="213"/>
                    <a:pt x="204" y="239"/>
                  </a:cubicBezTo>
                  <a:cubicBezTo>
                    <a:pt x="203" y="240"/>
                    <a:pt x="197" y="250"/>
                    <a:pt x="197" y="252"/>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3000078" y="2823486"/>
              <a:ext cx="17881" cy="17109"/>
            </a:xfrm>
            <a:custGeom>
              <a:avLst/>
              <a:gdLst/>
              <a:ahLst/>
              <a:cxnLst/>
              <a:rect l="l" t="t" r="r" b="b"/>
              <a:pathLst>
                <a:path w="579" h="554" extrusionOk="0">
                  <a:moveTo>
                    <a:pt x="23" y="323"/>
                  </a:moveTo>
                  <a:cubicBezTo>
                    <a:pt x="25" y="312"/>
                    <a:pt x="29" y="301"/>
                    <a:pt x="32" y="289"/>
                  </a:cubicBezTo>
                  <a:cubicBezTo>
                    <a:pt x="61" y="214"/>
                    <a:pt x="101" y="169"/>
                    <a:pt x="168" y="124"/>
                  </a:cubicBezTo>
                  <a:cubicBezTo>
                    <a:pt x="246" y="81"/>
                    <a:pt x="537" y="0"/>
                    <a:pt x="579" y="76"/>
                  </a:cubicBezTo>
                  <a:cubicBezTo>
                    <a:pt x="571" y="91"/>
                    <a:pt x="334" y="154"/>
                    <a:pt x="239" y="225"/>
                  </a:cubicBezTo>
                  <a:cubicBezTo>
                    <a:pt x="201" y="256"/>
                    <a:pt x="177" y="286"/>
                    <a:pt x="162" y="333"/>
                  </a:cubicBezTo>
                  <a:cubicBezTo>
                    <a:pt x="161" y="334"/>
                    <a:pt x="156" y="350"/>
                    <a:pt x="155" y="353"/>
                  </a:cubicBezTo>
                  <a:cubicBezTo>
                    <a:pt x="138" y="466"/>
                    <a:pt x="182" y="495"/>
                    <a:pt x="105" y="510"/>
                  </a:cubicBezTo>
                  <a:cubicBezTo>
                    <a:pt x="0" y="553"/>
                    <a:pt x="14" y="390"/>
                    <a:pt x="23" y="323"/>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2968578" y="2890438"/>
              <a:ext cx="35206" cy="23162"/>
            </a:xfrm>
            <a:custGeom>
              <a:avLst/>
              <a:gdLst/>
              <a:ahLst/>
              <a:cxnLst/>
              <a:rect l="l" t="t" r="r" b="b"/>
              <a:pathLst>
                <a:path w="1140" h="750" extrusionOk="0">
                  <a:moveTo>
                    <a:pt x="375" y="611"/>
                  </a:moveTo>
                  <a:cubicBezTo>
                    <a:pt x="483" y="599"/>
                    <a:pt x="569" y="577"/>
                    <a:pt x="670" y="536"/>
                  </a:cubicBezTo>
                  <a:cubicBezTo>
                    <a:pt x="779" y="487"/>
                    <a:pt x="860" y="435"/>
                    <a:pt x="944" y="349"/>
                  </a:cubicBezTo>
                  <a:cubicBezTo>
                    <a:pt x="1030" y="252"/>
                    <a:pt x="1065" y="176"/>
                    <a:pt x="1091" y="50"/>
                  </a:cubicBezTo>
                  <a:cubicBezTo>
                    <a:pt x="1094" y="42"/>
                    <a:pt x="1107" y="0"/>
                    <a:pt x="1118" y="2"/>
                  </a:cubicBezTo>
                  <a:lnTo>
                    <a:pt x="1126" y="51"/>
                  </a:lnTo>
                  <a:cubicBezTo>
                    <a:pt x="1140" y="189"/>
                    <a:pt x="1097" y="298"/>
                    <a:pt x="1019" y="410"/>
                  </a:cubicBezTo>
                  <a:cubicBezTo>
                    <a:pt x="935" y="520"/>
                    <a:pt x="845" y="586"/>
                    <a:pt x="722" y="649"/>
                  </a:cubicBezTo>
                  <a:cubicBezTo>
                    <a:pt x="610" y="703"/>
                    <a:pt x="512" y="733"/>
                    <a:pt x="388" y="746"/>
                  </a:cubicBezTo>
                  <a:cubicBezTo>
                    <a:pt x="380" y="747"/>
                    <a:pt x="371" y="748"/>
                    <a:pt x="363" y="748"/>
                  </a:cubicBezTo>
                  <a:cubicBezTo>
                    <a:pt x="315" y="749"/>
                    <a:pt x="0" y="749"/>
                    <a:pt x="75" y="638"/>
                  </a:cubicBezTo>
                  <a:cubicBezTo>
                    <a:pt x="107" y="558"/>
                    <a:pt x="201" y="616"/>
                    <a:pt x="354" y="612"/>
                  </a:cubicBezTo>
                  <a:cubicBezTo>
                    <a:pt x="355" y="612"/>
                    <a:pt x="372" y="611"/>
                    <a:pt x="375" y="611"/>
                  </a:cubicBezTo>
                  <a:close/>
                </a:path>
              </a:pathLst>
            </a:custGeom>
            <a:solidFill>
              <a:srgbClr val="2D4E46">
                <a:alpha val="5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Audio 27">
            <a:hlinkClick r:id="" action="ppaction://media"/>
            <a:extLst>
              <a:ext uri="{FF2B5EF4-FFF2-40B4-BE49-F238E27FC236}">
                <a16:creationId xmlns:a16="http://schemas.microsoft.com/office/drawing/2014/main" id="{C8D7E986-73D7-046B-7144-F80BF6302BD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580343624"/>
      </p:ext>
    </p:extLst>
  </p:cSld>
  <p:clrMapOvr>
    <a:masterClrMapping/>
  </p:clrMapOvr>
  <mc:AlternateContent xmlns:mc="http://schemas.openxmlformats.org/markup-compatibility/2006">
    <mc:Choice xmlns:p14="http://schemas.microsoft.com/office/powerpoint/2010/main" Requires="p14">
      <p:transition spd="slow" p14:dur="2000" advTm="2316"/>
    </mc:Choice>
    <mc:Fallback>
      <p:transition spd="slow" advTm="2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4|23.5"/>
</p:tagLst>
</file>

<file path=ppt/tags/tag2.xml><?xml version="1.0" encoding="utf-8"?>
<p:tagLst xmlns:a="http://schemas.openxmlformats.org/drawingml/2006/main" xmlns:r="http://schemas.openxmlformats.org/officeDocument/2006/relationships" xmlns:p="http://schemas.openxmlformats.org/presentationml/2006/main">
  <p:tag name="TIMING" val="|1.9|6.2"/>
</p:tagLst>
</file>

<file path=ppt/tags/tag3.xml><?xml version="1.0" encoding="utf-8"?>
<p:tagLst xmlns:a="http://schemas.openxmlformats.org/drawingml/2006/main" xmlns:r="http://schemas.openxmlformats.org/officeDocument/2006/relationships" xmlns:p="http://schemas.openxmlformats.org/presentationml/2006/main">
  <p:tag name="TIMING" val="|2|15.9|24.4|24.4|20.4"/>
</p:tagLst>
</file>

<file path=ppt/tags/tag4.xml><?xml version="1.0" encoding="utf-8"?>
<p:tagLst xmlns:a="http://schemas.openxmlformats.org/drawingml/2006/main" xmlns:r="http://schemas.openxmlformats.org/officeDocument/2006/relationships" xmlns:p="http://schemas.openxmlformats.org/presentationml/2006/main">
  <p:tag name="TIMING" val="|21.5|3.4|0.5|0.5|1.1|0.5|0.6|1.1|45.5|7.2|1.2|0.6|0.6|0.6|0.6|0.6|0.6"/>
</p:tagLst>
</file>

<file path=ppt/tags/tag5.xml><?xml version="1.0" encoding="utf-8"?>
<p:tagLst xmlns:a="http://schemas.openxmlformats.org/drawingml/2006/main" xmlns:r="http://schemas.openxmlformats.org/officeDocument/2006/relationships" xmlns:p="http://schemas.openxmlformats.org/presentationml/2006/main">
  <p:tag name="TIMING" val="|3.8|24.4"/>
</p:tagLst>
</file>

<file path=ppt/tags/tag6.xml><?xml version="1.0" encoding="utf-8"?>
<p:tagLst xmlns:a="http://schemas.openxmlformats.org/drawingml/2006/main" xmlns:r="http://schemas.openxmlformats.org/officeDocument/2006/relationships" xmlns:p="http://schemas.openxmlformats.org/presentationml/2006/main">
  <p:tag name="TIMING" val="|3.8"/>
</p:tagLst>
</file>

<file path=ppt/tags/tag7.xml><?xml version="1.0" encoding="utf-8"?>
<p:tagLst xmlns:a="http://schemas.openxmlformats.org/drawingml/2006/main" xmlns:r="http://schemas.openxmlformats.org/officeDocument/2006/relationships" xmlns:p="http://schemas.openxmlformats.org/presentationml/2006/main">
  <p:tag name="TIMING" val="|0.6"/>
</p:tagLst>
</file>

<file path=ppt/theme/theme1.xml><?xml version="1.0" encoding="utf-8"?>
<a:theme xmlns:a="http://schemas.openxmlformats.org/drawingml/2006/main" name="Ozone Layer &amp; Depletion - Science Lesson for High School to Celebrate World Ozone Day by Slidesgo">
  <a:themeElements>
    <a:clrScheme name="Simple Light">
      <a:dk1>
        <a:srgbClr val="2D4E46"/>
      </a:dk1>
      <a:lt1>
        <a:srgbClr val="E4D9D0"/>
      </a:lt1>
      <a:dk2>
        <a:srgbClr val="7AB17A"/>
      </a:dk2>
      <a:lt2>
        <a:srgbClr val="C5DCC4"/>
      </a:lt2>
      <a:accent1>
        <a:srgbClr val="B0D5DB"/>
      </a:accent1>
      <a:accent2>
        <a:srgbClr val="DCECEF"/>
      </a:accent2>
      <a:accent3>
        <a:srgbClr val="CC593D"/>
      </a:accent3>
      <a:accent4>
        <a:srgbClr val="F09B1D"/>
      </a:accent4>
      <a:accent5>
        <a:srgbClr val="F0CA1B"/>
      </a:accent5>
      <a:accent6>
        <a:srgbClr val="FFFFFF"/>
      </a:accent6>
      <a:hlink>
        <a:srgbClr val="2D4E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2333</TotalTime>
  <Words>1078</Words>
  <Application>Microsoft Office PowerPoint</Application>
  <PresentationFormat>On-screen Show (16:9)</PresentationFormat>
  <Paragraphs>101</Paragraphs>
  <Slides>9</Slides>
  <Notes>9</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Source Sans Pro SemiBold</vt:lpstr>
      <vt:lpstr>Source Sans Pro</vt:lpstr>
      <vt:lpstr>Arial</vt:lpstr>
      <vt:lpstr>Wingdings</vt:lpstr>
      <vt:lpstr>Londrina Solid</vt:lpstr>
      <vt:lpstr>Ozone Layer &amp; Depletion - Science Lesson for High School to Celebrate World Ozone Day by Slidesgo</vt:lpstr>
      <vt:lpstr>Global Warming  And Its Causes </vt:lpstr>
      <vt:lpstr>Introduction</vt:lpstr>
      <vt:lpstr>Research Question</vt:lpstr>
      <vt:lpstr>Methods </vt:lpstr>
      <vt:lpstr>Bivariate analysis</vt:lpstr>
      <vt:lpstr>Discussion </vt:lpstr>
      <vt:lpstr>Discussion </vt:lpstr>
      <vt:lpstr>Discussion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Warming  Are Greenhouse Gases Its Most Important Contributor?</dc:title>
  <dc:creator>Papa_Yaw Boampong</dc:creator>
  <cp:lastModifiedBy>Papa Yaw Boampong</cp:lastModifiedBy>
  <cp:revision>2</cp:revision>
  <dcterms:modified xsi:type="dcterms:W3CDTF">2023-05-24T01:39:40Z</dcterms:modified>
</cp:coreProperties>
</file>